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40"/>
  </p:notesMasterIdLst>
  <p:sldIdLst>
    <p:sldId id="286" r:id="rId2"/>
    <p:sldId id="257" r:id="rId3"/>
    <p:sldId id="294" r:id="rId4"/>
    <p:sldId id="295" r:id="rId5"/>
    <p:sldId id="296" r:id="rId6"/>
    <p:sldId id="297" r:id="rId7"/>
    <p:sldId id="256" r:id="rId8"/>
    <p:sldId id="258" r:id="rId9"/>
    <p:sldId id="260" r:id="rId10"/>
    <p:sldId id="261" r:id="rId11"/>
    <p:sldId id="298" r:id="rId12"/>
    <p:sldId id="299" r:id="rId13"/>
    <p:sldId id="302" r:id="rId14"/>
    <p:sldId id="303" r:id="rId15"/>
    <p:sldId id="325" r:id="rId16"/>
    <p:sldId id="301" r:id="rId17"/>
    <p:sldId id="274" r:id="rId18"/>
    <p:sldId id="304" r:id="rId19"/>
    <p:sldId id="267" r:id="rId20"/>
    <p:sldId id="284" r:id="rId21"/>
    <p:sldId id="305" r:id="rId22"/>
    <p:sldId id="324" r:id="rId23"/>
    <p:sldId id="329" r:id="rId24"/>
    <p:sldId id="330" r:id="rId25"/>
    <p:sldId id="332" r:id="rId26"/>
    <p:sldId id="309" r:id="rId27"/>
    <p:sldId id="323" r:id="rId28"/>
    <p:sldId id="259" r:id="rId29"/>
    <p:sldId id="313" r:id="rId30"/>
    <p:sldId id="317" r:id="rId31"/>
    <p:sldId id="316" r:id="rId32"/>
    <p:sldId id="318" r:id="rId33"/>
    <p:sldId id="319" r:id="rId34"/>
    <p:sldId id="320" r:id="rId35"/>
    <p:sldId id="321" r:id="rId36"/>
    <p:sldId id="322" r:id="rId37"/>
    <p:sldId id="277" r:id="rId38"/>
    <p:sldId id="283" r:id="rId39"/>
  </p:sldIdLst>
  <p:sldSz cx="9144000" cy="5143500" type="screen16x9"/>
  <p:notesSz cx="6858000" cy="9144000"/>
  <p:embeddedFontLst>
    <p:embeddedFont>
      <p:font typeface="Alata" panose="020B0604020202020204" charset="0"/>
      <p:regular r:id="rId41"/>
    </p:embeddedFont>
    <p:embeddedFont>
      <p:font typeface="Calibri" panose="020F0502020204030204" pitchFamily="34" charset="0"/>
      <p:regular r:id="rId42"/>
      <p:bold r:id="rId43"/>
      <p:italic r:id="rId44"/>
      <p:boldItalic r:id="rId45"/>
    </p:embeddedFont>
    <p:embeddedFont>
      <p:font typeface="Bebas Neue" panose="020B0604020202020204" charset="0"/>
      <p:regular r:id="rId46"/>
    </p:embeddedFont>
    <p:embeddedFont>
      <p:font typeface="Alice" panose="020B060402020202020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A38"/>
    <a:srgbClr val="000000"/>
    <a:srgbClr val="E6DFD0"/>
    <a:srgbClr val="E6DCD0"/>
    <a:srgbClr val="FCEEBF"/>
    <a:srgbClr val="FFDF85"/>
    <a:srgbClr val="FFD628"/>
    <a:srgbClr val="FED12C"/>
    <a:srgbClr val="8F8B4A"/>
    <a:srgbClr val="D75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647FC9-3CD2-4698-B0B8-F4062F0455E6}">
  <a:tblStyle styleId="{84647FC9-3CD2-4698-B0B8-F4062F0455E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577304A-BF11-4B8A-ACF2-81B8C67C16D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67"/>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Triệu người</c:v>
                </c:pt>
              </c:strCache>
            </c:strRef>
          </c:tx>
          <c:spPr>
            <a:solidFill>
              <a:srgbClr val="148A38"/>
            </a:solidFill>
            <a:ln>
              <a:noFill/>
            </a:ln>
            <a:effectLst/>
          </c:spPr>
          <c:invertIfNegative val="0"/>
          <c:cat>
            <c:strRef>
              <c:f>Sheet1!$A$2:$A$5</c:f>
              <c:strCache>
                <c:ptCount val="4"/>
                <c:pt idx="0">
                  <c:v>1860 - 1861</c:v>
                </c:pt>
                <c:pt idx="1">
                  <c:v>1876 - 1878</c:v>
                </c:pt>
                <c:pt idx="2">
                  <c:v>1896 - 1897</c:v>
                </c:pt>
                <c:pt idx="3">
                  <c:v>1899 - 1900</c:v>
                </c:pt>
              </c:strCache>
            </c:strRef>
          </c:cat>
          <c:val>
            <c:numRef>
              <c:f>Sheet1!$B$2:$B$5</c:f>
              <c:numCache>
                <c:formatCode>General</c:formatCode>
                <c:ptCount val="4"/>
                <c:pt idx="0">
                  <c:v>2</c:v>
                </c:pt>
                <c:pt idx="1">
                  <c:v>4.3</c:v>
                </c:pt>
                <c:pt idx="2">
                  <c:v>5</c:v>
                </c:pt>
                <c:pt idx="3">
                  <c:v>1</c:v>
                </c:pt>
              </c:numCache>
            </c:numRef>
          </c:val>
          <c:extLst>
            <c:ext xmlns:c16="http://schemas.microsoft.com/office/drawing/2014/chart" uri="{C3380CC4-5D6E-409C-BE32-E72D297353CC}">
              <c16:uniqueId val="{00000000-B36F-40D8-B5C3-99F26A8F849E}"/>
            </c:ext>
          </c:extLst>
        </c:ser>
        <c:dLbls>
          <c:showLegendKey val="0"/>
          <c:showVal val="0"/>
          <c:showCatName val="0"/>
          <c:showSerName val="0"/>
          <c:showPercent val="0"/>
          <c:showBubbleSize val="0"/>
        </c:dLbls>
        <c:gapWidth val="219"/>
        <c:overlap val="-27"/>
        <c:axId val="100207616"/>
        <c:axId val="100242176"/>
      </c:barChart>
      <c:catAx>
        <c:axId val="10020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00242176"/>
        <c:crosses val="autoZero"/>
        <c:auto val="1"/>
        <c:lblAlgn val="ctr"/>
        <c:lblOffset val="100"/>
        <c:noMultiLvlLbl val="0"/>
      </c:catAx>
      <c:valAx>
        <c:axId val="100242176"/>
        <c:scaling>
          <c:orientation val="minMax"/>
        </c:scaling>
        <c:delete val="0"/>
        <c:axPos val="l"/>
        <c:majorGridlines>
          <c:spPr>
            <a:ln w="9525" cap="flat" cmpd="sng" algn="ctr">
              <a:solidFill>
                <a:srgbClr val="000000"/>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00207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rgbClr val="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319834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144ec71ccc9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144ec71ccc9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13d7633b67a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13d7633b67a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371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13d7633b67a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13d7633b67a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84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13d7633b67a_0_1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13d7633b67a_0_1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13d7633b67a_0_1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13d7633b67a_0_1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214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13d7633b67a_0_1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13d7633b67a_0_1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g13d7633b67a_0_2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7" name="Google Shape;2457;g13d7633b67a_0_2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3d7633b67a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3d7633b67a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d7633b67a_0_1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d7633b67a_0_1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g13d7633b67a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6" name="Google Shape;2426;g13d7633b67a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92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58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58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658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137f87a08a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137f87a08a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13d7633b67a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13d7633b67a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13d7633b67a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13d7633b67a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71950" y="979638"/>
            <a:ext cx="4106400" cy="27027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500">
                <a:solidFill>
                  <a:srgbClr val="626364"/>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71950" y="3682363"/>
            <a:ext cx="4106400" cy="48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41"/>
        <p:cNvGrpSpPr/>
        <p:nvPr/>
      </p:nvGrpSpPr>
      <p:grpSpPr>
        <a:xfrm>
          <a:off x="0" y="0"/>
          <a:ext cx="0" cy="0"/>
          <a:chOff x="0" y="0"/>
          <a:chExt cx="0" cy="0"/>
        </a:xfrm>
      </p:grpSpPr>
      <p:grpSp>
        <p:nvGrpSpPr>
          <p:cNvPr id="442" name="Google Shape;442;p14"/>
          <p:cNvGrpSpPr/>
          <p:nvPr/>
        </p:nvGrpSpPr>
        <p:grpSpPr>
          <a:xfrm>
            <a:off x="3556424" y="1647924"/>
            <a:ext cx="7397332" cy="3581618"/>
            <a:chOff x="6014223" y="4416927"/>
            <a:chExt cx="1650048" cy="798898"/>
          </a:xfrm>
        </p:grpSpPr>
        <p:sp>
          <p:nvSpPr>
            <p:cNvPr id="443" name="Google Shape;443;p14"/>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4"/>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4"/>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4"/>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4"/>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4"/>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4"/>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4"/>
          <p:cNvSpPr txBox="1">
            <a:spLocks noGrp="1"/>
          </p:cNvSpPr>
          <p:nvPr>
            <p:ph type="title"/>
          </p:nvPr>
        </p:nvSpPr>
        <p:spPr>
          <a:xfrm>
            <a:off x="4661700" y="2981325"/>
            <a:ext cx="35976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94" name="Google Shape;494;p14"/>
          <p:cNvSpPr txBox="1">
            <a:spLocks noGrp="1"/>
          </p:cNvSpPr>
          <p:nvPr>
            <p:ph type="title" idx="2" hasCustomPrompt="1"/>
          </p:nvPr>
        </p:nvSpPr>
        <p:spPr>
          <a:xfrm>
            <a:off x="5526950" y="1480925"/>
            <a:ext cx="1866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5" name="Google Shape;495;p14"/>
          <p:cNvSpPr txBox="1">
            <a:spLocks noGrp="1"/>
          </p:cNvSpPr>
          <p:nvPr>
            <p:ph type="subTitle" idx="1"/>
          </p:nvPr>
        </p:nvSpPr>
        <p:spPr>
          <a:xfrm>
            <a:off x="4661946" y="3732875"/>
            <a:ext cx="35976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96"/>
        <p:cNvGrpSpPr/>
        <p:nvPr/>
      </p:nvGrpSpPr>
      <p:grpSpPr>
        <a:xfrm>
          <a:off x="0" y="0"/>
          <a:ext cx="0" cy="0"/>
          <a:chOff x="0" y="0"/>
          <a:chExt cx="0" cy="0"/>
        </a:xfrm>
      </p:grpSpPr>
      <p:sp>
        <p:nvSpPr>
          <p:cNvPr id="497" name="Google Shape;497;p15"/>
          <p:cNvSpPr txBox="1">
            <a:spLocks noGrp="1"/>
          </p:cNvSpPr>
          <p:nvPr>
            <p:ph type="title" hasCustomPrompt="1"/>
          </p:nvPr>
        </p:nvSpPr>
        <p:spPr>
          <a:xfrm>
            <a:off x="1535388" y="1327225"/>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498" name="Google Shape;498;p15"/>
          <p:cNvSpPr txBox="1">
            <a:spLocks noGrp="1"/>
          </p:cNvSpPr>
          <p:nvPr>
            <p:ph type="subTitle" idx="1"/>
          </p:nvPr>
        </p:nvSpPr>
        <p:spPr>
          <a:xfrm>
            <a:off x="719988" y="2508475"/>
            <a:ext cx="24633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9" name="Google Shape;499;p15"/>
          <p:cNvSpPr txBox="1">
            <a:spLocks noGrp="1"/>
          </p:cNvSpPr>
          <p:nvPr>
            <p:ph type="title" idx="2" hasCustomPrompt="1"/>
          </p:nvPr>
        </p:nvSpPr>
        <p:spPr>
          <a:xfrm>
            <a:off x="3283104" y="2819910"/>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0" name="Google Shape;500;p15"/>
          <p:cNvSpPr txBox="1">
            <a:spLocks noGrp="1"/>
          </p:cNvSpPr>
          <p:nvPr>
            <p:ph type="subTitle" idx="3"/>
          </p:nvPr>
        </p:nvSpPr>
        <p:spPr>
          <a:xfrm>
            <a:off x="2463352" y="4001138"/>
            <a:ext cx="24720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1" name="Google Shape;501;p15"/>
          <p:cNvSpPr txBox="1">
            <a:spLocks noGrp="1"/>
          </p:cNvSpPr>
          <p:nvPr>
            <p:ph type="title" idx="4" hasCustomPrompt="1"/>
          </p:nvPr>
        </p:nvSpPr>
        <p:spPr>
          <a:xfrm>
            <a:off x="5030815" y="1327225"/>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2" name="Google Shape;502;p15"/>
          <p:cNvSpPr txBox="1">
            <a:spLocks noGrp="1"/>
          </p:cNvSpPr>
          <p:nvPr>
            <p:ph type="subTitle" idx="5"/>
          </p:nvPr>
        </p:nvSpPr>
        <p:spPr>
          <a:xfrm>
            <a:off x="4215417" y="2508475"/>
            <a:ext cx="24633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3" name="Google Shape;503;p15"/>
          <p:cNvSpPr txBox="1">
            <a:spLocks noGrp="1"/>
          </p:cNvSpPr>
          <p:nvPr>
            <p:ph type="title" idx="6" hasCustomPrompt="1"/>
          </p:nvPr>
        </p:nvSpPr>
        <p:spPr>
          <a:xfrm>
            <a:off x="6778531" y="2819900"/>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4" name="Google Shape;504;p15"/>
          <p:cNvSpPr txBox="1">
            <a:spLocks noGrp="1"/>
          </p:cNvSpPr>
          <p:nvPr>
            <p:ph type="subTitle" idx="7"/>
          </p:nvPr>
        </p:nvSpPr>
        <p:spPr>
          <a:xfrm>
            <a:off x="5958781" y="4001138"/>
            <a:ext cx="24720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5" name="Google Shape;505;p15"/>
          <p:cNvSpPr txBox="1">
            <a:spLocks noGrp="1"/>
          </p:cNvSpPr>
          <p:nvPr>
            <p:ph type="title" idx="8"/>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06" name="Google Shape;506;p15"/>
          <p:cNvSpPr txBox="1">
            <a:spLocks noGrp="1"/>
          </p:cNvSpPr>
          <p:nvPr>
            <p:ph type="subTitle" idx="9"/>
          </p:nvPr>
        </p:nvSpPr>
        <p:spPr>
          <a:xfrm>
            <a:off x="719988" y="2146825"/>
            <a:ext cx="24633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07" name="Google Shape;507;p15"/>
          <p:cNvSpPr txBox="1">
            <a:spLocks noGrp="1"/>
          </p:cNvSpPr>
          <p:nvPr>
            <p:ph type="subTitle" idx="13"/>
          </p:nvPr>
        </p:nvSpPr>
        <p:spPr>
          <a:xfrm>
            <a:off x="2463352" y="3639488"/>
            <a:ext cx="24720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08" name="Google Shape;508;p15"/>
          <p:cNvSpPr txBox="1">
            <a:spLocks noGrp="1"/>
          </p:cNvSpPr>
          <p:nvPr>
            <p:ph type="subTitle" idx="14"/>
          </p:nvPr>
        </p:nvSpPr>
        <p:spPr>
          <a:xfrm>
            <a:off x="4215417" y="2146825"/>
            <a:ext cx="24633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09" name="Google Shape;509;p15"/>
          <p:cNvSpPr txBox="1">
            <a:spLocks noGrp="1"/>
          </p:cNvSpPr>
          <p:nvPr>
            <p:ph type="subTitle" idx="15"/>
          </p:nvPr>
        </p:nvSpPr>
        <p:spPr>
          <a:xfrm>
            <a:off x="5958781" y="3639488"/>
            <a:ext cx="24720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510" name="Google Shape;510;p15"/>
          <p:cNvGrpSpPr/>
          <p:nvPr/>
        </p:nvGrpSpPr>
        <p:grpSpPr>
          <a:xfrm rot="831475">
            <a:off x="7730558" y="75708"/>
            <a:ext cx="1637560" cy="1237477"/>
            <a:chOff x="7383250" y="-121825"/>
            <a:chExt cx="1811640" cy="1319522"/>
          </a:xfrm>
        </p:grpSpPr>
        <p:sp>
          <p:nvSpPr>
            <p:cNvPr id="511" name="Google Shape;511;p15"/>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5"/>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5"/>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5"/>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5"/>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5"/>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5"/>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5"/>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15"/>
          <p:cNvGrpSpPr/>
          <p:nvPr/>
        </p:nvGrpSpPr>
        <p:grpSpPr>
          <a:xfrm>
            <a:off x="-5154319" y="2027198"/>
            <a:ext cx="6888622" cy="3335318"/>
            <a:chOff x="6014223" y="4416927"/>
            <a:chExt cx="1650048" cy="798898"/>
          </a:xfrm>
        </p:grpSpPr>
        <p:sp>
          <p:nvSpPr>
            <p:cNvPr id="526" name="Google Shape;526;p15"/>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5"/>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5"/>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5"/>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5"/>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5"/>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5"/>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5"/>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5"/>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5"/>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5"/>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5"/>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96"/>
        <p:cNvGrpSpPr/>
        <p:nvPr/>
      </p:nvGrpSpPr>
      <p:grpSpPr>
        <a:xfrm>
          <a:off x="0" y="0"/>
          <a:ext cx="0" cy="0"/>
          <a:chOff x="0" y="0"/>
          <a:chExt cx="0" cy="0"/>
        </a:xfrm>
      </p:grpSpPr>
      <p:sp>
        <p:nvSpPr>
          <p:cNvPr id="597" name="Google Shape;597;p17"/>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8" name="Google Shape;598;p17"/>
          <p:cNvSpPr/>
          <p:nvPr/>
        </p:nvSpPr>
        <p:spPr>
          <a:xfrm>
            <a:off x="-1" y="4377525"/>
            <a:ext cx="727144" cy="821181"/>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17"/>
          <p:cNvGrpSpPr/>
          <p:nvPr/>
        </p:nvGrpSpPr>
        <p:grpSpPr>
          <a:xfrm>
            <a:off x="7833149" y="1617074"/>
            <a:ext cx="7397332" cy="3581618"/>
            <a:chOff x="6014223" y="4416927"/>
            <a:chExt cx="1650048" cy="798898"/>
          </a:xfrm>
        </p:grpSpPr>
        <p:sp>
          <p:nvSpPr>
            <p:cNvPr id="600" name="Google Shape;600;p17"/>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7"/>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7"/>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7"/>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7"/>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7"/>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7"/>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7"/>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7"/>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7"/>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7"/>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7"/>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7"/>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7"/>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7"/>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7"/>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7"/>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7"/>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7"/>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7"/>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7"/>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7"/>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7"/>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7"/>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7"/>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7"/>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7"/>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7"/>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7"/>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7"/>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7"/>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7"/>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7"/>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7"/>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7"/>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7"/>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7"/>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7"/>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7"/>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7"/>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7"/>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7"/>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7"/>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7"/>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7"/>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7"/>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7"/>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681"/>
        <p:cNvGrpSpPr/>
        <p:nvPr/>
      </p:nvGrpSpPr>
      <p:grpSpPr>
        <a:xfrm>
          <a:off x="0" y="0"/>
          <a:ext cx="0" cy="0"/>
          <a:chOff x="0" y="0"/>
          <a:chExt cx="0" cy="0"/>
        </a:xfrm>
      </p:grpSpPr>
      <p:sp>
        <p:nvSpPr>
          <p:cNvPr id="682" name="Google Shape;682;p19"/>
          <p:cNvSpPr txBox="1">
            <a:spLocks noGrp="1"/>
          </p:cNvSpPr>
          <p:nvPr>
            <p:ph type="title"/>
          </p:nvPr>
        </p:nvSpPr>
        <p:spPr>
          <a:xfrm>
            <a:off x="5113000" y="1280625"/>
            <a:ext cx="2760000" cy="12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19"/>
          <p:cNvSpPr txBox="1">
            <a:spLocks noGrp="1"/>
          </p:cNvSpPr>
          <p:nvPr>
            <p:ph type="subTitle" idx="1"/>
          </p:nvPr>
        </p:nvSpPr>
        <p:spPr>
          <a:xfrm>
            <a:off x="5113006" y="2619075"/>
            <a:ext cx="2760000" cy="1243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84" name="Google Shape;684;p19"/>
          <p:cNvGrpSpPr/>
          <p:nvPr/>
        </p:nvGrpSpPr>
        <p:grpSpPr>
          <a:xfrm>
            <a:off x="375811" y="443965"/>
            <a:ext cx="908037" cy="4795423"/>
            <a:chOff x="8311515" y="1534403"/>
            <a:chExt cx="659911" cy="3485046"/>
          </a:xfrm>
        </p:grpSpPr>
        <p:sp>
          <p:nvSpPr>
            <p:cNvPr id="685" name="Google Shape;685;p19"/>
            <p:cNvSpPr/>
            <p:nvPr/>
          </p:nvSpPr>
          <p:spPr>
            <a:xfrm>
              <a:off x="8311515" y="4206536"/>
              <a:ext cx="659911" cy="103302"/>
            </a:xfrm>
            <a:custGeom>
              <a:avLst/>
              <a:gdLst/>
              <a:ahLst/>
              <a:cxnLst/>
              <a:rect l="l" t="t" r="r" b="b"/>
              <a:pathLst>
                <a:path w="3226" h="505" extrusionOk="0">
                  <a:moveTo>
                    <a:pt x="259" y="1"/>
                  </a:moveTo>
                  <a:cubicBezTo>
                    <a:pt x="123" y="1"/>
                    <a:pt x="1" y="109"/>
                    <a:pt x="1" y="246"/>
                  </a:cubicBezTo>
                  <a:cubicBezTo>
                    <a:pt x="1" y="382"/>
                    <a:pt x="123" y="504"/>
                    <a:pt x="259" y="504"/>
                  </a:cubicBezTo>
                  <a:lnTo>
                    <a:pt x="2967" y="504"/>
                  </a:lnTo>
                  <a:cubicBezTo>
                    <a:pt x="3103" y="504"/>
                    <a:pt x="3226"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a:off x="8375542" y="4284472"/>
              <a:ext cx="528992" cy="103302"/>
            </a:xfrm>
            <a:custGeom>
              <a:avLst/>
              <a:gdLst/>
              <a:ahLst/>
              <a:cxnLst/>
              <a:rect l="l" t="t" r="r" b="b"/>
              <a:pathLst>
                <a:path w="2586" h="505" extrusionOk="0">
                  <a:moveTo>
                    <a:pt x="1" y="1"/>
                  </a:moveTo>
                  <a:lnTo>
                    <a:pt x="1" y="191"/>
                  </a:lnTo>
                  <a:cubicBezTo>
                    <a:pt x="1" y="368"/>
                    <a:pt x="137" y="504"/>
                    <a:pt x="300" y="504"/>
                  </a:cubicBezTo>
                  <a:lnTo>
                    <a:pt x="2273"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8336676" y="3249003"/>
              <a:ext cx="609793" cy="105961"/>
            </a:xfrm>
            <a:custGeom>
              <a:avLst/>
              <a:gdLst/>
              <a:ahLst/>
              <a:cxnLst/>
              <a:rect l="l" t="t" r="r" b="b"/>
              <a:pathLst>
                <a:path w="2981" h="518" extrusionOk="0">
                  <a:moveTo>
                    <a:pt x="259" y="1"/>
                  </a:moveTo>
                  <a:cubicBezTo>
                    <a:pt x="123" y="1"/>
                    <a:pt x="0" y="110"/>
                    <a:pt x="0" y="259"/>
                  </a:cubicBezTo>
                  <a:lnTo>
                    <a:pt x="0" y="273"/>
                  </a:lnTo>
                  <a:cubicBezTo>
                    <a:pt x="0" y="409"/>
                    <a:pt x="123" y="518"/>
                    <a:pt x="259" y="518"/>
                  </a:cubicBezTo>
                  <a:lnTo>
                    <a:pt x="2722" y="518"/>
                  </a:lnTo>
                  <a:cubicBezTo>
                    <a:pt x="2858" y="518"/>
                    <a:pt x="2980" y="423"/>
                    <a:pt x="2980" y="273"/>
                  </a:cubicBezTo>
                  <a:lnTo>
                    <a:pt x="2980" y="259"/>
                  </a:lnTo>
                  <a:cubicBezTo>
                    <a:pt x="2980"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8392315" y="3332462"/>
              <a:ext cx="490126" cy="103302"/>
            </a:xfrm>
            <a:custGeom>
              <a:avLst/>
              <a:gdLst/>
              <a:ahLst/>
              <a:cxnLst/>
              <a:rect l="l" t="t" r="r" b="b"/>
              <a:pathLst>
                <a:path w="2396" h="505" extrusionOk="0">
                  <a:moveTo>
                    <a:pt x="0" y="1"/>
                  </a:moveTo>
                  <a:lnTo>
                    <a:pt x="0" y="205"/>
                  </a:lnTo>
                  <a:cubicBezTo>
                    <a:pt x="0" y="368"/>
                    <a:pt x="136" y="504"/>
                    <a:pt x="313" y="504"/>
                  </a:cubicBezTo>
                  <a:lnTo>
                    <a:pt x="2109" y="504"/>
                  </a:lnTo>
                  <a:cubicBezTo>
                    <a:pt x="2259" y="504"/>
                    <a:pt x="2395"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8378406" y="1926949"/>
              <a:ext cx="526128" cy="89187"/>
            </a:xfrm>
            <a:custGeom>
              <a:avLst/>
              <a:gdLst/>
              <a:ahLst/>
              <a:cxnLst/>
              <a:rect l="l" t="t" r="r" b="b"/>
              <a:pathLst>
                <a:path w="2572" h="436" extrusionOk="0">
                  <a:moveTo>
                    <a:pt x="218" y="0"/>
                  </a:moveTo>
                  <a:cubicBezTo>
                    <a:pt x="109" y="0"/>
                    <a:pt x="0" y="96"/>
                    <a:pt x="0" y="218"/>
                  </a:cubicBezTo>
                  <a:cubicBezTo>
                    <a:pt x="0" y="341"/>
                    <a:pt x="109" y="436"/>
                    <a:pt x="218" y="436"/>
                  </a:cubicBezTo>
                  <a:lnTo>
                    <a:pt x="2354" y="436"/>
                  </a:lnTo>
                  <a:cubicBezTo>
                    <a:pt x="2463" y="436"/>
                    <a:pt x="2572" y="341"/>
                    <a:pt x="2572" y="218"/>
                  </a:cubicBezTo>
                  <a:cubicBezTo>
                    <a:pt x="2572" y="96"/>
                    <a:pt x="2463" y="0"/>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8617738" y="1534403"/>
              <a:ext cx="47458" cy="200671"/>
            </a:xfrm>
            <a:custGeom>
              <a:avLst/>
              <a:gdLst/>
              <a:ahLst/>
              <a:cxnLst/>
              <a:rect l="l" t="t" r="r" b="b"/>
              <a:pathLst>
                <a:path w="232" h="981" extrusionOk="0">
                  <a:moveTo>
                    <a:pt x="123" y="1"/>
                  </a:moveTo>
                  <a:lnTo>
                    <a:pt x="0" y="980"/>
                  </a:lnTo>
                  <a:lnTo>
                    <a:pt x="232" y="980"/>
                  </a:lnTo>
                  <a:lnTo>
                    <a:pt x="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8459001" y="1709709"/>
              <a:ext cx="367594" cy="200671"/>
            </a:xfrm>
            <a:custGeom>
              <a:avLst/>
              <a:gdLst/>
              <a:ahLst/>
              <a:cxnLst/>
              <a:rect l="l" t="t" r="r" b="b"/>
              <a:pathLst>
                <a:path w="1797" h="981" extrusionOk="0">
                  <a:moveTo>
                    <a:pt x="899" y="1"/>
                  </a:moveTo>
                  <a:cubicBezTo>
                    <a:pt x="55" y="137"/>
                    <a:pt x="1" y="981"/>
                    <a:pt x="1" y="981"/>
                  </a:cubicBezTo>
                  <a:lnTo>
                    <a:pt x="1797" y="981"/>
                  </a:lnTo>
                  <a:cubicBezTo>
                    <a:pt x="1783" y="981"/>
                    <a:pt x="1729"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8464729"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8567621"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8670719"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8776475" y="1985452"/>
              <a:ext cx="41935" cy="328519"/>
            </a:xfrm>
            <a:custGeom>
              <a:avLst/>
              <a:gdLst/>
              <a:ahLst/>
              <a:cxnLst/>
              <a:rect l="l" t="t" r="r" b="b"/>
              <a:pathLst>
                <a:path w="205" h="1606" extrusionOk="0">
                  <a:moveTo>
                    <a:pt x="0" y="0"/>
                  </a:moveTo>
                  <a:lnTo>
                    <a:pt x="0" y="1606"/>
                  </a:lnTo>
                  <a:lnTo>
                    <a:pt x="204" y="1606"/>
                  </a:lnTo>
                  <a:lnTo>
                    <a:pt x="2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8386792" y="2252604"/>
              <a:ext cx="509559" cy="78141"/>
            </a:xfrm>
            <a:custGeom>
              <a:avLst/>
              <a:gdLst/>
              <a:ahLst/>
              <a:cxnLst/>
              <a:rect l="l" t="t" r="r" b="b"/>
              <a:pathLst>
                <a:path w="2491" h="382" extrusionOk="0">
                  <a:moveTo>
                    <a:pt x="177" y="0"/>
                  </a:moveTo>
                  <a:cubicBezTo>
                    <a:pt x="82" y="0"/>
                    <a:pt x="0" y="96"/>
                    <a:pt x="0" y="191"/>
                  </a:cubicBezTo>
                  <a:cubicBezTo>
                    <a:pt x="0" y="300"/>
                    <a:pt x="82" y="381"/>
                    <a:pt x="177" y="381"/>
                  </a:cubicBezTo>
                  <a:lnTo>
                    <a:pt x="2313" y="381"/>
                  </a:lnTo>
                  <a:cubicBezTo>
                    <a:pt x="2409" y="381"/>
                    <a:pt x="2477" y="300"/>
                    <a:pt x="2490" y="191"/>
                  </a:cubicBezTo>
                  <a:cubicBezTo>
                    <a:pt x="2490" y="96"/>
                    <a:pt x="2409"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8436909" y="2308244"/>
              <a:ext cx="403801" cy="92051"/>
            </a:xfrm>
            <a:custGeom>
              <a:avLst/>
              <a:gdLst/>
              <a:ahLst/>
              <a:cxnLst/>
              <a:rect l="l" t="t" r="r" b="b"/>
              <a:pathLst>
                <a:path w="1974" h="450" extrusionOk="0">
                  <a:moveTo>
                    <a:pt x="0" y="1"/>
                  </a:moveTo>
                  <a:lnTo>
                    <a:pt x="0" y="137"/>
                  </a:lnTo>
                  <a:cubicBezTo>
                    <a:pt x="0" y="313"/>
                    <a:pt x="136" y="450"/>
                    <a:pt x="313" y="450"/>
                  </a:cubicBezTo>
                  <a:lnTo>
                    <a:pt x="1674"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8403362" y="2358360"/>
              <a:ext cx="476216" cy="2661089"/>
            </a:xfrm>
            <a:custGeom>
              <a:avLst/>
              <a:gdLst/>
              <a:ahLst/>
              <a:cxnLst/>
              <a:rect l="l" t="t" r="r" b="b"/>
              <a:pathLst>
                <a:path w="2328" h="13009" extrusionOk="0">
                  <a:moveTo>
                    <a:pt x="355" y="0"/>
                  </a:moveTo>
                  <a:lnTo>
                    <a:pt x="1" y="13009"/>
                  </a:lnTo>
                  <a:lnTo>
                    <a:pt x="2328" y="13009"/>
                  </a:lnTo>
                  <a:lnTo>
                    <a:pt x="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2">
    <p:spTree>
      <p:nvGrpSpPr>
        <p:cNvPr id="1" name="Shape 774"/>
        <p:cNvGrpSpPr/>
        <p:nvPr/>
      </p:nvGrpSpPr>
      <p:grpSpPr>
        <a:xfrm>
          <a:off x="0" y="0"/>
          <a:ext cx="0" cy="0"/>
          <a:chOff x="0" y="0"/>
          <a:chExt cx="0" cy="0"/>
        </a:xfrm>
      </p:grpSpPr>
      <p:sp>
        <p:nvSpPr>
          <p:cNvPr id="775" name="Google Shape;775;p22"/>
          <p:cNvSpPr txBox="1">
            <a:spLocks noGrp="1"/>
          </p:cNvSpPr>
          <p:nvPr>
            <p:ph type="subTitle" idx="1"/>
          </p:nvPr>
        </p:nvSpPr>
        <p:spPr>
          <a:xfrm>
            <a:off x="1279250" y="1412350"/>
            <a:ext cx="6585600" cy="14811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6" name="Google Shape;776;p22"/>
          <p:cNvSpPr txBox="1">
            <a:spLocks noGrp="1"/>
          </p:cNvSpPr>
          <p:nvPr>
            <p:ph type="subTitle" idx="2"/>
          </p:nvPr>
        </p:nvSpPr>
        <p:spPr>
          <a:xfrm>
            <a:off x="1279225" y="2893450"/>
            <a:ext cx="6585600" cy="14811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7" name="Google Shape;777;p22"/>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78" name="Google Shape;778;p22"/>
          <p:cNvGrpSpPr/>
          <p:nvPr/>
        </p:nvGrpSpPr>
        <p:grpSpPr>
          <a:xfrm>
            <a:off x="7909532" y="2410941"/>
            <a:ext cx="2357483" cy="2732555"/>
            <a:chOff x="7071332" y="2410941"/>
            <a:chExt cx="2357483" cy="2732555"/>
          </a:xfrm>
        </p:grpSpPr>
        <p:sp>
          <p:nvSpPr>
            <p:cNvPr id="779" name="Google Shape;779;p22"/>
            <p:cNvSpPr/>
            <p:nvPr/>
          </p:nvSpPr>
          <p:spPr>
            <a:xfrm>
              <a:off x="7099398" y="2947598"/>
              <a:ext cx="2301279" cy="216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2"/>
            <p:cNvSpPr/>
            <p:nvPr/>
          </p:nvSpPr>
          <p:spPr>
            <a:xfrm>
              <a:off x="7208975" y="3207507"/>
              <a:ext cx="2080778" cy="1894529"/>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2"/>
            <p:cNvSpPr/>
            <p:nvPr/>
          </p:nvSpPr>
          <p:spPr>
            <a:xfrm>
              <a:off x="7140154" y="3670372"/>
              <a:ext cx="842485" cy="112327"/>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2"/>
            <p:cNvSpPr/>
            <p:nvPr/>
          </p:nvSpPr>
          <p:spPr>
            <a:xfrm>
              <a:off x="7140154" y="4007125"/>
              <a:ext cx="842485" cy="110745"/>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2"/>
            <p:cNvSpPr/>
            <p:nvPr/>
          </p:nvSpPr>
          <p:spPr>
            <a:xfrm>
              <a:off x="7140154" y="4812845"/>
              <a:ext cx="842485" cy="84641"/>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2"/>
            <p:cNvSpPr/>
            <p:nvPr/>
          </p:nvSpPr>
          <p:spPr>
            <a:xfrm>
              <a:off x="7116319" y="4982012"/>
              <a:ext cx="893045" cy="76956"/>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2"/>
            <p:cNvSpPr/>
            <p:nvPr/>
          </p:nvSpPr>
          <p:spPr>
            <a:xfrm>
              <a:off x="7071332" y="5043486"/>
              <a:ext cx="981575" cy="100009"/>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2"/>
            <p:cNvSpPr/>
            <p:nvPr/>
          </p:nvSpPr>
          <p:spPr>
            <a:xfrm>
              <a:off x="8517506" y="3670372"/>
              <a:ext cx="842485" cy="112327"/>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2"/>
            <p:cNvSpPr/>
            <p:nvPr/>
          </p:nvSpPr>
          <p:spPr>
            <a:xfrm>
              <a:off x="8517506" y="4007125"/>
              <a:ext cx="842485" cy="110745"/>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2"/>
            <p:cNvSpPr/>
            <p:nvPr/>
          </p:nvSpPr>
          <p:spPr>
            <a:xfrm>
              <a:off x="8517506" y="4812845"/>
              <a:ext cx="842485" cy="84641"/>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2"/>
            <p:cNvSpPr/>
            <p:nvPr/>
          </p:nvSpPr>
          <p:spPr>
            <a:xfrm>
              <a:off x="8492227" y="4982012"/>
              <a:ext cx="893045" cy="76956"/>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2"/>
            <p:cNvSpPr/>
            <p:nvPr/>
          </p:nvSpPr>
          <p:spPr>
            <a:xfrm>
              <a:off x="8447241" y="5043486"/>
              <a:ext cx="981575" cy="100009"/>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2"/>
            <p:cNvSpPr/>
            <p:nvPr/>
          </p:nvSpPr>
          <p:spPr>
            <a:xfrm>
              <a:off x="7315663" y="2835384"/>
              <a:ext cx="1868841" cy="76956"/>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2"/>
            <p:cNvSpPr/>
            <p:nvPr/>
          </p:nvSpPr>
          <p:spPr>
            <a:xfrm>
              <a:off x="7366222" y="2718538"/>
              <a:ext cx="1769167" cy="89274"/>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2"/>
            <p:cNvSpPr/>
            <p:nvPr/>
          </p:nvSpPr>
          <p:spPr>
            <a:xfrm>
              <a:off x="7523468" y="2563270"/>
              <a:ext cx="1456008" cy="121480"/>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2"/>
            <p:cNvSpPr/>
            <p:nvPr/>
          </p:nvSpPr>
          <p:spPr>
            <a:xfrm>
              <a:off x="7581043" y="2410941"/>
              <a:ext cx="1340857" cy="121593"/>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22"/>
          <p:cNvGrpSpPr/>
          <p:nvPr/>
        </p:nvGrpSpPr>
        <p:grpSpPr>
          <a:xfrm rot="-3014275">
            <a:off x="-675559" y="-586057"/>
            <a:ext cx="2597360" cy="1962757"/>
            <a:chOff x="7383250" y="-121825"/>
            <a:chExt cx="1811640" cy="1319522"/>
          </a:xfrm>
        </p:grpSpPr>
        <p:sp>
          <p:nvSpPr>
            <p:cNvPr id="796" name="Google Shape;796;p22"/>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2"/>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2"/>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2"/>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2"/>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2"/>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2"/>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2"/>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2"/>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2"/>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2"/>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2"/>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2"/>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2"/>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22"/>
          <p:cNvGrpSpPr/>
          <p:nvPr/>
        </p:nvGrpSpPr>
        <p:grpSpPr>
          <a:xfrm>
            <a:off x="368104" y="1687616"/>
            <a:ext cx="662774" cy="3485046"/>
            <a:chOff x="169912" y="1534403"/>
            <a:chExt cx="662774" cy="3485046"/>
          </a:xfrm>
        </p:grpSpPr>
        <p:sp>
          <p:nvSpPr>
            <p:cNvPr id="811" name="Google Shape;811;p22"/>
            <p:cNvSpPr/>
            <p:nvPr/>
          </p:nvSpPr>
          <p:spPr>
            <a:xfrm>
              <a:off x="169912" y="4206536"/>
              <a:ext cx="662774" cy="103302"/>
            </a:xfrm>
            <a:custGeom>
              <a:avLst/>
              <a:gdLst/>
              <a:ahLst/>
              <a:cxnLst/>
              <a:rect l="l" t="t" r="r" b="b"/>
              <a:pathLst>
                <a:path w="3240" h="505" extrusionOk="0">
                  <a:moveTo>
                    <a:pt x="259" y="1"/>
                  </a:moveTo>
                  <a:cubicBezTo>
                    <a:pt x="123" y="1"/>
                    <a:pt x="1" y="109"/>
                    <a:pt x="1" y="246"/>
                  </a:cubicBezTo>
                  <a:cubicBezTo>
                    <a:pt x="1" y="382"/>
                    <a:pt x="123" y="504"/>
                    <a:pt x="259" y="504"/>
                  </a:cubicBezTo>
                  <a:lnTo>
                    <a:pt x="2967" y="504"/>
                  </a:lnTo>
                  <a:cubicBezTo>
                    <a:pt x="3117" y="504"/>
                    <a:pt x="3239"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2"/>
            <p:cNvSpPr/>
            <p:nvPr/>
          </p:nvSpPr>
          <p:spPr>
            <a:xfrm>
              <a:off x="236802" y="4284472"/>
              <a:ext cx="528992" cy="103302"/>
            </a:xfrm>
            <a:custGeom>
              <a:avLst/>
              <a:gdLst/>
              <a:ahLst/>
              <a:cxnLst/>
              <a:rect l="l" t="t" r="r" b="b"/>
              <a:pathLst>
                <a:path w="2586" h="505" extrusionOk="0">
                  <a:moveTo>
                    <a:pt x="0" y="1"/>
                  </a:moveTo>
                  <a:lnTo>
                    <a:pt x="0" y="191"/>
                  </a:lnTo>
                  <a:cubicBezTo>
                    <a:pt x="0" y="368"/>
                    <a:pt x="136" y="504"/>
                    <a:pt x="313" y="504"/>
                  </a:cubicBezTo>
                  <a:lnTo>
                    <a:pt x="2286"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2"/>
            <p:cNvSpPr/>
            <p:nvPr/>
          </p:nvSpPr>
          <p:spPr>
            <a:xfrm>
              <a:off x="197731" y="3249003"/>
              <a:ext cx="609793" cy="105961"/>
            </a:xfrm>
            <a:custGeom>
              <a:avLst/>
              <a:gdLst/>
              <a:ahLst/>
              <a:cxnLst/>
              <a:rect l="l" t="t" r="r" b="b"/>
              <a:pathLst>
                <a:path w="2981" h="518" extrusionOk="0">
                  <a:moveTo>
                    <a:pt x="259" y="1"/>
                  </a:moveTo>
                  <a:cubicBezTo>
                    <a:pt x="123" y="1"/>
                    <a:pt x="1" y="110"/>
                    <a:pt x="1" y="259"/>
                  </a:cubicBezTo>
                  <a:lnTo>
                    <a:pt x="1" y="273"/>
                  </a:lnTo>
                  <a:cubicBezTo>
                    <a:pt x="1" y="409"/>
                    <a:pt x="123" y="518"/>
                    <a:pt x="259" y="518"/>
                  </a:cubicBezTo>
                  <a:lnTo>
                    <a:pt x="2722" y="518"/>
                  </a:lnTo>
                  <a:cubicBezTo>
                    <a:pt x="2858" y="518"/>
                    <a:pt x="2967" y="423"/>
                    <a:pt x="2981" y="273"/>
                  </a:cubicBezTo>
                  <a:lnTo>
                    <a:pt x="2981" y="259"/>
                  </a:lnTo>
                  <a:cubicBezTo>
                    <a:pt x="2981"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2"/>
            <p:cNvSpPr/>
            <p:nvPr/>
          </p:nvSpPr>
          <p:spPr>
            <a:xfrm>
              <a:off x="250712" y="3332462"/>
              <a:ext cx="495649" cy="103302"/>
            </a:xfrm>
            <a:custGeom>
              <a:avLst/>
              <a:gdLst/>
              <a:ahLst/>
              <a:cxnLst/>
              <a:rect l="l" t="t" r="r" b="b"/>
              <a:pathLst>
                <a:path w="2423" h="505" extrusionOk="0">
                  <a:moveTo>
                    <a:pt x="0" y="1"/>
                  </a:moveTo>
                  <a:lnTo>
                    <a:pt x="0" y="205"/>
                  </a:lnTo>
                  <a:cubicBezTo>
                    <a:pt x="0" y="368"/>
                    <a:pt x="136" y="504"/>
                    <a:pt x="300" y="504"/>
                  </a:cubicBezTo>
                  <a:lnTo>
                    <a:pt x="2110" y="504"/>
                  </a:lnTo>
                  <a:cubicBezTo>
                    <a:pt x="2286" y="504"/>
                    <a:pt x="2422"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2"/>
            <p:cNvSpPr/>
            <p:nvPr/>
          </p:nvSpPr>
          <p:spPr>
            <a:xfrm>
              <a:off x="239461" y="1926949"/>
              <a:ext cx="526333" cy="89187"/>
            </a:xfrm>
            <a:custGeom>
              <a:avLst/>
              <a:gdLst/>
              <a:ahLst/>
              <a:cxnLst/>
              <a:rect l="l" t="t" r="r" b="b"/>
              <a:pathLst>
                <a:path w="2573" h="436" extrusionOk="0">
                  <a:moveTo>
                    <a:pt x="232" y="0"/>
                  </a:moveTo>
                  <a:cubicBezTo>
                    <a:pt x="110" y="0"/>
                    <a:pt x="1" y="96"/>
                    <a:pt x="1" y="218"/>
                  </a:cubicBezTo>
                  <a:cubicBezTo>
                    <a:pt x="1" y="341"/>
                    <a:pt x="110" y="436"/>
                    <a:pt x="232" y="436"/>
                  </a:cubicBezTo>
                  <a:lnTo>
                    <a:pt x="2355" y="436"/>
                  </a:lnTo>
                  <a:cubicBezTo>
                    <a:pt x="2477" y="436"/>
                    <a:pt x="2573" y="341"/>
                    <a:pt x="2573" y="218"/>
                  </a:cubicBezTo>
                  <a:cubicBezTo>
                    <a:pt x="2573" y="96"/>
                    <a:pt x="2477" y="0"/>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2"/>
            <p:cNvSpPr/>
            <p:nvPr/>
          </p:nvSpPr>
          <p:spPr>
            <a:xfrm>
              <a:off x="476135" y="1534403"/>
              <a:ext cx="50322" cy="200671"/>
            </a:xfrm>
            <a:custGeom>
              <a:avLst/>
              <a:gdLst/>
              <a:ahLst/>
              <a:cxnLst/>
              <a:rect l="l" t="t" r="r" b="b"/>
              <a:pathLst>
                <a:path w="246" h="981" extrusionOk="0">
                  <a:moveTo>
                    <a:pt x="137" y="1"/>
                  </a:moveTo>
                  <a:lnTo>
                    <a:pt x="1" y="980"/>
                  </a:lnTo>
                  <a:lnTo>
                    <a:pt x="246" y="980"/>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2"/>
            <p:cNvSpPr/>
            <p:nvPr/>
          </p:nvSpPr>
          <p:spPr>
            <a:xfrm>
              <a:off x="320262" y="1709709"/>
              <a:ext cx="370458" cy="200671"/>
            </a:xfrm>
            <a:custGeom>
              <a:avLst/>
              <a:gdLst/>
              <a:ahLst/>
              <a:cxnLst/>
              <a:rect l="l" t="t" r="r" b="b"/>
              <a:pathLst>
                <a:path w="1811" h="981" extrusionOk="0">
                  <a:moveTo>
                    <a:pt x="899" y="1"/>
                  </a:moveTo>
                  <a:cubicBezTo>
                    <a:pt x="55" y="137"/>
                    <a:pt x="1" y="981"/>
                    <a:pt x="1" y="981"/>
                  </a:cubicBezTo>
                  <a:lnTo>
                    <a:pt x="1810" y="981"/>
                  </a:lnTo>
                  <a:cubicBezTo>
                    <a:pt x="1783" y="981"/>
                    <a:pt x="1742"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2"/>
            <p:cNvSpPr/>
            <p:nvPr/>
          </p:nvSpPr>
          <p:spPr>
            <a:xfrm>
              <a:off x="323125"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2"/>
            <p:cNvSpPr/>
            <p:nvPr/>
          </p:nvSpPr>
          <p:spPr>
            <a:xfrm>
              <a:off x="428882"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2"/>
            <p:cNvSpPr/>
            <p:nvPr/>
          </p:nvSpPr>
          <p:spPr>
            <a:xfrm>
              <a:off x="531774"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2"/>
            <p:cNvSpPr/>
            <p:nvPr/>
          </p:nvSpPr>
          <p:spPr>
            <a:xfrm>
              <a:off x="637531" y="1985452"/>
              <a:ext cx="41935" cy="328519"/>
            </a:xfrm>
            <a:custGeom>
              <a:avLst/>
              <a:gdLst/>
              <a:ahLst/>
              <a:cxnLst/>
              <a:rect l="l" t="t" r="r" b="b"/>
              <a:pathLst>
                <a:path w="205" h="1606" extrusionOk="0">
                  <a:moveTo>
                    <a:pt x="1" y="0"/>
                  </a:moveTo>
                  <a:lnTo>
                    <a:pt x="1" y="1606"/>
                  </a:lnTo>
                  <a:lnTo>
                    <a:pt x="205" y="160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2"/>
            <p:cNvSpPr/>
            <p:nvPr/>
          </p:nvSpPr>
          <p:spPr>
            <a:xfrm>
              <a:off x="247848" y="2252604"/>
              <a:ext cx="512423" cy="78141"/>
            </a:xfrm>
            <a:custGeom>
              <a:avLst/>
              <a:gdLst/>
              <a:ahLst/>
              <a:cxnLst/>
              <a:rect l="l" t="t" r="r" b="b"/>
              <a:pathLst>
                <a:path w="2505" h="382" extrusionOk="0">
                  <a:moveTo>
                    <a:pt x="191" y="0"/>
                  </a:moveTo>
                  <a:cubicBezTo>
                    <a:pt x="82" y="0"/>
                    <a:pt x="1" y="96"/>
                    <a:pt x="1" y="191"/>
                  </a:cubicBezTo>
                  <a:cubicBezTo>
                    <a:pt x="1" y="300"/>
                    <a:pt x="82" y="381"/>
                    <a:pt x="191" y="381"/>
                  </a:cubicBezTo>
                  <a:lnTo>
                    <a:pt x="2300" y="381"/>
                  </a:lnTo>
                  <a:cubicBezTo>
                    <a:pt x="2396" y="381"/>
                    <a:pt x="2477" y="300"/>
                    <a:pt x="2505" y="191"/>
                  </a:cubicBezTo>
                  <a:cubicBezTo>
                    <a:pt x="2505" y="96"/>
                    <a:pt x="2409" y="0"/>
                    <a:pt x="2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2"/>
            <p:cNvSpPr/>
            <p:nvPr/>
          </p:nvSpPr>
          <p:spPr>
            <a:xfrm>
              <a:off x="300828" y="2308244"/>
              <a:ext cx="403801" cy="92051"/>
            </a:xfrm>
            <a:custGeom>
              <a:avLst/>
              <a:gdLst/>
              <a:ahLst/>
              <a:cxnLst/>
              <a:rect l="l" t="t" r="r" b="b"/>
              <a:pathLst>
                <a:path w="1974" h="450" extrusionOk="0">
                  <a:moveTo>
                    <a:pt x="0" y="1"/>
                  </a:moveTo>
                  <a:lnTo>
                    <a:pt x="0" y="137"/>
                  </a:lnTo>
                  <a:cubicBezTo>
                    <a:pt x="0" y="313"/>
                    <a:pt x="136" y="450"/>
                    <a:pt x="300" y="450"/>
                  </a:cubicBezTo>
                  <a:lnTo>
                    <a:pt x="1660"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2"/>
            <p:cNvSpPr/>
            <p:nvPr/>
          </p:nvSpPr>
          <p:spPr>
            <a:xfrm>
              <a:off x="264622" y="2358360"/>
              <a:ext cx="473352" cy="2661089"/>
            </a:xfrm>
            <a:custGeom>
              <a:avLst/>
              <a:gdLst/>
              <a:ahLst/>
              <a:cxnLst/>
              <a:rect l="l" t="t" r="r" b="b"/>
              <a:pathLst>
                <a:path w="2314" h="13009" extrusionOk="0">
                  <a:moveTo>
                    <a:pt x="354" y="0"/>
                  </a:moveTo>
                  <a:lnTo>
                    <a:pt x="0" y="13009"/>
                  </a:lnTo>
                  <a:lnTo>
                    <a:pt x="2314" y="13009"/>
                  </a:lnTo>
                  <a:lnTo>
                    <a:pt x="19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3_1">
    <p:spTree>
      <p:nvGrpSpPr>
        <p:cNvPr id="1" name="Shape 825"/>
        <p:cNvGrpSpPr/>
        <p:nvPr/>
      </p:nvGrpSpPr>
      <p:grpSpPr>
        <a:xfrm>
          <a:off x="0" y="0"/>
          <a:ext cx="0" cy="0"/>
          <a:chOff x="0" y="0"/>
          <a:chExt cx="0" cy="0"/>
        </a:xfrm>
      </p:grpSpPr>
      <p:sp>
        <p:nvSpPr>
          <p:cNvPr id="826" name="Google Shape;826;p23"/>
          <p:cNvSpPr txBox="1">
            <a:spLocks noGrp="1"/>
          </p:cNvSpPr>
          <p:nvPr>
            <p:ph type="subTitle" idx="1"/>
          </p:nvPr>
        </p:nvSpPr>
        <p:spPr>
          <a:xfrm>
            <a:off x="4874655" y="1574575"/>
            <a:ext cx="3021300" cy="2664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827" name="Google Shape;827;p23"/>
          <p:cNvSpPr txBox="1">
            <a:spLocks noGrp="1"/>
          </p:cNvSpPr>
          <p:nvPr>
            <p:ph type="subTitle" idx="2"/>
          </p:nvPr>
        </p:nvSpPr>
        <p:spPr>
          <a:xfrm>
            <a:off x="1248050" y="1574575"/>
            <a:ext cx="3021300" cy="2664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828" name="Google Shape;828;p23"/>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829" name="Google Shape;829;p23"/>
          <p:cNvGrpSpPr/>
          <p:nvPr/>
        </p:nvGrpSpPr>
        <p:grpSpPr>
          <a:xfrm flipH="1">
            <a:off x="-3593237" y="1844534"/>
            <a:ext cx="5120595" cy="3335318"/>
            <a:chOff x="6014223" y="4416927"/>
            <a:chExt cx="1650048" cy="798898"/>
          </a:xfrm>
        </p:grpSpPr>
        <p:sp>
          <p:nvSpPr>
            <p:cNvPr id="830" name="Google Shape;830;p2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23"/>
          <p:cNvGrpSpPr/>
          <p:nvPr/>
        </p:nvGrpSpPr>
        <p:grpSpPr>
          <a:xfrm rot="2004039">
            <a:off x="7931476" y="-192984"/>
            <a:ext cx="2387261" cy="1738780"/>
            <a:chOff x="7383250" y="-121825"/>
            <a:chExt cx="1811640" cy="1319522"/>
          </a:xfrm>
        </p:grpSpPr>
        <p:sp>
          <p:nvSpPr>
            <p:cNvPr id="881" name="Google Shape;881;p23"/>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3"/>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3"/>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3"/>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3"/>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3"/>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3"/>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3"/>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3"/>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3"/>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3"/>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3"/>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3"/>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3"/>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ive columns">
  <p:cSld name="BLANK_1_1_1_1_2">
    <p:spTree>
      <p:nvGrpSpPr>
        <p:cNvPr id="1" name="Shape 980"/>
        <p:cNvGrpSpPr/>
        <p:nvPr/>
      </p:nvGrpSpPr>
      <p:grpSpPr>
        <a:xfrm>
          <a:off x="0" y="0"/>
          <a:ext cx="0" cy="0"/>
          <a:chOff x="0" y="0"/>
          <a:chExt cx="0" cy="0"/>
        </a:xfrm>
      </p:grpSpPr>
      <p:grpSp>
        <p:nvGrpSpPr>
          <p:cNvPr id="981" name="Google Shape;981;p27"/>
          <p:cNvGrpSpPr/>
          <p:nvPr/>
        </p:nvGrpSpPr>
        <p:grpSpPr>
          <a:xfrm>
            <a:off x="6271725" y="2980351"/>
            <a:ext cx="4582350" cy="2218698"/>
            <a:chOff x="6014223" y="4416927"/>
            <a:chExt cx="1650048" cy="798898"/>
          </a:xfrm>
        </p:grpSpPr>
        <p:sp>
          <p:nvSpPr>
            <p:cNvPr id="982" name="Google Shape;982;p27"/>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7"/>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7"/>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7"/>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7"/>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7"/>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7"/>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7"/>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7"/>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7"/>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7"/>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7"/>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7"/>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7"/>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7"/>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7"/>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7"/>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7"/>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7"/>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7"/>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7"/>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7"/>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7"/>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7"/>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7"/>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7"/>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7"/>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7"/>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7"/>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7"/>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7"/>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7"/>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7"/>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7"/>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7"/>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7"/>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7"/>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7"/>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7"/>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7"/>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7"/>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7"/>
          <p:cNvSpPr txBox="1">
            <a:spLocks noGrp="1"/>
          </p:cNvSpPr>
          <p:nvPr>
            <p:ph type="subTitle" idx="1"/>
          </p:nvPr>
        </p:nvSpPr>
        <p:spPr>
          <a:xfrm>
            <a:off x="713225" y="1960100"/>
            <a:ext cx="3490800" cy="39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33" name="Google Shape;1033;p27"/>
          <p:cNvSpPr txBox="1">
            <a:spLocks noGrp="1"/>
          </p:cNvSpPr>
          <p:nvPr>
            <p:ph type="subTitle" idx="2"/>
          </p:nvPr>
        </p:nvSpPr>
        <p:spPr>
          <a:xfrm>
            <a:off x="713225" y="3015613"/>
            <a:ext cx="3490800" cy="401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34" name="Google Shape;1034;p27"/>
          <p:cNvSpPr txBox="1">
            <a:spLocks noGrp="1"/>
          </p:cNvSpPr>
          <p:nvPr>
            <p:ph type="subTitle" idx="3"/>
          </p:nvPr>
        </p:nvSpPr>
        <p:spPr>
          <a:xfrm>
            <a:off x="2826600" y="4074125"/>
            <a:ext cx="3490800" cy="401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35" name="Google Shape;1035;p27"/>
          <p:cNvSpPr txBox="1">
            <a:spLocks noGrp="1"/>
          </p:cNvSpPr>
          <p:nvPr>
            <p:ph type="subTitle" idx="4"/>
          </p:nvPr>
        </p:nvSpPr>
        <p:spPr>
          <a:xfrm>
            <a:off x="4939971" y="3017091"/>
            <a:ext cx="3490800" cy="401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36" name="Google Shape;1036;p27"/>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37" name="Google Shape;1037;p27"/>
          <p:cNvSpPr txBox="1">
            <a:spLocks noGrp="1"/>
          </p:cNvSpPr>
          <p:nvPr>
            <p:ph type="subTitle" idx="5"/>
          </p:nvPr>
        </p:nvSpPr>
        <p:spPr>
          <a:xfrm>
            <a:off x="713225" y="1533125"/>
            <a:ext cx="3490800" cy="505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038" name="Google Shape;1038;p27"/>
          <p:cNvSpPr txBox="1">
            <a:spLocks noGrp="1"/>
          </p:cNvSpPr>
          <p:nvPr>
            <p:ph type="subTitle" idx="6"/>
          </p:nvPr>
        </p:nvSpPr>
        <p:spPr>
          <a:xfrm>
            <a:off x="713232" y="2587926"/>
            <a:ext cx="3490800" cy="505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039" name="Google Shape;1039;p27"/>
          <p:cNvSpPr txBox="1">
            <a:spLocks noGrp="1"/>
          </p:cNvSpPr>
          <p:nvPr>
            <p:ph type="subTitle" idx="7"/>
          </p:nvPr>
        </p:nvSpPr>
        <p:spPr>
          <a:xfrm>
            <a:off x="2826600" y="3642727"/>
            <a:ext cx="3490800" cy="5055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040" name="Google Shape;1040;p27"/>
          <p:cNvSpPr txBox="1">
            <a:spLocks noGrp="1"/>
          </p:cNvSpPr>
          <p:nvPr>
            <p:ph type="subTitle" idx="8"/>
          </p:nvPr>
        </p:nvSpPr>
        <p:spPr>
          <a:xfrm>
            <a:off x="4939973" y="2587926"/>
            <a:ext cx="3490800" cy="5055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041" name="Google Shape;1041;p27"/>
          <p:cNvSpPr txBox="1">
            <a:spLocks noGrp="1"/>
          </p:cNvSpPr>
          <p:nvPr>
            <p:ph type="subTitle" idx="9"/>
          </p:nvPr>
        </p:nvSpPr>
        <p:spPr>
          <a:xfrm>
            <a:off x="4939970" y="1963057"/>
            <a:ext cx="3490800" cy="398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2" name="Google Shape;1042;p27"/>
          <p:cNvSpPr txBox="1">
            <a:spLocks noGrp="1"/>
          </p:cNvSpPr>
          <p:nvPr>
            <p:ph type="subTitle" idx="13"/>
          </p:nvPr>
        </p:nvSpPr>
        <p:spPr>
          <a:xfrm>
            <a:off x="4939964" y="1533125"/>
            <a:ext cx="3490800" cy="5055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1043" name="Google Shape;1043;p27"/>
          <p:cNvGrpSpPr/>
          <p:nvPr/>
        </p:nvGrpSpPr>
        <p:grpSpPr>
          <a:xfrm rot="-2881989">
            <a:off x="-947979" y="-660231"/>
            <a:ext cx="2387072" cy="1738642"/>
            <a:chOff x="7383250" y="-121825"/>
            <a:chExt cx="1811640" cy="1319522"/>
          </a:xfrm>
        </p:grpSpPr>
        <p:sp>
          <p:nvSpPr>
            <p:cNvPr id="1044" name="Google Shape;1044;p27"/>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7"/>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7"/>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7"/>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7"/>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7"/>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7"/>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7"/>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7"/>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7"/>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7"/>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7"/>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7"/>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7"/>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241"/>
        <p:cNvGrpSpPr/>
        <p:nvPr/>
      </p:nvGrpSpPr>
      <p:grpSpPr>
        <a:xfrm>
          <a:off x="0" y="0"/>
          <a:ext cx="0" cy="0"/>
          <a:chOff x="0" y="0"/>
          <a:chExt cx="0" cy="0"/>
        </a:xfrm>
      </p:grpSpPr>
      <p:grpSp>
        <p:nvGrpSpPr>
          <p:cNvPr id="1242" name="Google Shape;1242;p33"/>
          <p:cNvGrpSpPr/>
          <p:nvPr/>
        </p:nvGrpSpPr>
        <p:grpSpPr>
          <a:xfrm>
            <a:off x="4619881" y="1863573"/>
            <a:ext cx="6888622" cy="3335318"/>
            <a:chOff x="6014223" y="4416927"/>
            <a:chExt cx="1650048" cy="798898"/>
          </a:xfrm>
        </p:grpSpPr>
        <p:sp>
          <p:nvSpPr>
            <p:cNvPr id="1243" name="Google Shape;1243;p3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293"/>
        <p:cNvGrpSpPr/>
        <p:nvPr/>
      </p:nvGrpSpPr>
      <p:grpSpPr>
        <a:xfrm>
          <a:off x="0" y="0"/>
          <a:ext cx="0" cy="0"/>
          <a:chOff x="0" y="0"/>
          <a:chExt cx="0" cy="0"/>
        </a:xfrm>
      </p:grpSpPr>
      <p:grpSp>
        <p:nvGrpSpPr>
          <p:cNvPr id="1294" name="Google Shape;1294;p34"/>
          <p:cNvGrpSpPr/>
          <p:nvPr/>
        </p:nvGrpSpPr>
        <p:grpSpPr>
          <a:xfrm>
            <a:off x="7851109" y="279523"/>
            <a:ext cx="950021" cy="4995464"/>
            <a:chOff x="169912" y="1534403"/>
            <a:chExt cx="662774" cy="3485046"/>
          </a:xfrm>
        </p:grpSpPr>
        <p:sp>
          <p:nvSpPr>
            <p:cNvPr id="1295" name="Google Shape;1295;p34"/>
            <p:cNvSpPr/>
            <p:nvPr/>
          </p:nvSpPr>
          <p:spPr>
            <a:xfrm>
              <a:off x="169912" y="4206536"/>
              <a:ext cx="662774" cy="103302"/>
            </a:xfrm>
            <a:custGeom>
              <a:avLst/>
              <a:gdLst/>
              <a:ahLst/>
              <a:cxnLst/>
              <a:rect l="l" t="t" r="r" b="b"/>
              <a:pathLst>
                <a:path w="3240" h="505" extrusionOk="0">
                  <a:moveTo>
                    <a:pt x="259" y="1"/>
                  </a:moveTo>
                  <a:cubicBezTo>
                    <a:pt x="123" y="1"/>
                    <a:pt x="1" y="109"/>
                    <a:pt x="1" y="246"/>
                  </a:cubicBezTo>
                  <a:cubicBezTo>
                    <a:pt x="1" y="382"/>
                    <a:pt x="123" y="504"/>
                    <a:pt x="259" y="504"/>
                  </a:cubicBezTo>
                  <a:lnTo>
                    <a:pt x="2967" y="504"/>
                  </a:lnTo>
                  <a:cubicBezTo>
                    <a:pt x="3117" y="504"/>
                    <a:pt x="3239"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4"/>
            <p:cNvSpPr/>
            <p:nvPr/>
          </p:nvSpPr>
          <p:spPr>
            <a:xfrm>
              <a:off x="236802" y="4284472"/>
              <a:ext cx="528992" cy="103302"/>
            </a:xfrm>
            <a:custGeom>
              <a:avLst/>
              <a:gdLst/>
              <a:ahLst/>
              <a:cxnLst/>
              <a:rect l="l" t="t" r="r" b="b"/>
              <a:pathLst>
                <a:path w="2586" h="505" extrusionOk="0">
                  <a:moveTo>
                    <a:pt x="0" y="1"/>
                  </a:moveTo>
                  <a:lnTo>
                    <a:pt x="0" y="191"/>
                  </a:lnTo>
                  <a:cubicBezTo>
                    <a:pt x="0" y="368"/>
                    <a:pt x="136" y="504"/>
                    <a:pt x="313" y="504"/>
                  </a:cubicBezTo>
                  <a:lnTo>
                    <a:pt x="2286"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4"/>
            <p:cNvSpPr/>
            <p:nvPr/>
          </p:nvSpPr>
          <p:spPr>
            <a:xfrm>
              <a:off x="197731" y="3249003"/>
              <a:ext cx="609793" cy="105961"/>
            </a:xfrm>
            <a:custGeom>
              <a:avLst/>
              <a:gdLst/>
              <a:ahLst/>
              <a:cxnLst/>
              <a:rect l="l" t="t" r="r" b="b"/>
              <a:pathLst>
                <a:path w="2981" h="518" extrusionOk="0">
                  <a:moveTo>
                    <a:pt x="259" y="1"/>
                  </a:moveTo>
                  <a:cubicBezTo>
                    <a:pt x="123" y="1"/>
                    <a:pt x="1" y="110"/>
                    <a:pt x="1" y="259"/>
                  </a:cubicBezTo>
                  <a:lnTo>
                    <a:pt x="1" y="273"/>
                  </a:lnTo>
                  <a:cubicBezTo>
                    <a:pt x="1" y="409"/>
                    <a:pt x="123" y="518"/>
                    <a:pt x="259" y="518"/>
                  </a:cubicBezTo>
                  <a:lnTo>
                    <a:pt x="2722" y="518"/>
                  </a:lnTo>
                  <a:cubicBezTo>
                    <a:pt x="2858" y="518"/>
                    <a:pt x="2967" y="423"/>
                    <a:pt x="2981" y="273"/>
                  </a:cubicBezTo>
                  <a:lnTo>
                    <a:pt x="2981" y="259"/>
                  </a:lnTo>
                  <a:cubicBezTo>
                    <a:pt x="2981"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4"/>
            <p:cNvSpPr/>
            <p:nvPr/>
          </p:nvSpPr>
          <p:spPr>
            <a:xfrm>
              <a:off x="250712" y="3332462"/>
              <a:ext cx="495649" cy="103302"/>
            </a:xfrm>
            <a:custGeom>
              <a:avLst/>
              <a:gdLst/>
              <a:ahLst/>
              <a:cxnLst/>
              <a:rect l="l" t="t" r="r" b="b"/>
              <a:pathLst>
                <a:path w="2423" h="505" extrusionOk="0">
                  <a:moveTo>
                    <a:pt x="0" y="1"/>
                  </a:moveTo>
                  <a:lnTo>
                    <a:pt x="0" y="205"/>
                  </a:lnTo>
                  <a:cubicBezTo>
                    <a:pt x="0" y="368"/>
                    <a:pt x="136" y="504"/>
                    <a:pt x="300" y="504"/>
                  </a:cubicBezTo>
                  <a:lnTo>
                    <a:pt x="2110" y="504"/>
                  </a:lnTo>
                  <a:cubicBezTo>
                    <a:pt x="2286" y="504"/>
                    <a:pt x="2422"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4"/>
            <p:cNvSpPr/>
            <p:nvPr/>
          </p:nvSpPr>
          <p:spPr>
            <a:xfrm>
              <a:off x="239461" y="1926949"/>
              <a:ext cx="526333" cy="89187"/>
            </a:xfrm>
            <a:custGeom>
              <a:avLst/>
              <a:gdLst/>
              <a:ahLst/>
              <a:cxnLst/>
              <a:rect l="l" t="t" r="r" b="b"/>
              <a:pathLst>
                <a:path w="2573" h="436" extrusionOk="0">
                  <a:moveTo>
                    <a:pt x="232" y="0"/>
                  </a:moveTo>
                  <a:cubicBezTo>
                    <a:pt x="110" y="0"/>
                    <a:pt x="1" y="96"/>
                    <a:pt x="1" y="218"/>
                  </a:cubicBezTo>
                  <a:cubicBezTo>
                    <a:pt x="1" y="341"/>
                    <a:pt x="110" y="436"/>
                    <a:pt x="232" y="436"/>
                  </a:cubicBezTo>
                  <a:lnTo>
                    <a:pt x="2355" y="436"/>
                  </a:lnTo>
                  <a:cubicBezTo>
                    <a:pt x="2477" y="436"/>
                    <a:pt x="2573" y="341"/>
                    <a:pt x="2573" y="218"/>
                  </a:cubicBezTo>
                  <a:cubicBezTo>
                    <a:pt x="2573" y="96"/>
                    <a:pt x="2477" y="0"/>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4"/>
            <p:cNvSpPr/>
            <p:nvPr/>
          </p:nvSpPr>
          <p:spPr>
            <a:xfrm>
              <a:off x="476135" y="1534403"/>
              <a:ext cx="50322" cy="200671"/>
            </a:xfrm>
            <a:custGeom>
              <a:avLst/>
              <a:gdLst/>
              <a:ahLst/>
              <a:cxnLst/>
              <a:rect l="l" t="t" r="r" b="b"/>
              <a:pathLst>
                <a:path w="246" h="981" extrusionOk="0">
                  <a:moveTo>
                    <a:pt x="137" y="1"/>
                  </a:moveTo>
                  <a:lnTo>
                    <a:pt x="1" y="980"/>
                  </a:lnTo>
                  <a:lnTo>
                    <a:pt x="246" y="980"/>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4"/>
            <p:cNvSpPr/>
            <p:nvPr/>
          </p:nvSpPr>
          <p:spPr>
            <a:xfrm>
              <a:off x="320262" y="1709709"/>
              <a:ext cx="370458" cy="200671"/>
            </a:xfrm>
            <a:custGeom>
              <a:avLst/>
              <a:gdLst/>
              <a:ahLst/>
              <a:cxnLst/>
              <a:rect l="l" t="t" r="r" b="b"/>
              <a:pathLst>
                <a:path w="1811" h="981" extrusionOk="0">
                  <a:moveTo>
                    <a:pt x="899" y="1"/>
                  </a:moveTo>
                  <a:cubicBezTo>
                    <a:pt x="55" y="137"/>
                    <a:pt x="1" y="981"/>
                    <a:pt x="1" y="981"/>
                  </a:cubicBezTo>
                  <a:lnTo>
                    <a:pt x="1810" y="981"/>
                  </a:lnTo>
                  <a:cubicBezTo>
                    <a:pt x="1783" y="981"/>
                    <a:pt x="1742"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4"/>
            <p:cNvSpPr/>
            <p:nvPr/>
          </p:nvSpPr>
          <p:spPr>
            <a:xfrm>
              <a:off x="323125"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4"/>
            <p:cNvSpPr/>
            <p:nvPr/>
          </p:nvSpPr>
          <p:spPr>
            <a:xfrm>
              <a:off x="428882"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4"/>
            <p:cNvSpPr/>
            <p:nvPr/>
          </p:nvSpPr>
          <p:spPr>
            <a:xfrm>
              <a:off x="531774"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4"/>
            <p:cNvSpPr/>
            <p:nvPr/>
          </p:nvSpPr>
          <p:spPr>
            <a:xfrm>
              <a:off x="637531" y="1985452"/>
              <a:ext cx="41935" cy="328519"/>
            </a:xfrm>
            <a:custGeom>
              <a:avLst/>
              <a:gdLst/>
              <a:ahLst/>
              <a:cxnLst/>
              <a:rect l="l" t="t" r="r" b="b"/>
              <a:pathLst>
                <a:path w="205" h="1606" extrusionOk="0">
                  <a:moveTo>
                    <a:pt x="1" y="0"/>
                  </a:moveTo>
                  <a:lnTo>
                    <a:pt x="1" y="1606"/>
                  </a:lnTo>
                  <a:lnTo>
                    <a:pt x="205" y="160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4"/>
            <p:cNvSpPr/>
            <p:nvPr/>
          </p:nvSpPr>
          <p:spPr>
            <a:xfrm>
              <a:off x="247848" y="2252604"/>
              <a:ext cx="512423" cy="78141"/>
            </a:xfrm>
            <a:custGeom>
              <a:avLst/>
              <a:gdLst/>
              <a:ahLst/>
              <a:cxnLst/>
              <a:rect l="l" t="t" r="r" b="b"/>
              <a:pathLst>
                <a:path w="2505" h="382" extrusionOk="0">
                  <a:moveTo>
                    <a:pt x="191" y="0"/>
                  </a:moveTo>
                  <a:cubicBezTo>
                    <a:pt x="82" y="0"/>
                    <a:pt x="1" y="96"/>
                    <a:pt x="1" y="191"/>
                  </a:cubicBezTo>
                  <a:cubicBezTo>
                    <a:pt x="1" y="300"/>
                    <a:pt x="82" y="381"/>
                    <a:pt x="191" y="381"/>
                  </a:cubicBezTo>
                  <a:lnTo>
                    <a:pt x="2300" y="381"/>
                  </a:lnTo>
                  <a:cubicBezTo>
                    <a:pt x="2396" y="381"/>
                    <a:pt x="2477" y="300"/>
                    <a:pt x="2505" y="191"/>
                  </a:cubicBezTo>
                  <a:cubicBezTo>
                    <a:pt x="2505" y="96"/>
                    <a:pt x="2409" y="0"/>
                    <a:pt x="2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4"/>
            <p:cNvSpPr/>
            <p:nvPr/>
          </p:nvSpPr>
          <p:spPr>
            <a:xfrm>
              <a:off x="300828" y="2308244"/>
              <a:ext cx="403801" cy="92051"/>
            </a:xfrm>
            <a:custGeom>
              <a:avLst/>
              <a:gdLst/>
              <a:ahLst/>
              <a:cxnLst/>
              <a:rect l="l" t="t" r="r" b="b"/>
              <a:pathLst>
                <a:path w="1974" h="450" extrusionOk="0">
                  <a:moveTo>
                    <a:pt x="0" y="1"/>
                  </a:moveTo>
                  <a:lnTo>
                    <a:pt x="0" y="137"/>
                  </a:lnTo>
                  <a:cubicBezTo>
                    <a:pt x="0" y="313"/>
                    <a:pt x="136" y="450"/>
                    <a:pt x="300" y="450"/>
                  </a:cubicBezTo>
                  <a:lnTo>
                    <a:pt x="1660"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4"/>
            <p:cNvSpPr/>
            <p:nvPr/>
          </p:nvSpPr>
          <p:spPr>
            <a:xfrm>
              <a:off x="264622" y="2358360"/>
              <a:ext cx="473352" cy="2661089"/>
            </a:xfrm>
            <a:custGeom>
              <a:avLst/>
              <a:gdLst/>
              <a:ahLst/>
              <a:cxnLst/>
              <a:rect l="l" t="t" r="r" b="b"/>
              <a:pathLst>
                <a:path w="2314" h="13009" extrusionOk="0">
                  <a:moveTo>
                    <a:pt x="354" y="0"/>
                  </a:moveTo>
                  <a:lnTo>
                    <a:pt x="0" y="13009"/>
                  </a:lnTo>
                  <a:lnTo>
                    <a:pt x="2314" y="13009"/>
                  </a:lnTo>
                  <a:lnTo>
                    <a:pt x="19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9" name="Google Shape;1309;p34"/>
          <p:cNvSpPr/>
          <p:nvPr/>
        </p:nvSpPr>
        <p:spPr>
          <a:xfrm>
            <a:off x="464650" y="4272750"/>
            <a:ext cx="849800" cy="959613"/>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1310"/>
        <p:cNvGrpSpPr/>
        <p:nvPr/>
      </p:nvGrpSpPr>
      <p:grpSpPr>
        <a:xfrm>
          <a:off x="0" y="0"/>
          <a:ext cx="0" cy="0"/>
          <a:chOff x="0" y="0"/>
          <a:chExt cx="0" cy="0"/>
        </a:xfrm>
      </p:grpSpPr>
      <p:grpSp>
        <p:nvGrpSpPr>
          <p:cNvPr id="1311" name="Google Shape;1311;p35"/>
          <p:cNvGrpSpPr/>
          <p:nvPr/>
        </p:nvGrpSpPr>
        <p:grpSpPr>
          <a:xfrm>
            <a:off x="-1168244" y="1882623"/>
            <a:ext cx="6888622" cy="3335318"/>
            <a:chOff x="6014223" y="4416927"/>
            <a:chExt cx="1650048" cy="798898"/>
          </a:xfrm>
        </p:grpSpPr>
        <p:sp>
          <p:nvSpPr>
            <p:cNvPr id="1312" name="Google Shape;1312;p35"/>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5"/>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5"/>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5"/>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5"/>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5"/>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5"/>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5"/>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5"/>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5"/>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5"/>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5"/>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5"/>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5"/>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5"/>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5"/>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5"/>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5"/>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5"/>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5"/>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5"/>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5"/>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5"/>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5"/>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5"/>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5"/>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5"/>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5"/>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5"/>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5"/>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5"/>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5"/>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5"/>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5"/>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5"/>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5"/>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5"/>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5"/>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5"/>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5"/>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5"/>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5"/>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5"/>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5"/>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5"/>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5"/>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5"/>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5"/>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5"/>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grpSp>
        <p:nvGrpSpPr>
          <p:cNvPr id="12" name="Google Shape;12;p3"/>
          <p:cNvGrpSpPr/>
          <p:nvPr/>
        </p:nvGrpSpPr>
        <p:grpSpPr>
          <a:xfrm>
            <a:off x="1746674" y="1647924"/>
            <a:ext cx="7397332" cy="3581618"/>
            <a:chOff x="6014223" y="4416927"/>
            <a:chExt cx="1650048" cy="798898"/>
          </a:xfrm>
        </p:grpSpPr>
        <p:sp>
          <p:nvSpPr>
            <p:cNvPr id="13" name="Google Shape;13;p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3"/>
          <p:cNvSpPr txBox="1">
            <a:spLocks noGrp="1"/>
          </p:cNvSpPr>
          <p:nvPr>
            <p:ph type="title"/>
          </p:nvPr>
        </p:nvSpPr>
        <p:spPr>
          <a:xfrm>
            <a:off x="2695000" y="2981325"/>
            <a:ext cx="37536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3"/>
          <p:cNvSpPr txBox="1">
            <a:spLocks noGrp="1"/>
          </p:cNvSpPr>
          <p:nvPr>
            <p:ph type="title" idx="2" hasCustomPrompt="1"/>
          </p:nvPr>
        </p:nvSpPr>
        <p:spPr>
          <a:xfrm>
            <a:off x="3638400" y="1459846"/>
            <a:ext cx="1866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 name="Google Shape;65;p3"/>
          <p:cNvSpPr txBox="1">
            <a:spLocks noGrp="1"/>
          </p:cNvSpPr>
          <p:nvPr>
            <p:ph type="subTitle" idx="1"/>
          </p:nvPr>
        </p:nvSpPr>
        <p:spPr>
          <a:xfrm>
            <a:off x="2695257" y="3732875"/>
            <a:ext cx="37536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6" name="Google Shape;66;p3"/>
          <p:cNvGrpSpPr/>
          <p:nvPr/>
        </p:nvGrpSpPr>
        <p:grpSpPr>
          <a:xfrm rot="1726904">
            <a:off x="7123915" y="-79286"/>
            <a:ext cx="2597388" cy="1962791"/>
            <a:chOff x="7383250" y="-121825"/>
            <a:chExt cx="1811640" cy="1319522"/>
          </a:xfrm>
        </p:grpSpPr>
        <p:sp>
          <p:nvSpPr>
            <p:cNvPr id="67" name="Google Shape;67;p3"/>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15"/>
        <p:cNvGrpSpPr/>
        <p:nvPr/>
      </p:nvGrpSpPr>
      <p:grpSpPr>
        <a:xfrm>
          <a:off x="0" y="0"/>
          <a:ext cx="0" cy="0"/>
          <a:chOff x="0" y="0"/>
          <a:chExt cx="0" cy="0"/>
        </a:xfrm>
      </p:grpSpPr>
      <p:grpSp>
        <p:nvGrpSpPr>
          <p:cNvPr id="916" name="Google Shape;916;p25"/>
          <p:cNvGrpSpPr/>
          <p:nvPr/>
        </p:nvGrpSpPr>
        <p:grpSpPr>
          <a:xfrm>
            <a:off x="-1904333" y="1873098"/>
            <a:ext cx="3576602" cy="3335328"/>
            <a:chOff x="-1904333" y="1873098"/>
            <a:chExt cx="3576602" cy="3335328"/>
          </a:xfrm>
        </p:grpSpPr>
        <p:sp>
          <p:nvSpPr>
            <p:cNvPr id="917" name="Google Shape;917;p25"/>
            <p:cNvSpPr/>
            <p:nvPr/>
          </p:nvSpPr>
          <p:spPr>
            <a:xfrm>
              <a:off x="-1669066" y="2409754"/>
              <a:ext cx="2008280" cy="101591"/>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5"/>
            <p:cNvSpPr/>
            <p:nvPr/>
          </p:nvSpPr>
          <p:spPr>
            <a:xfrm>
              <a:off x="-1710650" y="2131425"/>
              <a:ext cx="336860" cy="72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5"/>
            <p:cNvSpPr/>
            <p:nvPr/>
          </p:nvSpPr>
          <p:spPr>
            <a:xfrm>
              <a:off x="-1669066" y="2186797"/>
              <a:ext cx="256855" cy="66221"/>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p:nvPr/>
          </p:nvSpPr>
          <p:spPr>
            <a:xfrm>
              <a:off x="-1669066" y="1994577"/>
              <a:ext cx="256855" cy="167699"/>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5"/>
            <p:cNvSpPr/>
            <p:nvPr/>
          </p:nvSpPr>
          <p:spPr>
            <a:xfrm>
              <a:off x="-1552224" y="1873098"/>
              <a:ext cx="23166" cy="136962"/>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p:nvPr/>
          </p:nvSpPr>
          <p:spPr>
            <a:xfrm>
              <a:off x="-1669066" y="2242056"/>
              <a:ext cx="24748" cy="227705"/>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5"/>
            <p:cNvSpPr/>
            <p:nvPr/>
          </p:nvSpPr>
          <p:spPr>
            <a:xfrm>
              <a:off x="-1436851" y="2232903"/>
              <a:ext cx="24635" cy="227705"/>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p:nvPr/>
          </p:nvSpPr>
          <p:spPr>
            <a:xfrm>
              <a:off x="-1612227" y="2228270"/>
              <a:ext cx="24748" cy="227705"/>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5"/>
            <p:cNvSpPr/>
            <p:nvPr/>
          </p:nvSpPr>
          <p:spPr>
            <a:xfrm>
              <a:off x="-1496854" y="2228270"/>
              <a:ext cx="24748" cy="227705"/>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p:nvPr/>
          </p:nvSpPr>
          <p:spPr>
            <a:xfrm>
              <a:off x="-1553806" y="2232903"/>
              <a:ext cx="24748" cy="227705"/>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5"/>
            <p:cNvSpPr/>
            <p:nvPr/>
          </p:nvSpPr>
          <p:spPr>
            <a:xfrm>
              <a:off x="40740" y="2131425"/>
              <a:ext cx="338442" cy="72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5"/>
            <p:cNvSpPr/>
            <p:nvPr/>
          </p:nvSpPr>
          <p:spPr>
            <a:xfrm>
              <a:off x="80742" y="2186797"/>
              <a:ext cx="258437" cy="66221"/>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5"/>
            <p:cNvSpPr/>
            <p:nvPr/>
          </p:nvSpPr>
          <p:spPr>
            <a:xfrm>
              <a:off x="80742" y="1994577"/>
              <a:ext cx="258437" cy="167699"/>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5"/>
            <p:cNvSpPr/>
            <p:nvPr/>
          </p:nvSpPr>
          <p:spPr>
            <a:xfrm>
              <a:off x="199166" y="1873098"/>
              <a:ext cx="21583" cy="136962"/>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5"/>
            <p:cNvSpPr/>
            <p:nvPr/>
          </p:nvSpPr>
          <p:spPr>
            <a:xfrm>
              <a:off x="80742" y="2242056"/>
              <a:ext cx="26217" cy="227705"/>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5"/>
            <p:cNvSpPr/>
            <p:nvPr/>
          </p:nvSpPr>
          <p:spPr>
            <a:xfrm>
              <a:off x="314426" y="2232903"/>
              <a:ext cx="24748" cy="227705"/>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5"/>
            <p:cNvSpPr/>
            <p:nvPr/>
          </p:nvSpPr>
          <p:spPr>
            <a:xfrm>
              <a:off x="140632" y="2228270"/>
              <a:ext cx="24748" cy="227705"/>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5"/>
            <p:cNvSpPr/>
            <p:nvPr/>
          </p:nvSpPr>
          <p:spPr>
            <a:xfrm>
              <a:off x="256005" y="2228270"/>
              <a:ext cx="24748" cy="227705"/>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5"/>
            <p:cNvSpPr/>
            <p:nvPr/>
          </p:nvSpPr>
          <p:spPr>
            <a:xfrm>
              <a:off x="199166" y="2232903"/>
              <a:ext cx="24635" cy="227705"/>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5"/>
            <p:cNvSpPr/>
            <p:nvPr/>
          </p:nvSpPr>
          <p:spPr>
            <a:xfrm>
              <a:off x="-1736753" y="2538918"/>
              <a:ext cx="2143657" cy="103061"/>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5"/>
            <p:cNvSpPr/>
            <p:nvPr/>
          </p:nvSpPr>
          <p:spPr>
            <a:xfrm>
              <a:off x="-1830544" y="4954496"/>
              <a:ext cx="2329660" cy="104756"/>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5"/>
            <p:cNvSpPr/>
            <p:nvPr/>
          </p:nvSpPr>
          <p:spPr>
            <a:xfrm>
              <a:off x="-1904333" y="5060607"/>
              <a:ext cx="2477241" cy="133911"/>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5"/>
            <p:cNvSpPr/>
            <p:nvPr/>
          </p:nvSpPr>
          <p:spPr>
            <a:xfrm>
              <a:off x="-1658331" y="2623445"/>
              <a:ext cx="1983646" cy="426029"/>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5"/>
            <p:cNvSpPr/>
            <p:nvPr/>
          </p:nvSpPr>
          <p:spPr>
            <a:xfrm>
              <a:off x="-1658331" y="3177053"/>
              <a:ext cx="1983646" cy="315284"/>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5"/>
            <p:cNvSpPr/>
            <p:nvPr/>
          </p:nvSpPr>
          <p:spPr>
            <a:xfrm>
              <a:off x="-1658331" y="3593699"/>
              <a:ext cx="1983646" cy="1161013"/>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5"/>
            <p:cNvSpPr/>
            <p:nvPr/>
          </p:nvSpPr>
          <p:spPr>
            <a:xfrm>
              <a:off x="-1658331" y="4856182"/>
              <a:ext cx="1983646" cy="76956"/>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5"/>
            <p:cNvSpPr/>
            <p:nvPr/>
          </p:nvSpPr>
          <p:spPr>
            <a:xfrm>
              <a:off x="186849" y="2990935"/>
              <a:ext cx="1373206" cy="116960"/>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5"/>
            <p:cNvSpPr/>
            <p:nvPr/>
          </p:nvSpPr>
          <p:spPr>
            <a:xfrm>
              <a:off x="79160" y="3143152"/>
              <a:ext cx="1570057" cy="364554"/>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5"/>
            <p:cNvSpPr/>
            <p:nvPr/>
          </p:nvSpPr>
          <p:spPr>
            <a:xfrm>
              <a:off x="-131472" y="3856660"/>
              <a:ext cx="1788378" cy="1351766"/>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5"/>
            <p:cNvSpPr/>
            <p:nvPr/>
          </p:nvSpPr>
          <p:spPr>
            <a:xfrm>
              <a:off x="83793" y="3541378"/>
              <a:ext cx="1588476" cy="250758"/>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25"/>
          <p:cNvSpPr txBox="1">
            <a:spLocks noGrp="1"/>
          </p:cNvSpPr>
          <p:nvPr>
            <p:ph type="subTitle" idx="1"/>
          </p:nvPr>
        </p:nvSpPr>
        <p:spPr>
          <a:xfrm>
            <a:off x="5917375" y="3539072"/>
            <a:ext cx="2438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8" name="Google Shape;948;p25"/>
          <p:cNvSpPr txBox="1">
            <a:spLocks noGrp="1"/>
          </p:cNvSpPr>
          <p:nvPr>
            <p:ph type="subTitle" idx="2"/>
          </p:nvPr>
        </p:nvSpPr>
        <p:spPr>
          <a:xfrm>
            <a:off x="788225" y="3539072"/>
            <a:ext cx="2438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9" name="Google Shape;949;p25"/>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50" name="Google Shape;950;p25"/>
          <p:cNvSpPr txBox="1">
            <a:spLocks noGrp="1"/>
          </p:cNvSpPr>
          <p:nvPr>
            <p:ph type="subTitle" idx="3"/>
          </p:nvPr>
        </p:nvSpPr>
        <p:spPr>
          <a:xfrm>
            <a:off x="5917375" y="2972639"/>
            <a:ext cx="2438400" cy="499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951" name="Google Shape;951;p25"/>
          <p:cNvSpPr txBox="1">
            <a:spLocks noGrp="1"/>
          </p:cNvSpPr>
          <p:nvPr>
            <p:ph type="subTitle" idx="4"/>
          </p:nvPr>
        </p:nvSpPr>
        <p:spPr>
          <a:xfrm>
            <a:off x="788225" y="2972639"/>
            <a:ext cx="2438400" cy="499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952" name="Google Shape;952;p25"/>
          <p:cNvSpPr txBox="1">
            <a:spLocks noGrp="1"/>
          </p:cNvSpPr>
          <p:nvPr>
            <p:ph type="subTitle" idx="5"/>
          </p:nvPr>
        </p:nvSpPr>
        <p:spPr>
          <a:xfrm>
            <a:off x="3352800" y="3539072"/>
            <a:ext cx="2438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3" name="Google Shape;953;p25"/>
          <p:cNvSpPr txBox="1">
            <a:spLocks noGrp="1"/>
          </p:cNvSpPr>
          <p:nvPr>
            <p:ph type="subTitle" idx="6"/>
          </p:nvPr>
        </p:nvSpPr>
        <p:spPr>
          <a:xfrm>
            <a:off x="3352800" y="2972639"/>
            <a:ext cx="2438400" cy="499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954" name="Google Shape;954;p25"/>
          <p:cNvSpPr/>
          <p:nvPr/>
        </p:nvSpPr>
        <p:spPr>
          <a:xfrm>
            <a:off x="8350174" y="4377525"/>
            <a:ext cx="727144" cy="821181"/>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54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5"/>
        <p:cNvGrpSpPr/>
        <p:nvPr/>
      </p:nvGrpSpPr>
      <p:grpSpPr>
        <a:xfrm>
          <a:off x="0" y="0"/>
          <a:ext cx="0" cy="0"/>
          <a:chOff x="0" y="0"/>
          <a:chExt cx="0" cy="0"/>
        </a:xfrm>
      </p:grpSpPr>
      <p:sp>
        <p:nvSpPr>
          <p:cNvPr id="136" name="Google Shape;136;p5"/>
          <p:cNvSpPr txBox="1">
            <a:spLocks noGrp="1"/>
          </p:cNvSpPr>
          <p:nvPr>
            <p:ph type="subTitle" idx="1"/>
          </p:nvPr>
        </p:nvSpPr>
        <p:spPr>
          <a:xfrm>
            <a:off x="5378411" y="3304475"/>
            <a:ext cx="2433600" cy="79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7" name="Google Shape;137;p5"/>
          <p:cNvSpPr txBox="1">
            <a:spLocks noGrp="1"/>
          </p:cNvSpPr>
          <p:nvPr>
            <p:ph type="subTitle" idx="2"/>
          </p:nvPr>
        </p:nvSpPr>
        <p:spPr>
          <a:xfrm>
            <a:off x="1332001" y="3304475"/>
            <a:ext cx="2433600" cy="79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5"/>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5"/>
          <p:cNvSpPr txBox="1">
            <a:spLocks noGrp="1"/>
          </p:cNvSpPr>
          <p:nvPr>
            <p:ph type="subTitle" idx="3"/>
          </p:nvPr>
        </p:nvSpPr>
        <p:spPr>
          <a:xfrm>
            <a:off x="5378411" y="2893175"/>
            <a:ext cx="2433600" cy="489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40" name="Google Shape;140;p5"/>
          <p:cNvSpPr txBox="1">
            <a:spLocks noGrp="1"/>
          </p:cNvSpPr>
          <p:nvPr>
            <p:ph type="subTitle" idx="4"/>
          </p:nvPr>
        </p:nvSpPr>
        <p:spPr>
          <a:xfrm>
            <a:off x="1332001" y="2893175"/>
            <a:ext cx="2433600" cy="489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141" name="Google Shape;141;p5"/>
          <p:cNvGrpSpPr/>
          <p:nvPr/>
        </p:nvGrpSpPr>
        <p:grpSpPr>
          <a:xfrm rot="7797821">
            <a:off x="6690925" y="4039567"/>
            <a:ext cx="2597438" cy="1962742"/>
            <a:chOff x="7383250" y="-121825"/>
            <a:chExt cx="1811640" cy="1319522"/>
          </a:xfrm>
        </p:grpSpPr>
        <p:sp>
          <p:nvSpPr>
            <p:cNvPr id="142" name="Google Shape;142;p5"/>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
        <p:cNvGrpSpPr/>
        <p:nvPr/>
      </p:nvGrpSpPr>
      <p:grpSpPr>
        <a:xfrm>
          <a:off x="0" y="0"/>
          <a:ext cx="0" cy="0"/>
          <a:chOff x="0" y="0"/>
          <a:chExt cx="0" cy="0"/>
        </a:xfrm>
      </p:grpSpPr>
      <p:sp>
        <p:nvSpPr>
          <p:cNvPr id="157" name="Google Shape;157;p6"/>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8" name="Google Shape;158;p6"/>
          <p:cNvGrpSpPr/>
          <p:nvPr/>
        </p:nvGrpSpPr>
        <p:grpSpPr>
          <a:xfrm>
            <a:off x="63304" y="1687616"/>
            <a:ext cx="662774" cy="3485046"/>
            <a:chOff x="169912" y="1534403"/>
            <a:chExt cx="662774" cy="3485046"/>
          </a:xfrm>
        </p:grpSpPr>
        <p:sp>
          <p:nvSpPr>
            <p:cNvPr id="159" name="Google Shape;159;p6"/>
            <p:cNvSpPr/>
            <p:nvPr/>
          </p:nvSpPr>
          <p:spPr>
            <a:xfrm>
              <a:off x="169912" y="4206536"/>
              <a:ext cx="662774" cy="103302"/>
            </a:xfrm>
            <a:custGeom>
              <a:avLst/>
              <a:gdLst/>
              <a:ahLst/>
              <a:cxnLst/>
              <a:rect l="l" t="t" r="r" b="b"/>
              <a:pathLst>
                <a:path w="3240" h="505" extrusionOk="0">
                  <a:moveTo>
                    <a:pt x="259" y="1"/>
                  </a:moveTo>
                  <a:cubicBezTo>
                    <a:pt x="123" y="1"/>
                    <a:pt x="1" y="109"/>
                    <a:pt x="1" y="246"/>
                  </a:cubicBezTo>
                  <a:cubicBezTo>
                    <a:pt x="1" y="382"/>
                    <a:pt x="123" y="504"/>
                    <a:pt x="259" y="504"/>
                  </a:cubicBezTo>
                  <a:lnTo>
                    <a:pt x="2967" y="504"/>
                  </a:lnTo>
                  <a:cubicBezTo>
                    <a:pt x="3117" y="504"/>
                    <a:pt x="3239"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36802" y="4284472"/>
              <a:ext cx="528992" cy="103302"/>
            </a:xfrm>
            <a:custGeom>
              <a:avLst/>
              <a:gdLst/>
              <a:ahLst/>
              <a:cxnLst/>
              <a:rect l="l" t="t" r="r" b="b"/>
              <a:pathLst>
                <a:path w="2586" h="505" extrusionOk="0">
                  <a:moveTo>
                    <a:pt x="0" y="1"/>
                  </a:moveTo>
                  <a:lnTo>
                    <a:pt x="0" y="191"/>
                  </a:lnTo>
                  <a:cubicBezTo>
                    <a:pt x="0" y="368"/>
                    <a:pt x="136" y="504"/>
                    <a:pt x="313" y="504"/>
                  </a:cubicBezTo>
                  <a:lnTo>
                    <a:pt x="2286"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197731" y="3249003"/>
              <a:ext cx="609793" cy="105961"/>
            </a:xfrm>
            <a:custGeom>
              <a:avLst/>
              <a:gdLst/>
              <a:ahLst/>
              <a:cxnLst/>
              <a:rect l="l" t="t" r="r" b="b"/>
              <a:pathLst>
                <a:path w="2981" h="518" extrusionOk="0">
                  <a:moveTo>
                    <a:pt x="259" y="1"/>
                  </a:moveTo>
                  <a:cubicBezTo>
                    <a:pt x="123" y="1"/>
                    <a:pt x="1" y="110"/>
                    <a:pt x="1" y="259"/>
                  </a:cubicBezTo>
                  <a:lnTo>
                    <a:pt x="1" y="273"/>
                  </a:lnTo>
                  <a:cubicBezTo>
                    <a:pt x="1" y="409"/>
                    <a:pt x="123" y="518"/>
                    <a:pt x="259" y="518"/>
                  </a:cubicBezTo>
                  <a:lnTo>
                    <a:pt x="2722" y="518"/>
                  </a:lnTo>
                  <a:cubicBezTo>
                    <a:pt x="2858" y="518"/>
                    <a:pt x="2967" y="423"/>
                    <a:pt x="2981" y="273"/>
                  </a:cubicBezTo>
                  <a:lnTo>
                    <a:pt x="2981" y="259"/>
                  </a:lnTo>
                  <a:cubicBezTo>
                    <a:pt x="2981"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50712" y="3332462"/>
              <a:ext cx="495649" cy="103302"/>
            </a:xfrm>
            <a:custGeom>
              <a:avLst/>
              <a:gdLst/>
              <a:ahLst/>
              <a:cxnLst/>
              <a:rect l="l" t="t" r="r" b="b"/>
              <a:pathLst>
                <a:path w="2423" h="505" extrusionOk="0">
                  <a:moveTo>
                    <a:pt x="0" y="1"/>
                  </a:moveTo>
                  <a:lnTo>
                    <a:pt x="0" y="205"/>
                  </a:lnTo>
                  <a:cubicBezTo>
                    <a:pt x="0" y="368"/>
                    <a:pt x="136" y="504"/>
                    <a:pt x="300" y="504"/>
                  </a:cubicBezTo>
                  <a:lnTo>
                    <a:pt x="2110" y="504"/>
                  </a:lnTo>
                  <a:cubicBezTo>
                    <a:pt x="2286" y="504"/>
                    <a:pt x="2422"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39461" y="1926949"/>
              <a:ext cx="526333" cy="89187"/>
            </a:xfrm>
            <a:custGeom>
              <a:avLst/>
              <a:gdLst/>
              <a:ahLst/>
              <a:cxnLst/>
              <a:rect l="l" t="t" r="r" b="b"/>
              <a:pathLst>
                <a:path w="2573" h="436" extrusionOk="0">
                  <a:moveTo>
                    <a:pt x="232" y="0"/>
                  </a:moveTo>
                  <a:cubicBezTo>
                    <a:pt x="110" y="0"/>
                    <a:pt x="1" y="96"/>
                    <a:pt x="1" y="218"/>
                  </a:cubicBezTo>
                  <a:cubicBezTo>
                    <a:pt x="1" y="341"/>
                    <a:pt x="110" y="436"/>
                    <a:pt x="232" y="436"/>
                  </a:cubicBezTo>
                  <a:lnTo>
                    <a:pt x="2355" y="436"/>
                  </a:lnTo>
                  <a:cubicBezTo>
                    <a:pt x="2477" y="436"/>
                    <a:pt x="2573" y="341"/>
                    <a:pt x="2573" y="218"/>
                  </a:cubicBezTo>
                  <a:cubicBezTo>
                    <a:pt x="2573" y="96"/>
                    <a:pt x="2477" y="0"/>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476135" y="1534403"/>
              <a:ext cx="50322" cy="200671"/>
            </a:xfrm>
            <a:custGeom>
              <a:avLst/>
              <a:gdLst/>
              <a:ahLst/>
              <a:cxnLst/>
              <a:rect l="l" t="t" r="r" b="b"/>
              <a:pathLst>
                <a:path w="246" h="981" extrusionOk="0">
                  <a:moveTo>
                    <a:pt x="137" y="1"/>
                  </a:moveTo>
                  <a:lnTo>
                    <a:pt x="1" y="980"/>
                  </a:lnTo>
                  <a:lnTo>
                    <a:pt x="246" y="980"/>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320262" y="1709709"/>
              <a:ext cx="370458" cy="200671"/>
            </a:xfrm>
            <a:custGeom>
              <a:avLst/>
              <a:gdLst/>
              <a:ahLst/>
              <a:cxnLst/>
              <a:rect l="l" t="t" r="r" b="b"/>
              <a:pathLst>
                <a:path w="1811" h="981" extrusionOk="0">
                  <a:moveTo>
                    <a:pt x="899" y="1"/>
                  </a:moveTo>
                  <a:cubicBezTo>
                    <a:pt x="55" y="137"/>
                    <a:pt x="1" y="981"/>
                    <a:pt x="1" y="981"/>
                  </a:cubicBezTo>
                  <a:lnTo>
                    <a:pt x="1810" y="981"/>
                  </a:lnTo>
                  <a:cubicBezTo>
                    <a:pt x="1783" y="981"/>
                    <a:pt x="1742"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323125"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428882"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531774"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637531" y="1985452"/>
              <a:ext cx="41935" cy="328519"/>
            </a:xfrm>
            <a:custGeom>
              <a:avLst/>
              <a:gdLst/>
              <a:ahLst/>
              <a:cxnLst/>
              <a:rect l="l" t="t" r="r" b="b"/>
              <a:pathLst>
                <a:path w="205" h="1606" extrusionOk="0">
                  <a:moveTo>
                    <a:pt x="1" y="0"/>
                  </a:moveTo>
                  <a:lnTo>
                    <a:pt x="1" y="1606"/>
                  </a:lnTo>
                  <a:lnTo>
                    <a:pt x="205" y="160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247848" y="2252604"/>
              <a:ext cx="512423" cy="78141"/>
            </a:xfrm>
            <a:custGeom>
              <a:avLst/>
              <a:gdLst/>
              <a:ahLst/>
              <a:cxnLst/>
              <a:rect l="l" t="t" r="r" b="b"/>
              <a:pathLst>
                <a:path w="2505" h="382" extrusionOk="0">
                  <a:moveTo>
                    <a:pt x="191" y="0"/>
                  </a:moveTo>
                  <a:cubicBezTo>
                    <a:pt x="82" y="0"/>
                    <a:pt x="1" y="96"/>
                    <a:pt x="1" y="191"/>
                  </a:cubicBezTo>
                  <a:cubicBezTo>
                    <a:pt x="1" y="300"/>
                    <a:pt x="82" y="381"/>
                    <a:pt x="191" y="381"/>
                  </a:cubicBezTo>
                  <a:lnTo>
                    <a:pt x="2300" y="381"/>
                  </a:lnTo>
                  <a:cubicBezTo>
                    <a:pt x="2396" y="381"/>
                    <a:pt x="2477" y="300"/>
                    <a:pt x="2505" y="191"/>
                  </a:cubicBezTo>
                  <a:cubicBezTo>
                    <a:pt x="2505" y="96"/>
                    <a:pt x="2409" y="0"/>
                    <a:pt x="2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300828" y="2308244"/>
              <a:ext cx="403801" cy="92051"/>
            </a:xfrm>
            <a:custGeom>
              <a:avLst/>
              <a:gdLst/>
              <a:ahLst/>
              <a:cxnLst/>
              <a:rect l="l" t="t" r="r" b="b"/>
              <a:pathLst>
                <a:path w="1974" h="450" extrusionOk="0">
                  <a:moveTo>
                    <a:pt x="0" y="1"/>
                  </a:moveTo>
                  <a:lnTo>
                    <a:pt x="0" y="137"/>
                  </a:lnTo>
                  <a:cubicBezTo>
                    <a:pt x="0" y="313"/>
                    <a:pt x="136" y="450"/>
                    <a:pt x="300" y="450"/>
                  </a:cubicBezTo>
                  <a:lnTo>
                    <a:pt x="1660"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264622" y="2358360"/>
              <a:ext cx="473352" cy="2661089"/>
            </a:xfrm>
            <a:custGeom>
              <a:avLst/>
              <a:gdLst/>
              <a:ahLst/>
              <a:cxnLst/>
              <a:rect l="l" t="t" r="r" b="b"/>
              <a:pathLst>
                <a:path w="2314" h="13009" extrusionOk="0">
                  <a:moveTo>
                    <a:pt x="354" y="0"/>
                  </a:moveTo>
                  <a:lnTo>
                    <a:pt x="0" y="13009"/>
                  </a:lnTo>
                  <a:lnTo>
                    <a:pt x="2314" y="13009"/>
                  </a:lnTo>
                  <a:lnTo>
                    <a:pt x="19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6"/>
          <p:cNvSpPr/>
          <p:nvPr/>
        </p:nvSpPr>
        <p:spPr>
          <a:xfrm>
            <a:off x="8350174" y="4377525"/>
            <a:ext cx="727144" cy="821181"/>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6"/>
          <p:cNvGrpSpPr/>
          <p:nvPr/>
        </p:nvGrpSpPr>
        <p:grpSpPr>
          <a:xfrm rot="-4231528">
            <a:off x="-947606" y="-660486"/>
            <a:ext cx="2387171" cy="1738714"/>
            <a:chOff x="7383250" y="-121825"/>
            <a:chExt cx="1811640" cy="1319522"/>
          </a:xfrm>
        </p:grpSpPr>
        <p:sp>
          <p:nvSpPr>
            <p:cNvPr id="175" name="Google Shape;175;p6"/>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9"/>
        <p:cNvGrpSpPr/>
        <p:nvPr/>
      </p:nvGrpSpPr>
      <p:grpSpPr>
        <a:xfrm>
          <a:off x="0" y="0"/>
          <a:ext cx="0" cy="0"/>
          <a:chOff x="0" y="0"/>
          <a:chExt cx="0" cy="0"/>
        </a:xfrm>
      </p:grpSpPr>
      <p:sp>
        <p:nvSpPr>
          <p:cNvPr id="190" name="Google Shape;190;p7"/>
          <p:cNvSpPr txBox="1">
            <a:spLocks noGrp="1"/>
          </p:cNvSpPr>
          <p:nvPr>
            <p:ph type="body" idx="1"/>
          </p:nvPr>
        </p:nvSpPr>
        <p:spPr>
          <a:xfrm>
            <a:off x="701900" y="2043725"/>
            <a:ext cx="4136700" cy="2258100"/>
          </a:xfrm>
          <a:prstGeom prst="rect">
            <a:avLst/>
          </a:prstGeom>
          <a:ln>
            <a:noFill/>
          </a:ln>
        </p:spPr>
        <p:txBody>
          <a:bodyPr spcFirstLastPara="1" wrap="square" lIns="91425" tIns="91425" rIns="91425" bIns="91425" anchor="t" anchorCtr="0">
            <a:noAutofit/>
          </a:bodyPr>
          <a:lstStyle>
            <a:lvl1pPr marL="457200" lvl="0" indent="-292100" rtl="0">
              <a:spcBef>
                <a:spcPts val="0"/>
              </a:spcBef>
              <a:spcAft>
                <a:spcPts val="0"/>
              </a:spcAft>
              <a:buClr>
                <a:schemeClr val="dk1"/>
              </a:buClr>
              <a:buSzPts val="1000"/>
              <a:buFont typeface="Anaheim"/>
              <a:buChar char="●"/>
              <a:defRPr>
                <a:solidFill>
                  <a:srgbClr val="434343"/>
                </a:solidFill>
              </a:defRPr>
            </a:lvl1pPr>
            <a:lvl2pPr marL="914400" lvl="1" indent="-317500" rtl="0">
              <a:lnSpc>
                <a:spcPct val="115000"/>
              </a:lnSpc>
              <a:spcBef>
                <a:spcPts val="0"/>
              </a:spcBef>
              <a:spcAft>
                <a:spcPts val="0"/>
              </a:spcAft>
              <a:buClr>
                <a:srgbClr val="595959"/>
              </a:buClr>
              <a:buSzPts val="1400"/>
              <a:buFont typeface="Anaheim"/>
              <a:buChar char="○"/>
              <a:defRPr>
                <a:solidFill>
                  <a:srgbClr val="434343"/>
                </a:solidFill>
              </a:defRPr>
            </a:lvl2pPr>
            <a:lvl3pPr marL="1371600" lvl="2" indent="-317500" rtl="0">
              <a:lnSpc>
                <a:spcPct val="115000"/>
              </a:lnSpc>
              <a:spcBef>
                <a:spcPts val="0"/>
              </a:spcBef>
              <a:spcAft>
                <a:spcPts val="0"/>
              </a:spcAft>
              <a:buClr>
                <a:srgbClr val="595959"/>
              </a:buClr>
              <a:buSzPts val="1400"/>
              <a:buFont typeface="Anaheim"/>
              <a:buChar char="■"/>
              <a:defRPr>
                <a:solidFill>
                  <a:srgbClr val="434343"/>
                </a:solidFill>
              </a:defRPr>
            </a:lvl3pPr>
            <a:lvl4pPr marL="1828800" lvl="3" indent="-317500" rtl="0">
              <a:lnSpc>
                <a:spcPct val="115000"/>
              </a:lnSpc>
              <a:spcBef>
                <a:spcPts val="0"/>
              </a:spcBef>
              <a:spcAft>
                <a:spcPts val="0"/>
              </a:spcAft>
              <a:buClr>
                <a:srgbClr val="595959"/>
              </a:buClr>
              <a:buSzPts val="1400"/>
              <a:buFont typeface="Anaheim"/>
              <a:buChar char="●"/>
              <a:defRPr>
                <a:solidFill>
                  <a:srgbClr val="434343"/>
                </a:solidFill>
              </a:defRPr>
            </a:lvl4pPr>
            <a:lvl5pPr marL="2286000" lvl="4" indent="-317500" rtl="0">
              <a:lnSpc>
                <a:spcPct val="115000"/>
              </a:lnSpc>
              <a:spcBef>
                <a:spcPts val="0"/>
              </a:spcBef>
              <a:spcAft>
                <a:spcPts val="0"/>
              </a:spcAft>
              <a:buClr>
                <a:srgbClr val="595959"/>
              </a:buClr>
              <a:buSzPts val="1400"/>
              <a:buFont typeface="Anaheim"/>
              <a:buChar char="○"/>
              <a:defRPr>
                <a:solidFill>
                  <a:srgbClr val="434343"/>
                </a:solidFill>
              </a:defRPr>
            </a:lvl5pPr>
            <a:lvl6pPr marL="2743200" lvl="5" indent="-317500" rtl="0">
              <a:lnSpc>
                <a:spcPct val="115000"/>
              </a:lnSpc>
              <a:spcBef>
                <a:spcPts val="0"/>
              </a:spcBef>
              <a:spcAft>
                <a:spcPts val="0"/>
              </a:spcAft>
              <a:buClr>
                <a:srgbClr val="595959"/>
              </a:buClr>
              <a:buSzPts val="1400"/>
              <a:buFont typeface="Anaheim"/>
              <a:buChar char="■"/>
              <a:defRPr>
                <a:solidFill>
                  <a:srgbClr val="434343"/>
                </a:solidFill>
              </a:defRPr>
            </a:lvl6pPr>
            <a:lvl7pPr marL="3200400" lvl="6" indent="-317500" rtl="0">
              <a:lnSpc>
                <a:spcPct val="115000"/>
              </a:lnSpc>
              <a:spcBef>
                <a:spcPts val="0"/>
              </a:spcBef>
              <a:spcAft>
                <a:spcPts val="0"/>
              </a:spcAft>
              <a:buClr>
                <a:srgbClr val="595959"/>
              </a:buClr>
              <a:buSzPts val="1400"/>
              <a:buFont typeface="Anaheim"/>
              <a:buChar char="●"/>
              <a:defRPr>
                <a:solidFill>
                  <a:srgbClr val="434343"/>
                </a:solidFill>
              </a:defRPr>
            </a:lvl7pPr>
            <a:lvl8pPr marL="3657600" lvl="7" indent="-317500" rtl="0">
              <a:lnSpc>
                <a:spcPct val="115000"/>
              </a:lnSpc>
              <a:spcBef>
                <a:spcPts val="0"/>
              </a:spcBef>
              <a:spcAft>
                <a:spcPts val="0"/>
              </a:spcAft>
              <a:buClr>
                <a:srgbClr val="595959"/>
              </a:buClr>
              <a:buSzPts val="1400"/>
              <a:buFont typeface="Anaheim"/>
              <a:buChar char="○"/>
              <a:defRPr>
                <a:solidFill>
                  <a:srgbClr val="434343"/>
                </a:solidFill>
              </a:defRPr>
            </a:lvl8pPr>
            <a:lvl9pPr marL="4114800" lvl="8" indent="-317500"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sp>
        <p:nvSpPr>
          <p:cNvPr id="191" name="Google Shape;191;p7"/>
          <p:cNvSpPr txBox="1">
            <a:spLocks noGrp="1"/>
          </p:cNvSpPr>
          <p:nvPr>
            <p:ph type="title"/>
          </p:nvPr>
        </p:nvSpPr>
        <p:spPr>
          <a:xfrm>
            <a:off x="701875" y="841675"/>
            <a:ext cx="4136700" cy="12021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2"/>
        <p:cNvGrpSpPr/>
        <p:nvPr/>
      </p:nvGrpSpPr>
      <p:grpSpPr>
        <a:xfrm>
          <a:off x="0" y="0"/>
          <a:ext cx="0" cy="0"/>
          <a:chOff x="0" y="0"/>
          <a:chExt cx="0" cy="0"/>
        </a:xfrm>
      </p:grpSpPr>
      <p:grpSp>
        <p:nvGrpSpPr>
          <p:cNvPr id="193" name="Google Shape;193;p8"/>
          <p:cNvGrpSpPr/>
          <p:nvPr/>
        </p:nvGrpSpPr>
        <p:grpSpPr>
          <a:xfrm>
            <a:off x="5178156" y="1863573"/>
            <a:ext cx="6888622" cy="3335318"/>
            <a:chOff x="6014223" y="4416927"/>
            <a:chExt cx="1650048" cy="798898"/>
          </a:xfrm>
        </p:grpSpPr>
        <p:sp>
          <p:nvSpPr>
            <p:cNvPr id="194" name="Google Shape;194;p8"/>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8"/>
          <p:cNvSpPr txBox="1">
            <a:spLocks noGrp="1"/>
          </p:cNvSpPr>
          <p:nvPr>
            <p:ph type="title"/>
          </p:nvPr>
        </p:nvSpPr>
        <p:spPr>
          <a:xfrm>
            <a:off x="1688100" y="1595400"/>
            <a:ext cx="5767800" cy="195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245" name="Google Shape;245;p8"/>
          <p:cNvGrpSpPr/>
          <p:nvPr/>
        </p:nvGrpSpPr>
        <p:grpSpPr>
          <a:xfrm rot="-3518159">
            <a:off x="-275940" y="-368140"/>
            <a:ext cx="2597339" cy="1962758"/>
            <a:chOff x="7383250" y="-121825"/>
            <a:chExt cx="1811640" cy="1319522"/>
          </a:xfrm>
        </p:grpSpPr>
        <p:sp>
          <p:nvSpPr>
            <p:cNvPr id="246" name="Google Shape;246;p8"/>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0"/>
        <p:cNvGrpSpPr/>
        <p:nvPr/>
      </p:nvGrpSpPr>
      <p:grpSpPr>
        <a:xfrm>
          <a:off x="0" y="0"/>
          <a:ext cx="0" cy="0"/>
          <a:chOff x="0" y="0"/>
          <a:chExt cx="0" cy="0"/>
        </a:xfrm>
      </p:grpSpPr>
      <p:sp>
        <p:nvSpPr>
          <p:cNvPr id="261" name="Google Shape;261;p9"/>
          <p:cNvSpPr txBox="1">
            <a:spLocks noGrp="1"/>
          </p:cNvSpPr>
          <p:nvPr>
            <p:ph type="title"/>
          </p:nvPr>
        </p:nvSpPr>
        <p:spPr>
          <a:xfrm>
            <a:off x="713225" y="1430975"/>
            <a:ext cx="4015200" cy="1381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2" name="Google Shape;262;p9"/>
          <p:cNvSpPr txBox="1">
            <a:spLocks noGrp="1"/>
          </p:cNvSpPr>
          <p:nvPr>
            <p:ph type="subTitle" idx="1"/>
          </p:nvPr>
        </p:nvSpPr>
        <p:spPr>
          <a:xfrm>
            <a:off x="713273" y="2812550"/>
            <a:ext cx="4015200" cy="10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solidFill>
                  <a:schemeClr val="dk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63" name="Google Shape;263;p9"/>
          <p:cNvGrpSpPr/>
          <p:nvPr/>
        </p:nvGrpSpPr>
        <p:grpSpPr>
          <a:xfrm flipH="1">
            <a:off x="-4162866" y="2251656"/>
            <a:ext cx="5945785" cy="2977651"/>
            <a:chOff x="6014223" y="4416927"/>
            <a:chExt cx="1650048" cy="798898"/>
          </a:xfrm>
        </p:grpSpPr>
        <p:sp>
          <p:nvSpPr>
            <p:cNvPr id="264" name="Google Shape;264;p9"/>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9"/>
          <p:cNvGrpSpPr/>
          <p:nvPr/>
        </p:nvGrpSpPr>
        <p:grpSpPr>
          <a:xfrm rot="-8100000">
            <a:off x="-827096" y="3255293"/>
            <a:ext cx="2387315" cy="1738819"/>
            <a:chOff x="7383250" y="-121825"/>
            <a:chExt cx="1811640" cy="1319522"/>
          </a:xfrm>
        </p:grpSpPr>
        <p:sp>
          <p:nvSpPr>
            <p:cNvPr id="315" name="Google Shape;315;p9"/>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3050"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8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86"/>
        <p:cNvGrpSpPr/>
        <p:nvPr/>
      </p:nvGrpSpPr>
      <p:grpSpPr>
        <a:xfrm>
          <a:off x="0" y="0"/>
          <a:ext cx="0" cy="0"/>
          <a:chOff x="0" y="0"/>
          <a:chExt cx="0" cy="0"/>
        </a:xfrm>
      </p:grpSpPr>
      <p:grpSp>
        <p:nvGrpSpPr>
          <p:cNvPr id="387" name="Google Shape;387;p13"/>
          <p:cNvGrpSpPr/>
          <p:nvPr/>
        </p:nvGrpSpPr>
        <p:grpSpPr>
          <a:xfrm>
            <a:off x="-2368126" y="1647924"/>
            <a:ext cx="7397332" cy="3581618"/>
            <a:chOff x="6014223" y="4416927"/>
            <a:chExt cx="1650048" cy="798898"/>
          </a:xfrm>
        </p:grpSpPr>
        <p:sp>
          <p:nvSpPr>
            <p:cNvPr id="388" name="Google Shape;388;p1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13"/>
          <p:cNvSpPr txBox="1">
            <a:spLocks noGrp="1"/>
          </p:cNvSpPr>
          <p:nvPr>
            <p:ph type="title"/>
          </p:nvPr>
        </p:nvSpPr>
        <p:spPr>
          <a:xfrm>
            <a:off x="863025" y="2981325"/>
            <a:ext cx="3640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9" name="Google Shape;439;p13"/>
          <p:cNvSpPr txBox="1">
            <a:spLocks noGrp="1"/>
          </p:cNvSpPr>
          <p:nvPr>
            <p:ph type="title" idx="2" hasCustomPrompt="1"/>
          </p:nvPr>
        </p:nvSpPr>
        <p:spPr>
          <a:xfrm>
            <a:off x="1749850" y="1404725"/>
            <a:ext cx="1866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0" name="Google Shape;440;p13"/>
          <p:cNvSpPr txBox="1">
            <a:spLocks noGrp="1"/>
          </p:cNvSpPr>
          <p:nvPr>
            <p:ph type="subTitle" idx="1"/>
          </p:nvPr>
        </p:nvSpPr>
        <p:spPr>
          <a:xfrm>
            <a:off x="863274" y="3732875"/>
            <a:ext cx="36405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1pPr>
            <a:lvl2pPr marL="914400" lvl="1"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2pPr>
            <a:lvl3pPr marL="1371600" lvl="2"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3pPr>
            <a:lvl4pPr marL="1828800" lvl="3"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4pPr>
            <a:lvl5pPr marL="2286000" lvl="4"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5pPr>
            <a:lvl6pPr marL="2743200" lvl="5"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6pPr>
            <a:lvl7pPr marL="3200400" lvl="6"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7pPr>
            <a:lvl8pPr marL="3657600" lvl="7"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8pPr>
            <a:lvl9pPr marL="4114800" lvl="8" indent="-317500">
              <a:lnSpc>
                <a:spcPct val="100000"/>
              </a:lnSpc>
              <a:spcBef>
                <a:spcPts val="1600"/>
              </a:spcBef>
              <a:spcAft>
                <a:spcPts val="1600"/>
              </a:spcAft>
              <a:buClr>
                <a:schemeClr val="dk2"/>
              </a:buClr>
              <a:buSzPts val="1400"/>
              <a:buFont typeface="Alata"/>
              <a:buChar char="■"/>
              <a:defRPr>
                <a:solidFill>
                  <a:schemeClr val="dk2"/>
                </a:solidFill>
                <a:latin typeface="Alata"/>
                <a:ea typeface="Alata"/>
                <a:cs typeface="Alata"/>
                <a:sym typeface="Al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3" r:id="rId12"/>
    <p:sldLayoutId id="2147483665" r:id="rId13"/>
    <p:sldLayoutId id="2147483668" r:id="rId14"/>
    <p:sldLayoutId id="2147483669" r:id="rId15"/>
    <p:sldLayoutId id="2147483673" r:id="rId16"/>
    <p:sldLayoutId id="2147483679" r:id="rId17"/>
    <p:sldLayoutId id="2147483680" r:id="rId18"/>
    <p:sldLayoutId id="2147483681" r:id="rId19"/>
    <p:sldLayoutId id="214748368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png"/><Relationship Id="rId27" Type="http://schemas.openxmlformats.org/officeDocument/2006/relationships/image" Target="../media/image26.sv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4.png"/><Relationship Id="rId12" Type="http://schemas.openxmlformats.org/officeDocument/2006/relationships/slide" Target="slide33.xml"/><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slide" Target="slide30.xml"/><Relationship Id="rId11" Type="http://schemas.openxmlformats.org/officeDocument/2006/relationships/image" Target="../media/image36.png"/><Relationship Id="rId5" Type="http://schemas.openxmlformats.org/officeDocument/2006/relationships/slide" Target="slide35.xml"/><Relationship Id="rId15" Type="http://schemas.openxmlformats.org/officeDocument/2006/relationships/image" Target="../media/image38.png"/><Relationship Id="rId10" Type="http://schemas.openxmlformats.org/officeDocument/2006/relationships/slide" Target="slide32.xml"/><Relationship Id="rId4" Type="http://schemas.openxmlformats.org/officeDocument/2006/relationships/image" Target="../media/image3.svg"/><Relationship Id="rId9" Type="http://schemas.openxmlformats.org/officeDocument/2006/relationships/image" Target="../media/image35.png"/><Relationship Id="rId14" Type="http://schemas.openxmlformats.org/officeDocument/2006/relationships/slide" Target="slide3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9.xml"/><Relationship Id="rId3" Type="http://schemas.microsoft.com/office/2007/relationships/media" Target="../media/media3.mp3"/><Relationship Id="rId7" Type="http://schemas.openxmlformats.org/officeDocument/2006/relationships/image" Target="../media/image10.svg"/><Relationship Id="rId12" Type="http://schemas.openxmlformats.org/officeDocument/2006/relationships/image" Target="../media/image1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slideLayout" Target="../slideLayouts/slideLayout8.xml"/><Relationship Id="rId15" Type="http://schemas.openxmlformats.org/officeDocument/2006/relationships/image" Target="../media/image17.svg"/><Relationship Id="rId10" Type="http://schemas.openxmlformats.org/officeDocument/2006/relationships/image" Target="../media/image13.svg"/><Relationship Id="rId4" Type="http://schemas.openxmlformats.org/officeDocument/2006/relationships/audio" Target="../media/media3.mp3"/><Relationship Id="rId9" Type="http://schemas.openxmlformats.org/officeDocument/2006/relationships/image" Target="../media/image41.png"/><Relationship Id="rId1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9.xml"/><Relationship Id="rId3" Type="http://schemas.microsoft.com/office/2007/relationships/media" Target="../media/media3.mp3"/><Relationship Id="rId7" Type="http://schemas.openxmlformats.org/officeDocument/2006/relationships/image" Target="../media/image19.svg"/><Relationship Id="rId12" Type="http://schemas.openxmlformats.org/officeDocument/2006/relationships/image" Target="../media/image1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2.png"/><Relationship Id="rId5" Type="http://schemas.openxmlformats.org/officeDocument/2006/relationships/slideLayout" Target="../slideLayouts/slideLayout8.xml"/><Relationship Id="rId15" Type="http://schemas.openxmlformats.org/officeDocument/2006/relationships/image" Target="../media/image17.svg"/><Relationship Id="rId10" Type="http://schemas.openxmlformats.org/officeDocument/2006/relationships/image" Target="../media/image13.svg"/><Relationship Id="rId4" Type="http://schemas.openxmlformats.org/officeDocument/2006/relationships/audio" Target="../media/media3.mp3"/><Relationship Id="rId9" Type="http://schemas.openxmlformats.org/officeDocument/2006/relationships/image" Target="../media/image41.png"/><Relationship Id="rId1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9.xml"/><Relationship Id="rId3" Type="http://schemas.microsoft.com/office/2007/relationships/media" Target="../media/media3.mp3"/><Relationship Id="rId7" Type="http://schemas.openxmlformats.org/officeDocument/2006/relationships/image" Target="../media/image19.svg"/><Relationship Id="rId12" Type="http://schemas.openxmlformats.org/officeDocument/2006/relationships/image" Target="../media/image1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2.png"/><Relationship Id="rId5" Type="http://schemas.openxmlformats.org/officeDocument/2006/relationships/slideLayout" Target="../slideLayouts/slideLayout8.xml"/><Relationship Id="rId15" Type="http://schemas.openxmlformats.org/officeDocument/2006/relationships/image" Target="../media/image17.svg"/><Relationship Id="rId10" Type="http://schemas.openxmlformats.org/officeDocument/2006/relationships/image" Target="../media/image13.svg"/><Relationship Id="rId4" Type="http://schemas.openxmlformats.org/officeDocument/2006/relationships/audio" Target="../media/media3.mp3"/><Relationship Id="rId9" Type="http://schemas.openxmlformats.org/officeDocument/2006/relationships/image" Target="../media/image41.png"/><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9.xml"/><Relationship Id="rId3" Type="http://schemas.microsoft.com/office/2007/relationships/media" Target="../media/media3.mp3"/><Relationship Id="rId7" Type="http://schemas.openxmlformats.org/officeDocument/2006/relationships/image" Target="../media/image10.svg"/><Relationship Id="rId12" Type="http://schemas.openxmlformats.org/officeDocument/2006/relationships/image" Target="../media/image1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slideLayout" Target="../slideLayouts/slideLayout8.xml"/><Relationship Id="rId15" Type="http://schemas.openxmlformats.org/officeDocument/2006/relationships/image" Target="../media/image17.svg"/><Relationship Id="rId10" Type="http://schemas.openxmlformats.org/officeDocument/2006/relationships/image" Target="../media/image13.svg"/><Relationship Id="rId4" Type="http://schemas.openxmlformats.org/officeDocument/2006/relationships/audio" Target="../media/media3.mp3"/><Relationship Id="rId9" Type="http://schemas.openxmlformats.org/officeDocument/2006/relationships/image" Target="../media/image41.png"/><Relationship Id="rId1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9.xml"/><Relationship Id="rId3" Type="http://schemas.microsoft.com/office/2007/relationships/media" Target="../media/media3.mp3"/><Relationship Id="rId7" Type="http://schemas.openxmlformats.org/officeDocument/2006/relationships/image" Target="../media/image19.svg"/><Relationship Id="rId12" Type="http://schemas.openxmlformats.org/officeDocument/2006/relationships/image" Target="../media/image1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2.png"/><Relationship Id="rId5" Type="http://schemas.openxmlformats.org/officeDocument/2006/relationships/slideLayout" Target="../slideLayouts/slideLayout8.xml"/><Relationship Id="rId15" Type="http://schemas.openxmlformats.org/officeDocument/2006/relationships/image" Target="../media/image17.svg"/><Relationship Id="rId10" Type="http://schemas.openxmlformats.org/officeDocument/2006/relationships/image" Target="../media/image13.svg"/><Relationship Id="rId4" Type="http://schemas.openxmlformats.org/officeDocument/2006/relationships/audio" Target="../media/media3.mp3"/><Relationship Id="rId9" Type="http://schemas.openxmlformats.org/officeDocument/2006/relationships/image" Target="../media/image41.png"/><Relationship Id="rId1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grpSp>
        <p:nvGrpSpPr>
          <p:cNvPr id="2504" name="Google Shape;2504;p69"/>
          <p:cNvGrpSpPr/>
          <p:nvPr/>
        </p:nvGrpSpPr>
        <p:grpSpPr>
          <a:xfrm>
            <a:off x="-441506" y="-47686"/>
            <a:ext cx="4473744" cy="1528611"/>
            <a:chOff x="601775" y="2712575"/>
            <a:chExt cx="1374000" cy="469475"/>
          </a:xfrm>
        </p:grpSpPr>
        <p:sp>
          <p:nvSpPr>
            <p:cNvPr id="2505" name="Google Shape;2505;p69"/>
            <p:cNvSpPr/>
            <p:nvPr/>
          </p:nvSpPr>
          <p:spPr>
            <a:xfrm>
              <a:off x="1074275" y="3015325"/>
              <a:ext cx="140175" cy="166725"/>
            </a:xfrm>
            <a:custGeom>
              <a:avLst/>
              <a:gdLst/>
              <a:ahLst/>
              <a:cxnLst/>
              <a:rect l="l" t="t" r="r" b="b"/>
              <a:pathLst>
                <a:path w="5607" h="6669" extrusionOk="0">
                  <a:moveTo>
                    <a:pt x="5253" y="1"/>
                  </a:moveTo>
                  <a:lnTo>
                    <a:pt x="0" y="627"/>
                  </a:lnTo>
                  <a:lnTo>
                    <a:pt x="1252" y="6668"/>
                  </a:lnTo>
                  <a:lnTo>
                    <a:pt x="3402" y="3892"/>
                  </a:lnTo>
                  <a:lnTo>
                    <a:pt x="5607" y="5974"/>
                  </a:lnTo>
                  <a:lnTo>
                    <a:pt x="5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9"/>
            <p:cNvSpPr/>
            <p:nvPr/>
          </p:nvSpPr>
          <p:spPr>
            <a:xfrm>
              <a:off x="624550" y="2961250"/>
              <a:ext cx="166725" cy="182350"/>
            </a:xfrm>
            <a:custGeom>
              <a:avLst/>
              <a:gdLst/>
              <a:ahLst/>
              <a:cxnLst/>
              <a:rect l="l" t="t" r="r" b="b"/>
              <a:pathLst>
                <a:path w="6669" h="7294" extrusionOk="0">
                  <a:moveTo>
                    <a:pt x="1770" y="0"/>
                  </a:moveTo>
                  <a:lnTo>
                    <a:pt x="1" y="6001"/>
                  </a:lnTo>
                  <a:lnTo>
                    <a:pt x="3198" y="4463"/>
                  </a:lnTo>
                  <a:lnTo>
                    <a:pt x="4151" y="7294"/>
                  </a:lnTo>
                  <a:lnTo>
                    <a:pt x="6668" y="1769"/>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9"/>
            <p:cNvSpPr/>
            <p:nvPr/>
          </p:nvSpPr>
          <p:spPr>
            <a:xfrm>
              <a:off x="1585550" y="2849325"/>
              <a:ext cx="180325" cy="187800"/>
            </a:xfrm>
            <a:custGeom>
              <a:avLst/>
              <a:gdLst/>
              <a:ahLst/>
              <a:cxnLst/>
              <a:rect l="l" t="t" r="r" b="b"/>
              <a:pathLst>
                <a:path w="7213" h="7512" extrusionOk="0">
                  <a:moveTo>
                    <a:pt x="4791" y="0"/>
                  </a:moveTo>
                  <a:lnTo>
                    <a:pt x="1" y="2300"/>
                  </a:lnTo>
                  <a:lnTo>
                    <a:pt x="3307" y="7512"/>
                  </a:lnTo>
                  <a:lnTo>
                    <a:pt x="4382" y="4219"/>
                  </a:lnTo>
                  <a:lnTo>
                    <a:pt x="7213" y="5430"/>
                  </a:lnTo>
                  <a:lnTo>
                    <a:pt x="4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9"/>
            <p:cNvSpPr/>
            <p:nvPr/>
          </p:nvSpPr>
          <p:spPr>
            <a:xfrm>
              <a:off x="832075" y="3015675"/>
              <a:ext cx="134050" cy="160250"/>
            </a:xfrm>
            <a:custGeom>
              <a:avLst/>
              <a:gdLst/>
              <a:ahLst/>
              <a:cxnLst/>
              <a:rect l="l" t="t" r="r" b="b"/>
              <a:pathLst>
                <a:path w="5362" h="6410" extrusionOk="0">
                  <a:moveTo>
                    <a:pt x="123" y="0"/>
                  </a:moveTo>
                  <a:lnTo>
                    <a:pt x="0" y="6192"/>
                  </a:lnTo>
                  <a:lnTo>
                    <a:pt x="0" y="6192"/>
                  </a:lnTo>
                  <a:lnTo>
                    <a:pt x="2708" y="3919"/>
                  </a:lnTo>
                  <a:lnTo>
                    <a:pt x="4395" y="6409"/>
                  </a:lnTo>
                  <a:lnTo>
                    <a:pt x="5361" y="477"/>
                  </a:lnTo>
                  <a:lnTo>
                    <a:pt x="1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9"/>
            <p:cNvSpPr/>
            <p:nvPr/>
          </p:nvSpPr>
          <p:spPr>
            <a:xfrm>
              <a:off x="1330425" y="2955800"/>
              <a:ext cx="162300" cy="179300"/>
            </a:xfrm>
            <a:custGeom>
              <a:avLst/>
              <a:gdLst/>
              <a:ahLst/>
              <a:cxnLst/>
              <a:rect l="l" t="t" r="r" b="b"/>
              <a:pathLst>
                <a:path w="6492" h="7172" extrusionOk="0">
                  <a:moveTo>
                    <a:pt x="5103" y="0"/>
                  </a:moveTo>
                  <a:lnTo>
                    <a:pt x="1" y="1456"/>
                  </a:lnTo>
                  <a:lnTo>
                    <a:pt x="2287" y="7171"/>
                  </a:lnTo>
                  <a:lnTo>
                    <a:pt x="3933" y="4110"/>
                  </a:lnTo>
                  <a:lnTo>
                    <a:pt x="6491" y="5797"/>
                  </a:lnTo>
                  <a:lnTo>
                    <a:pt x="51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9"/>
            <p:cNvSpPr/>
            <p:nvPr/>
          </p:nvSpPr>
          <p:spPr>
            <a:xfrm>
              <a:off x="1783875" y="2728225"/>
              <a:ext cx="191900" cy="190175"/>
            </a:xfrm>
            <a:custGeom>
              <a:avLst/>
              <a:gdLst/>
              <a:ahLst/>
              <a:cxnLst/>
              <a:rect l="l" t="t" r="r" b="b"/>
              <a:pathLst>
                <a:path w="7676" h="7607" extrusionOk="0">
                  <a:moveTo>
                    <a:pt x="4369" y="0"/>
                  </a:moveTo>
                  <a:lnTo>
                    <a:pt x="1" y="2994"/>
                  </a:lnTo>
                  <a:lnTo>
                    <a:pt x="4137" y="7607"/>
                  </a:lnTo>
                  <a:lnTo>
                    <a:pt x="4655" y="4219"/>
                  </a:lnTo>
                  <a:lnTo>
                    <a:pt x="7675" y="4967"/>
                  </a:lnTo>
                  <a:lnTo>
                    <a:pt x="43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9"/>
            <p:cNvSpPr/>
            <p:nvPr/>
          </p:nvSpPr>
          <p:spPr>
            <a:xfrm>
              <a:off x="601775" y="2712575"/>
              <a:ext cx="1310375" cy="359600"/>
            </a:xfrm>
            <a:custGeom>
              <a:avLst/>
              <a:gdLst/>
              <a:ahLst/>
              <a:cxnLst/>
              <a:rect l="l" t="t" r="r" b="b"/>
              <a:pathLst>
                <a:path w="52415" h="14384" fill="none" extrusionOk="0">
                  <a:moveTo>
                    <a:pt x="52415" y="0"/>
                  </a:moveTo>
                  <a:cubicBezTo>
                    <a:pt x="48945" y="2722"/>
                    <a:pt x="44985" y="5171"/>
                    <a:pt x="40617" y="7185"/>
                  </a:cubicBezTo>
                  <a:cubicBezTo>
                    <a:pt x="25364" y="14288"/>
                    <a:pt x="9484" y="14383"/>
                    <a:pt x="0" y="8423"/>
                  </a:cubicBezTo>
                </a:path>
              </a:pathLst>
            </a:custGeom>
            <a:noFill/>
            <a:ln w="2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69"/>
          <p:cNvGrpSpPr/>
          <p:nvPr/>
        </p:nvGrpSpPr>
        <p:grpSpPr>
          <a:xfrm rot="259320">
            <a:off x="-430175" y="3598653"/>
            <a:ext cx="2387102" cy="1738664"/>
            <a:chOff x="7383250" y="-121825"/>
            <a:chExt cx="1811640" cy="1319522"/>
          </a:xfrm>
        </p:grpSpPr>
        <p:sp>
          <p:nvSpPr>
            <p:cNvPr id="2513" name="Google Shape;2513;p69"/>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9"/>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9"/>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9"/>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9"/>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9"/>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9"/>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9"/>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9"/>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9"/>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9"/>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9"/>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9"/>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9"/>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497A8EB4-F8E3-0F69-F847-421B9AA5F3EE}"/>
              </a:ext>
            </a:extLst>
          </p:cNvPr>
          <p:cNvSpPr txBox="1"/>
          <p:nvPr/>
        </p:nvSpPr>
        <p:spPr>
          <a:xfrm>
            <a:off x="681476" y="1195550"/>
            <a:ext cx="7781047" cy="3013838"/>
          </a:xfrm>
          <a:prstGeom prst="rect">
            <a:avLst/>
          </a:prstGeom>
          <a:noFill/>
        </p:spPr>
        <p:txBody>
          <a:bodyPr wrap="square" rtlCol="0">
            <a:spAutoFit/>
          </a:bodyPr>
          <a:lstStyle/>
          <a:p>
            <a:pPr algn="ctr">
              <a:lnSpc>
                <a:spcPct val="150000"/>
              </a:lnSpc>
            </a:pPr>
            <a:r>
              <a:rPr lang="en-US" sz="4400" b="1">
                <a:solidFill>
                  <a:srgbClr val="DDA549"/>
                </a:solidFill>
              </a:rPr>
              <a:t>NHIỆT LIỆT CHÀO ĐÓN </a:t>
            </a:r>
            <a:r>
              <a:rPr lang="en-US" sz="4400" b="1">
                <a:solidFill>
                  <a:srgbClr val="626364"/>
                </a:solidFill>
              </a:rPr>
              <a:t>CÁC EM HỌC SINH ĐẾN VỚI </a:t>
            </a:r>
            <a:r>
              <a:rPr lang="en-US" sz="4400" b="1">
                <a:solidFill>
                  <a:srgbClr val="DDA549"/>
                </a:solidFill>
              </a:rPr>
              <a:t>TIẾT HỌC MÔN LỊCH SỬ!</a:t>
            </a: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9" name="TextBox 8">
            <a:extLst>
              <a:ext uri="{FF2B5EF4-FFF2-40B4-BE49-F238E27FC236}">
                <a16:creationId xmlns:a16="http://schemas.microsoft.com/office/drawing/2014/main" id="{6A517E0F-A680-4846-5BF7-5386643EF907}"/>
              </a:ext>
            </a:extLst>
          </p:cNvPr>
          <p:cNvSpPr txBox="1"/>
          <p:nvPr/>
        </p:nvSpPr>
        <p:spPr>
          <a:xfrm>
            <a:off x="231759" y="707424"/>
            <a:ext cx="4142121" cy="3728649"/>
          </a:xfrm>
          <a:prstGeom prst="rect">
            <a:avLst/>
          </a:prstGeom>
          <a:noFill/>
        </p:spPr>
        <p:txBody>
          <a:bodyPr wrap="square">
            <a:spAutoFit/>
          </a:bodyPr>
          <a:lstStyle/>
          <a:p>
            <a:pPr algn="just">
              <a:lnSpc>
                <a:spcPct val="150000"/>
              </a:lnSpc>
            </a:pPr>
            <a:r>
              <a:rPr lang="en-US" sz="2000" b="1" i="1" dirty="0">
                <a:solidFill>
                  <a:srgbClr val="FF0000"/>
                </a:solidFill>
              </a:rPr>
              <a:t>Em hãy </a:t>
            </a:r>
            <a:r>
              <a:rPr lang="vi-VN" sz="2000" b="1" i="1" dirty="0">
                <a:solidFill>
                  <a:srgbClr val="FF0000"/>
                </a:solidFill>
              </a:rPr>
              <a:t>vận dụng kiến thức đã học và </a:t>
            </a:r>
            <a:r>
              <a:rPr lang="en-US" sz="2000" b="1" i="1" dirty="0">
                <a:solidFill>
                  <a:srgbClr val="FF0000"/>
                </a:solidFill>
              </a:rPr>
              <a:t>thực hiện nhiệm vụ:</a:t>
            </a:r>
          </a:p>
          <a:p>
            <a:pPr marL="342900" indent="-342900" algn="just">
              <a:lnSpc>
                <a:spcPct val="150000"/>
              </a:lnSpc>
              <a:buFont typeface="Arial" panose="020B0604020202020204" pitchFamily="34" charset="0"/>
              <a:buChar char="•"/>
            </a:pPr>
            <a:r>
              <a:rPr lang="en-US" sz="2000" dirty="0"/>
              <a:t>S</a:t>
            </a:r>
            <a:r>
              <a:rPr lang="vi-VN" sz="2000" dirty="0"/>
              <a:t>ử dụng Bản đồ thế giới, xác định vị trí, giới hạn lãnh thổ Ấn Độ trên bản đồ</a:t>
            </a:r>
            <a:r>
              <a:rPr lang="en-US" sz="2000" dirty="0"/>
              <a:t>.</a:t>
            </a:r>
          </a:p>
          <a:p>
            <a:pPr marL="342900" indent="-342900" algn="just">
              <a:lnSpc>
                <a:spcPct val="150000"/>
              </a:lnSpc>
              <a:buFont typeface="Arial" panose="020B0604020202020204" pitchFamily="34" charset="0"/>
              <a:buChar char="•"/>
            </a:pPr>
            <a:r>
              <a:rPr lang="vi-VN" sz="2000" dirty="0"/>
              <a:t>Vì sao thực dân </a:t>
            </a:r>
            <a:r>
              <a:rPr lang="en-US" sz="2000" dirty="0"/>
              <a:t>p</a:t>
            </a:r>
            <a:r>
              <a:rPr lang="vi-VN" sz="2000" dirty="0"/>
              <a:t>hương Tây nhất là Anh và Pháp lại tranh giành Ấn Độ?</a:t>
            </a:r>
            <a:endParaRPr lang="en-US" sz="2000" dirty="0"/>
          </a:p>
        </p:txBody>
      </p:sp>
      <p:pic>
        <p:nvPicPr>
          <p:cNvPr id="6" name="Picture 5">
            <a:extLst>
              <a:ext uri="{FF2B5EF4-FFF2-40B4-BE49-F238E27FC236}">
                <a16:creationId xmlns:a16="http://schemas.microsoft.com/office/drawing/2014/main" id="{95402C29-5F58-7613-2243-E53193A5FC4C}"/>
              </a:ext>
            </a:extLst>
          </p:cNvPr>
          <p:cNvPicPr>
            <a:picLocks noChangeAspect="1"/>
          </p:cNvPicPr>
          <p:nvPr/>
        </p:nvPicPr>
        <p:blipFill rotWithShape="1">
          <a:blip r:embed="rId3">
            <a:clrChange>
              <a:clrFrom>
                <a:srgbClr val="FFFFFF"/>
              </a:clrFrom>
              <a:clrTo>
                <a:srgbClr val="FFFFFF">
                  <a:alpha val="0"/>
                </a:srgbClr>
              </a:clrTo>
            </a:clrChange>
          </a:blip>
          <a:srcRect t="6202"/>
          <a:stretch/>
        </p:blipFill>
        <p:spPr>
          <a:xfrm>
            <a:off x="4651917" y="447675"/>
            <a:ext cx="4492083" cy="4429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anim calcmode="lin" valueType="num">
                                      <p:cBhvr>
                                        <p:cTn id="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barn(inVertical)">
                                      <p:cBhvr>
                                        <p:cTn id="14" dur="500"/>
                                        <p:tgtEl>
                                          <p:spTgt spid="9">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402C29-5F58-7613-2243-E53193A5FC4C}"/>
              </a:ext>
            </a:extLst>
          </p:cNvPr>
          <p:cNvPicPr>
            <a:picLocks noChangeAspect="1"/>
          </p:cNvPicPr>
          <p:nvPr/>
        </p:nvPicPr>
        <p:blipFill rotWithShape="1">
          <a:blip r:embed="rId2">
            <a:clrChange>
              <a:clrFrom>
                <a:srgbClr val="FFFFFF"/>
              </a:clrFrom>
              <a:clrTo>
                <a:srgbClr val="FFFFFF">
                  <a:alpha val="0"/>
                </a:srgbClr>
              </a:clrTo>
            </a:clrChange>
          </a:blip>
          <a:srcRect t="6202"/>
          <a:stretch/>
        </p:blipFill>
        <p:spPr>
          <a:xfrm>
            <a:off x="346616" y="406986"/>
            <a:ext cx="8450767" cy="4329527"/>
          </a:xfrm>
          <a:prstGeom prst="rect">
            <a:avLst/>
          </a:prstGeom>
        </p:spPr>
      </p:pic>
      <p:sp>
        <p:nvSpPr>
          <p:cNvPr id="10" name="Oval 9">
            <a:extLst>
              <a:ext uri="{FF2B5EF4-FFF2-40B4-BE49-F238E27FC236}">
                <a16:creationId xmlns:a16="http://schemas.microsoft.com/office/drawing/2014/main" id="{89681F9A-D6F5-7307-8FBD-B0057C2733E2}"/>
              </a:ext>
            </a:extLst>
          </p:cNvPr>
          <p:cNvSpPr/>
          <p:nvPr/>
        </p:nvSpPr>
        <p:spPr>
          <a:xfrm rot="1004331">
            <a:off x="5846728" y="1626121"/>
            <a:ext cx="708731" cy="7878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4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23FF209-1CF1-A6BD-9D63-50E0CDA131A7}"/>
              </a:ext>
            </a:extLst>
          </p:cNvPr>
          <p:cNvSpPr txBox="1"/>
          <p:nvPr/>
        </p:nvSpPr>
        <p:spPr>
          <a:xfrm>
            <a:off x="1804035" y="425232"/>
            <a:ext cx="5535930" cy="1131848"/>
          </a:xfrm>
          <a:prstGeom prst="rect">
            <a:avLst/>
          </a:prstGeom>
          <a:noFill/>
        </p:spPr>
        <p:txBody>
          <a:bodyPr wrap="square">
            <a:spAutoFit/>
          </a:bodyPr>
          <a:lstStyle/>
          <a:p>
            <a:pPr algn="ctr">
              <a:lnSpc>
                <a:spcPct val="150000"/>
              </a:lnSpc>
            </a:pPr>
            <a:r>
              <a:rPr lang="en-US" sz="2400"/>
              <a:t>T</a:t>
            </a:r>
            <a:r>
              <a:rPr lang="vi-VN" sz="2400"/>
              <a:t>hực dân </a:t>
            </a:r>
            <a:r>
              <a:rPr lang="en-US" sz="2400"/>
              <a:t>p</a:t>
            </a:r>
            <a:r>
              <a:rPr lang="vi-VN" sz="2400"/>
              <a:t>hương Tây nhất là Anh và Pháp lại tranh giành Ấn Độ</a:t>
            </a:r>
            <a:r>
              <a:rPr lang="en-US" sz="2400"/>
              <a:t> vì:</a:t>
            </a:r>
          </a:p>
        </p:txBody>
      </p:sp>
      <p:sp>
        <p:nvSpPr>
          <p:cNvPr id="9" name="Rectangle: Rounded Corners 8">
            <a:extLst>
              <a:ext uri="{FF2B5EF4-FFF2-40B4-BE49-F238E27FC236}">
                <a16:creationId xmlns:a16="http://schemas.microsoft.com/office/drawing/2014/main" id="{FD32869F-8C76-411B-DB17-4933F7CFDA4B}"/>
              </a:ext>
            </a:extLst>
          </p:cNvPr>
          <p:cNvSpPr/>
          <p:nvPr/>
        </p:nvSpPr>
        <p:spPr>
          <a:xfrm>
            <a:off x="1592580" y="1737360"/>
            <a:ext cx="1424940" cy="1501140"/>
          </a:xfrm>
          <a:prstGeom prst="roundRect">
            <a:avLst>
              <a:gd name="adj" fmla="val 1238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Đ</a:t>
            </a:r>
            <a:r>
              <a:rPr lang="vi-VN" sz="2000">
                <a:solidFill>
                  <a:srgbClr val="000000"/>
                </a:solidFill>
              </a:rPr>
              <a:t>ất rộng người đông</a:t>
            </a:r>
            <a:r>
              <a:rPr lang="en-US" sz="2000">
                <a:solidFill>
                  <a:srgbClr val="000000"/>
                </a:solidFill>
              </a:rPr>
              <a:t>.</a:t>
            </a:r>
          </a:p>
        </p:txBody>
      </p:sp>
      <p:sp>
        <p:nvSpPr>
          <p:cNvPr id="10" name="Rectangle: Rounded Corners 9">
            <a:extLst>
              <a:ext uri="{FF2B5EF4-FFF2-40B4-BE49-F238E27FC236}">
                <a16:creationId xmlns:a16="http://schemas.microsoft.com/office/drawing/2014/main" id="{F3D6E3D4-D27E-C016-B7C9-0D7A68BD80BA}"/>
              </a:ext>
            </a:extLst>
          </p:cNvPr>
          <p:cNvSpPr/>
          <p:nvPr/>
        </p:nvSpPr>
        <p:spPr>
          <a:xfrm>
            <a:off x="3644265" y="1737360"/>
            <a:ext cx="1855470" cy="1501140"/>
          </a:xfrm>
          <a:prstGeom prst="roundRect">
            <a:avLst>
              <a:gd name="adj" fmla="val 1238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Tài nguyên thiên nhiên phong phú.</a:t>
            </a:r>
          </a:p>
        </p:txBody>
      </p:sp>
      <p:sp>
        <p:nvSpPr>
          <p:cNvPr id="11" name="Rectangle: Rounded Corners 10">
            <a:extLst>
              <a:ext uri="{FF2B5EF4-FFF2-40B4-BE49-F238E27FC236}">
                <a16:creationId xmlns:a16="http://schemas.microsoft.com/office/drawing/2014/main" id="{D5959D38-4D5F-3CF3-2D97-859AD2B814C9}"/>
              </a:ext>
            </a:extLst>
          </p:cNvPr>
          <p:cNvSpPr/>
          <p:nvPr/>
        </p:nvSpPr>
        <p:spPr>
          <a:xfrm>
            <a:off x="6126480" y="1737360"/>
            <a:ext cx="1630680" cy="1501140"/>
          </a:xfrm>
          <a:prstGeom prst="roundRect">
            <a:avLst>
              <a:gd name="adj" fmla="val 1238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Có truyền thống văn hóa lâu đời. </a:t>
            </a:r>
          </a:p>
        </p:txBody>
      </p:sp>
      <p:grpSp>
        <p:nvGrpSpPr>
          <p:cNvPr id="17" name="Group 16">
            <a:extLst>
              <a:ext uri="{FF2B5EF4-FFF2-40B4-BE49-F238E27FC236}">
                <a16:creationId xmlns:a16="http://schemas.microsoft.com/office/drawing/2014/main" id="{B4FE9883-9C76-20E9-2E08-50300B53364F}"/>
              </a:ext>
            </a:extLst>
          </p:cNvPr>
          <p:cNvGrpSpPr/>
          <p:nvPr/>
        </p:nvGrpSpPr>
        <p:grpSpPr>
          <a:xfrm>
            <a:off x="1592580" y="3220661"/>
            <a:ext cx="6164580" cy="1535707"/>
            <a:chOff x="1592580" y="3220661"/>
            <a:chExt cx="6164580" cy="1535707"/>
          </a:xfrm>
        </p:grpSpPr>
        <p:grpSp>
          <p:nvGrpSpPr>
            <p:cNvPr id="14" name="Group 13">
              <a:extLst>
                <a:ext uri="{FF2B5EF4-FFF2-40B4-BE49-F238E27FC236}">
                  <a16:creationId xmlns:a16="http://schemas.microsoft.com/office/drawing/2014/main" id="{DE8C0642-14F4-ABAB-D2FD-CC40E3172360}"/>
                </a:ext>
              </a:extLst>
            </p:cNvPr>
            <p:cNvGrpSpPr/>
            <p:nvPr/>
          </p:nvGrpSpPr>
          <p:grpSpPr>
            <a:xfrm>
              <a:off x="1592580" y="3220661"/>
              <a:ext cx="6164580" cy="1079441"/>
              <a:chOff x="1592580" y="3342581"/>
              <a:chExt cx="6164580" cy="1079441"/>
            </a:xfrm>
          </p:grpSpPr>
          <p:sp>
            <p:nvSpPr>
              <p:cNvPr id="12" name="Right Brace 11">
                <a:extLst>
                  <a:ext uri="{FF2B5EF4-FFF2-40B4-BE49-F238E27FC236}">
                    <a16:creationId xmlns:a16="http://schemas.microsoft.com/office/drawing/2014/main" id="{95C6CA18-0A0A-3A2A-028C-8D9165584B21}"/>
                  </a:ext>
                </a:extLst>
              </p:cNvPr>
              <p:cNvSpPr/>
              <p:nvPr/>
            </p:nvSpPr>
            <p:spPr>
              <a:xfrm rot="5400000">
                <a:off x="4431030" y="504131"/>
                <a:ext cx="487680" cy="6164580"/>
              </a:xfrm>
              <a:prstGeom prst="rightBrace">
                <a:avLst>
                  <a:gd name="adj1" fmla="val 58333"/>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row: Down 12">
                <a:extLst>
                  <a:ext uri="{FF2B5EF4-FFF2-40B4-BE49-F238E27FC236}">
                    <a16:creationId xmlns:a16="http://schemas.microsoft.com/office/drawing/2014/main" id="{E7A6F39B-1DAB-7A09-CAC8-82C678E3D9CF}"/>
                  </a:ext>
                </a:extLst>
              </p:cNvPr>
              <p:cNvSpPr/>
              <p:nvPr/>
            </p:nvSpPr>
            <p:spPr>
              <a:xfrm>
                <a:off x="4419600" y="3934342"/>
                <a:ext cx="484632" cy="48768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4442B881-8318-4CBB-9F9C-FB87A53402DD}"/>
                </a:ext>
              </a:extLst>
            </p:cNvPr>
            <p:cNvSpPr txBox="1"/>
            <p:nvPr/>
          </p:nvSpPr>
          <p:spPr>
            <a:xfrm>
              <a:off x="1906905" y="4356258"/>
              <a:ext cx="5535930" cy="400110"/>
            </a:xfrm>
            <a:prstGeom prst="rect">
              <a:avLst/>
            </a:prstGeom>
            <a:noFill/>
          </p:spPr>
          <p:txBody>
            <a:bodyPr wrap="square">
              <a:spAutoFit/>
            </a:bodyPr>
            <a:lstStyle/>
            <a:p>
              <a:pPr algn="ctr"/>
              <a:r>
                <a:rPr lang="en-US" sz="2000"/>
                <a:t>Miếng mồi ngon không thể bỏ qua</a:t>
              </a:r>
            </a:p>
          </p:txBody>
        </p:sp>
      </p:grpSp>
    </p:spTree>
    <p:extLst>
      <p:ext uri="{BB962C8B-B14F-4D97-AF65-F5344CB8AC3E}">
        <p14:creationId xmlns:p14="http://schemas.microsoft.com/office/powerpoint/2010/main" val="68768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2885" y="1647752"/>
            <a:ext cx="3703955" cy="1938992"/>
          </a:xfrm>
          <a:prstGeom prst="rect">
            <a:avLst/>
          </a:prstGeom>
        </p:spPr>
        <p:txBody>
          <a:bodyPr wrap="square">
            <a:spAutoFit/>
          </a:bodyPr>
          <a:lstStyle/>
          <a:p>
            <a:pPr algn="just">
              <a:lnSpc>
                <a:spcPct val="150000"/>
              </a:lnSpc>
            </a:pPr>
            <a:r>
              <a:rPr lang="vi-VN" sz="2000" b="1">
                <a:solidFill>
                  <a:srgbClr val="FF0000"/>
                </a:solidFill>
                <a:latin typeface="+mn-lt"/>
                <a:ea typeface="Times New Roman" panose="02020603050405020304" pitchFamily="18" charset="0"/>
              </a:rPr>
              <a:t>Khai thác tư liệu 17.1: </a:t>
            </a:r>
            <a:r>
              <a:rPr lang="en-US" sz="2000" smtClean="0">
                <a:latin typeface="+mn-lt"/>
                <a:ea typeface="Times New Roman" panose="02020603050405020304" pitchFamily="18" charset="0"/>
              </a:rPr>
              <a:t>V</a:t>
            </a:r>
            <a:r>
              <a:rPr lang="vi-VN" sz="2000" smtClean="0">
                <a:latin typeface="+mn-lt"/>
                <a:ea typeface="Times New Roman" panose="02020603050405020304" pitchFamily="18" charset="0"/>
              </a:rPr>
              <a:t>ẽ </a:t>
            </a:r>
            <a:r>
              <a:rPr lang="vi-VN" sz="2000">
                <a:latin typeface="+mn-lt"/>
                <a:ea typeface="Times New Roman" panose="02020603050405020304" pitchFamily="18" charset="0"/>
              </a:rPr>
              <a:t>biểu đồ về số lượng người dân Ấn Độ chết vì đói trong giai đoạn 1860 – </a:t>
            </a:r>
            <a:r>
              <a:rPr lang="vi-VN" sz="2000" smtClean="0">
                <a:latin typeface="+mn-lt"/>
                <a:ea typeface="Times New Roman" panose="02020603050405020304" pitchFamily="18" charset="0"/>
              </a:rPr>
              <a:t>1900</a:t>
            </a:r>
            <a:r>
              <a:rPr lang="en-US" sz="2000" smtClean="0">
                <a:latin typeface="+mn-lt"/>
                <a:ea typeface="Times New Roman" panose="02020603050405020304" pitchFamily="18" charset="0"/>
              </a:rPr>
              <a:t>.</a:t>
            </a:r>
            <a:endParaRPr lang="en-US" sz="2000">
              <a:latin typeface="+mn-lt"/>
            </a:endParaRPr>
          </a:p>
        </p:txBody>
      </p:sp>
      <p:grpSp>
        <p:nvGrpSpPr>
          <p:cNvPr id="9" name="Group 8"/>
          <p:cNvGrpSpPr/>
          <p:nvPr/>
        </p:nvGrpSpPr>
        <p:grpSpPr>
          <a:xfrm>
            <a:off x="134620" y="141273"/>
            <a:ext cx="4987925" cy="4745687"/>
            <a:chOff x="177800" y="120953"/>
            <a:chExt cx="4987925" cy="4745687"/>
          </a:xfrm>
        </p:grpSpPr>
        <p:sp>
          <p:nvSpPr>
            <p:cNvPr id="10" name="Rectangle 9"/>
            <p:cNvSpPr/>
            <p:nvPr/>
          </p:nvSpPr>
          <p:spPr>
            <a:xfrm>
              <a:off x="335280" y="327218"/>
              <a:ext cx="4830445" cy="4539422"/>
            </a:xfrm>
            <a:prstGeom prst="rect">
              <a:avLst/>
            </a:prstGeom>
            <a:solidFill>
              <a:srgbClr val="FBEF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rgbClr val="000000"/>
                </a:solidFill>
              </a:endParaRPr>
            </a:p>
          </p:txBody>
        </p:sp>
        <p:sp>
          <p:nvSpPr>
            <p:cNvPr id="11" name="Rectangle 10"/>
            <p:cNvSpPr/>
            <p:nvPr/>
          </p:nvSpPr>
          <p:spPr>
            <a:xfrm>
              <a:off x="386079" y="450187"/>
              <a:ext cx="4728845" cy="4293483"/>
            </a:xfrm>
            <a:prstGeom prst="rect">
              <a:avLst/>
            </a:prstGeom>
          </p:spPr>
          <p:txBody>
            <a:bodyPr wrap="square">
              <a:spAutoFit/>
            </a:bodyPr>
            <a:lstStyle/>
            <a:p>
              <a:pPr algn="ctr">
                <a:lnSpc>
                  <a:spcPct val="150000"/>
                </a:lnSpc>
              </a:pPr>
              <a:r>
                <a:rPr lang="en-US" b="1"/>
                <a:t>Nạn đói ở Ấn Độ</a:t>
              </a:r>
            </a:p>
            <a:p>
              <a:pPr algn="just">
                <a:lnSpc>
                  <a:spcPct val="150000"/>
                </a:lnSpc>
              </a:pPr>
              <a:r>
                <a:rPr lang="en-US"/>
                <a:t>Cuối thế kỉ XIX, hàng loạt vụ mất mùa nghiêm trọng xảy ra dẫn đến nạn đói và dịch bệnh liên tục xảy ra ở Ấn Độ.</a:t>
              </a:r>
            </a:p>
            <a:p>
              <a:pPr algn="just">
                <a:lnSpc>
                  <a:spcPct val="150000"/>
                </a:lnSpc>
              </a:pPr>
              <a:r>
                <a:rPr lang="en-US"/>
                <a:t>- 1860 – 1861: 2 triệu người chết.</a:t>
              </a:r>
            </a:p>
            <a:p>
              <a:pPr algn="just">
                <a:lnSpc>
                  <a:spcPct val="150000"/>
                </a:lnSpc>
              </a:pPr>
              <a:r>
                <a:rPr lang="en-US"/>
                <a:t>- 1876 – 1878: 4,3 triệu người chết; thêm 1,2 triệu người ở các tỉnh Tây Bắc và Kát-mi (Kashmir) trong năm 1877 – 1878.</a:t>
              </a:r>
            </a:p>
            <a:p>
              <a:pPr algn="just">
                <a:lnSpc>
                  <a:spcPct val="150000"/>
                </a:lnSpc>
              </a:pPr>
              <a:r>
                <a:rPr lang="en-US"/>
                <a:t>- 1896 – 1897: 5 triệu người chết.</a:t>
              </a:r>
            </a:p>
            <a:p>
              <a:pPr algn="just">
                <a:lnSpc>
                  <a:spcPct val="150000"/>
                </a:lnSpc>
              </a:pPr>
              <a:r>
                <a:rPr lang="en-US"/>
                <a:t>- 1899 – 1900: hơn 1 triệu người chết.</a:t>
              </a:r>
            </a:p>
            <a:p>
              <a:pPr algn="r">
                <a:lnSpc>
                  <a:spcPct val="150000"/>
                </a:lnSpc>
              </a:pPr>
              <a:r>
                <a:rPr lang="en-US"/>
                <a:t>(P.G.Mác-san (P.J.Marshall) (Chủ biên), </a:t>
              </a:r>
              <a:r>
                <a:rPr lang="en-US" i="1"/>
                <a:t>Lịch sử vẽ bằng tranh về đế quốc Anh của Cam-brít (The Cambridge illustrated History of the British Empire)</a:t>
              </a:r>
              <a:r>
                <a:rPr lang="en-US"/>
                <a:t>,</a:t>
              </a:r>
              <a:r>
                <a:rPr lang="en-US" i="1"/>
                <a:t> </a:t>
              </a:r>
              <a:r>
                <a:rPr lang="en-US"/>
                <a:t>NXB Đại học Cam-brít (Cambridge University Press), 1996, trang 132) </a:t>
              </a:r>
            </a:p>
          </p:txBody>
        </p:sp>
        <p:sp>
          <p:nvSpPr>
            <p:cNvPr id="12" name="Oval 11"/>
            <p:cNvSpPr/>
            <p:nvPr/>
          </p:nvSpPr>
          <p:spPr>
            <a:xfrm>
              <a:off x="177800" y="120953"/>
              <a:ext cx="817880" cy="637099"/>
            </a:xfrm>
            <a:prstGeom prst="ellipse">
              <a:avLst/>
            </a:prstGeom>
            <a:solidFill>
              <a:srgbClr val="EAB12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t>17.1</a:t>
              </a:r>
              <a:endParaRPr lang="en-US" sz="1500" b="1"/>
            </a:p>
          </p:txBody>
        </p:sp>
      </p:grpSp>
    </p:spTree>
    <p:extLst>
      <p:ext uri="{BB962C8B-B14F-4D97-AF65-F5344CB8AC3E}">
        <p14:creationId xmlns:p14="http://schemas.microsoft.com/office/powerpoint/2010/main" val="166824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64920" y="220497"/>
            <a:ext cx="6774180" cy="4825213"/>
            <a:chOff x="1264920" y="220497"/>
            <a:chExt cx="6774180" cy="4825213"/>
          </a:xfrm>
        </p:grpSpPr>
        <p:graphicFrame>
          <p:nvGraphicFramePr>
            <p:cNvPr id="8" name="Chart 7"/>
            <p:cNvGraphicFramePr/>
            <p:nvPr>
              <p:extLst>
                <p:ext uri="{D42A27DB-BD31-4B8C-83A1-F6EECF244321}">
                  <p14:modId xmlns:p14="http://schemas.microsoft.com/office/powerpoint/2010/main" val="3866048186"/>
                </p:ext>
              </p:extLst>
            </p:nvPr>
          </p:nvGraphicFramePr>
          <p:xfrm>
            <a:off x="1264920" y="1074420"/>
            <a:ext cx="6774180" cy="397129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1607820" y="220497"/>
              <a:ext cx="6088380" cy="785343"/>
            </a:xfrm>
            <a:prstGeom prst="rect">
              <a:avLst/>
            </a:prstGeom>
            <a:noFill/>
          </p:spPr>
          <p:txBody>
            <a:bodyPr wrap="square" rtlCol="0">
              <a:spAutoFit/>
            </a:bodyPr>
            <a:lstStyle/>
            <a:p>
              <a:pPr algn="ctr">
                <a:lnSpc>
                  <a:spcPct val="150000"/>
                </a:lnSpc>
              </a:pPr>
              <a:r>
                <a:rPr lang="en-US" sz="1600" b="1" smtClean="0"/>
                <a:t>BIỂU ĐỒ VỀ SỐ LƯỢNG NGƯỜI DÂN ẤN ĐỘ CHẾT VÌ ĐÓI GIAI ĐOẠN 1860 - 1900</a:t>
              </a:r>
              <a:endParaRPr lang="en-US" sz="1600" b="1"/>
            </a:p>
          </p:txBody>
        </p:sp>
      </p:grpSp>
    </p:spTree>
    <p:extLst>
      <p:ext uri="{BB962C8B-B14F-4D97-AF65-F5344CB8AC3E}">
        <p14:creationId xmlns:p14="http://schemas.microsoft.com/office/powerpoint/2010/main" val="1965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6" name="Arrow: Pentagon 15">
            <a:extLst>
              <a:ext uri="{FF2B5EF4-FFF2-40B4-BE49-F238E27FC236}">
                <a16:creationId xmlns:a16="http://schemas.microsoft.com/office/drawing/2014/main" id="{DC71F0CE-C4E8-1FF3-ADA8-CE05578E8AC8}"/>
              </a:ext>
            </a:extLst>
          </p:cNvPr>
          <p:cNvSpPr/>
          <p:nvPr/>
        </p:nvSpPr>
        <p:spPr>
          <a:xfrm>
            <a:off x="-69450" y="310517"/>
            <a:ext cx="3261836" cy="67532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smtClean="0"/>
              <a:t>Hoạt động nhóm</a:t>
            </a:r>
            <a:endParaRPr lang="en-US" sz="2000" b="1"/>
          </a:p>
        </p:txBody>
      </p:sp>
      <p:sp>
        <p:nvSpPr>
          <p:cNvPr id="2" name="Rectangle 1"/>
          <p:cNvSpPr/>
          <p:nvPr/>
        </p:nvSpPr>
        <p:spPr>
          <a:xfrm>
            <a:off x="835819" y="1166574"/>
            <a:ext cx="7600950" cy="1015663"/>
          </a:xfrm>
          <a:prstGeom prst="rect">
            <a:avLst/>
          </a:prstGeom>
        </p:spPr>
        <p:txBody>
          <a:bodyPr wrap="square">
            <a:spAutoFit/>
          </a:bodyPr>
          <a:lstStyle/>
          <a:p>
            <a:pPr algn="ctr">
              <a:lnSpc>
                <a:spcPct val="150000"/>
              </a:lnSpc>
              <a:spcBef>
                <a:spcPts val="100"/>
              </a:spcBef>
              <a:spcAft>
                <a:spcPts val="100"/>
              </a:spcAft>
            </a:pPr>
            <a:r>
              <a:rPr lang="en-US" sz="2000" b="1" smtClean="0">
                <a:solidFill>
                  <a:srgbClr val="FF0000"/>
                </a:solidFill>
                <a:latin typeface="+mn-lt"/>
                <a:ea typeface="Calibri" panose="020F0502020204030204" pitchFamily="34" charset="0"/>
              </a:rPr>
              <a:t>L</a:t>
            </a:r>
            <a:r>
              <a:rPr lang="vi-VN" sz="2000" b="1" smtClean="0">
                <a:solidFill>
                  <a:srgbClr val="FF0000"/>
                </a:solidFill>
                <a:latin typeface="+mn-lt"/>
                <a:ea typeface="Calibri" panose="020F0502020204030204" pitchFamily="34" charset="0"/>
              </a:rPr>
              <a:t>àm </a:t>
            </a:r>
            <a:r>
              <a:rPr lang="vi-VN" sz="2000" b="1">
                <a:solidFill>
                  <a:srgbClr val="FF0000"/>
                </a:solidFill>
                <a:latin typeface="+mn-lt"/>
                <a:ea typeface="Calibri" panose="020F0502020204030204" pitchFamily="34" charset="0"/>
              </a:rPr>
              <a:t>việc cặp đôi, </a:t>
            </a:r>
            <a:r>
              <a:rPr lang="vi-VN" sz="2000" b="1">
                <a:solidFill>
                  <a:srgbClr val="FF0000"/>
                </a:solidFill>
                <a:latin typeface="+mn-lt"/>
                <a:ea typeface="Times New Roman" panose="02020603050405020304" pitchFamily="18" charset="0"/>
              </a:rPr>
              <a:t>khai thác Hình 17.1, 17.2, thông tin mục 1 </a:t>
            </a:r>
            <a:r>
              <a:rPr lang="en-US" sz="2000" b="1" smtClean="0">
                <a:solidFill>
                  <a:srgbClr val="FF0000"/>
                </a:solidFill>
                <a:latin typeface="+mn-lt"/>
                <a:ea typeface="Times New Roman" panose="02020603050405020304" pitchFamily="18" charset="0"/>
              </a:rPr>
              <a:t>(</a:t>
            </a:r>
            <a:r>
              <a:rPr lang="vi-VN" sz="2000" b="1" smtClean="0">
                <a:solidFill>
                  <a:srgbClr val="FF0000"/>
                </a:solidFill>
                <a:latin typeface="+mn-lt"/>
                <a:ea typeface="Times New Roman" panose="02020603050405020304" pitchFamily="18" charset="0"/>
              </a:rPr>
              <a:t>SGK tr.68</a:t>
            </a:r>
            <a:r>
              <a:rPr lang="en-US" sz="2000" b="1" smtClean="0">
                <a:solidFill>
                  <a:srgbClr val="FF0000"/>
                </a:solidFill>
                <a:latin typeface="+mn-lt"/>
                <a:ea typeface="Times New Roman" panose="02020603050405020304" pitchFamily="18" charset="0"/>
              </a:rPr>
              <a:t>)</a:t>
            </a:r>
            <a:r>
              <a:rPr lang="vi-VN" sz="2000" b="1" smtClean="0">
                <a:solidFill>
                  <a:srgbClr val="FF0000"/>
                </a:solidFill>
                <a:latin typeface="+mn-lt"/>
                <a:ea typeface="Times New Roman" panose="02020603050405020304" pitchFamily="18" charset="0"/>
              </a:rPr>
              <a:t> </a:t>
            </a:r>
            <a:r>
              <a:rPr lang="vi-VN" sz="2000" b="1">
                <a:solidFill>
                  <a:srgbClr val="FF0000"/>
                </a:solidFill>
                <a:latin typeface="+mn-lt"/>
                <a:ea typeface="Times New Roman" panose="02020603050405020304" pitchFamily="18" charset="0"/>
              </a:rPr>
              <a:t>và hoàn thành Phiếu học tập số 1: </a:t>
            </a:r>
            <a:endParaRPr lang="en-US" sz="2000" b="1">
              <a:solidFill>
                <a:srgbClr val="FF0000"/>
              </a:solidFill>
              <a:effectLst/>
              <a:latin typeface="+mn-lt"/>
              <a:ea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00554438"/>
              </p:ext>
            </p:extLst>
          </p:nvPr>
        </p:nvGraphicFramePr>
        <p:xfrm>
          <a:off x="800100" y="2362972"/>
          <a:ext cx="7672388" cy="2528788"/>
        </p:xfrm>
        <a:graphic>
          <a:graphicData uri="http://schemas.openxmlformats.org/drawingml/2006/table">
            <a:tbl>
              <a:tblPr firstRow="1" firstCol="1" bandRow="1">
                <a:tableStyleId>{5940675A-B579-460E-94D1-54222C63F5DA}</a:tableStyleId>
              </a:tblPr>
              <a:tblGrid>
                <a:gridCol w="4057447">
                  <a:extLst>
                    <a:ext uri="{9D8B030D-6E8A-4147-A177-3AD203B41FA5}">
                      <a16:colId xmlns:a16="http://schemas.microsoft.com/office/drawing/2014/main" val="2361008862"/>
                    </a:ext>
                  </a:extLst>
                </a:gridCol>
                <a:gridCol w="3614941">
                  <a:extLst>
                    <a:ext uri="{9D8B030D-6E8A-4147-A177-3AD203B41FA5}">
                      <a16:colId xmlns:a16="http://schemas.microsoft.com/office/drawing/2014/main" val="817086552"/>
                    </a:ext>
                  </a:extLst>
                </a:gridCol>
              </a:tblGrid>
              <a:tr h="561953">
                <a:tc gridSpan="2">
                  <a:txBody>
                    <a:bodyPr/>
                    <a:lstStyle/>
                    <a:p>
                      <a:pPr algn="ctr">
                        <a:lnSpc>
                          <a:spcPct val="100000"/>
                        </a:lnSpc>
                        <a:spcBef>
                          <a:spcPts val="100"/>
                        </a:spcBef>
                        <a:spcAft>
                          <a:spcPts val="100"/>
                        </a:spcAft>
                      </a:pPr>
                      <a:r>
                        <a:rPr lang="en-US" sz="1800" b="1" smtClean="0">
                          <a:solidFill>
                            <a:schemeClr val="accent3"/>
                          </a:solidFill>
                          <a:effectLst/>
                          <a:latin typeface="+mj-lt"/>
                          <a:ea typeface="Calibri" panose="020F0502020204030204" pitchFamily="34" charset="0"/>
                          <a:cs typeface="Calibri" panose="020F0502020204030204" pitchFamily="34" charset="0"/>
                        </a:rPr>
                        <a:t>PHIẾU</a:t>
                      </a:r>
                      <a:r>
                        <a:rPr lang="en-US" sz="1800" b="1" baseline="0" smtClean="0">
                          <a:solidFill>
                            <a:schemeClr val="accent3"/>
                          </a:solidFill>
                          <a:effectLst/>
                          <a:latin typeface="+mj-lt"/>
                          <a:ea typeface="Calibri" panose="020F0502020204030204" pitchFamily="34" charset="0"/>
                          <a:cs typeface="Calibri" panose="020F0502020204030204" pitchFamily="34" charset="0"/>
                        </a:rPr>
                        <a:t> HỌC TẬP SỐ 1</a:t>
                      </a:r>
                      <a:endParaRPr lang="en-US" sz="1800" b="1">
                        <a:solidFill>
                          <a:schemeClr val="accent3"/>
                        </a:solidFill>
                        <a:effectLst/>
                        <a:latin typeface="+mj-lt"/>
                        <a:ea typeface="Calibri" panose="020F0502020204030204" pitchFamily="34" charset="0"/>
                        <a:cs typeface="Calibri" panose="020F0502020204030204" pitchFamily="34" charset="0"/>
                      </a:endParaRPr>
                    </a:p>
                  </a:txBody>
                  <a:tcPr marL="68580" marR="68580" marT="0" marB="0" anchor="ctr">
                    <a:solidFill>
                      <a:srgbClr val="148A38"/>
                    </a:solidFill>
                  </a:tcPr>
                </a:tc>
                <a:tc hMerge="1">
                  <a:txBody>
                    <a:bodyPr/>
                    <a:lstStyle/>
                    <a:p>
                      <a:endParaRPr lang="en-US"/>
                    </a:p>
                  </a:txBody>
                  <a:tcPr/>
                </a:tc>
                <a:extLst>
                  <a:ext uri="{0D108BD9-81ED-4DB2-BD59-A6C34878D82A}">
                    <a16:rowId xmlns:a16="http://schemas.microsoft.com/office/drawing/2014/main" val="1075650542"/>
                  </a:ext>
                </a:extLst>
              </a:tr>
              <a:tr h="561953">
                <a:tc gridSpan="2">
                  <a:txBody>
                    <a:bodyPr/>
                    <a:lstStyle/>
                    <a:p>
                      <a:pPr algn="ctr">
                        <a:lnSpc>
                          <a:spcPct val="100000"/>
                        </a:lnSpc>
                        <a:spcBef>
                          <a:spcPts val="100"/>
                        </a:spcBef>
                        <a:spcAft>
                          <a:spcPts val="100"/>
                        </a:spcAft>
                      </a:pPr>
                      <a:r>
                        <a:rPr lang="vi-VN" sz="1800">
                          <a:solidFill>
                            <a:srgbClr val="000000"/>
                          </a:solidFill>
                          <a:effectLst/>
                        </a:rPr>
                        <a:t>TÌNH HÌNH KINH TẾ ẤN ĐỘ </a:t>
                      </a:r>
                      <a:r>
                        <a:rPr lang="vi-VN" sz="1800" smtClean="0">
                          <a:solidFill>
                            <a:srgbClr val="000000"/>
                          </a:solidFill>
                          <a:effectLst/>
                        </a:rPr>
                        <a:t>NỬA </a:t>
                      </a:r>
                      <a:r>
                        <a:rPr lang="vi-VN" sz="1800">
                          <a:solidFill>
                            <a:srgbClr val="000000"/>
                          </a:solidFill>
                          <a:effectLst/>
                        </a:rPr>
                        <a:t>SAU THẾ KỈ XIX</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4"/>
                    </a:solidFill>
                  </a:tcPr>
                </a:tc>
                <a:tc hMerge="1">
                  <a:txBody>
                    <a:bodyPr/>
                    <a:lstStyle/>
                    <a:p>
                      <a:endParaRPr lang="en-US"/>
                    </a:p>
                  </a:txBody>
                  <a:tcPr/>
                </a:tc>
                <a:extLst>
                  <a:ext uri="{0D108BD9-81ED-4DB2-BD59-A6C34878D82A}">
                    <a16:rowId xmlns:a16="http://schemas.microsoft.com/office/drawing/2014/main" val="3301558770"/>
                  </a:ext>
                </a:extLst>
              </a:tr>
              <a:tr h="561953">
                <a:tc>
                  <a:txBody>
                    <a:bodyPr/>
                    <a:lstStyle/>
                    <a:p>
                      <a:pPr algn="ctr">
                        <a:lnSpc>
                          <a:spcPct val="100000"/>
                        </a:lnSpc>
                        <a:spcBef>
                          <a:spcPts val="100"/>
                        </a:spcBef>
                        <a:spcAft>
                          <a:spcPts val="100"/>
                        </a:spcAft>
                      </a:pPr>
                      <a:r>
                        <a:rPr lang="vi-VN" sz="1800">
                          <a:solidFill>
                            <a:srgbClr val="000000"/>
                          </a:solidFill>
                          <a:effectLst/>
                        </a:rPr>
                        <a:t>Chính sách kinh tế của thực dân Anh</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4"/>
                    </a:solidFill>
                  </a:tcPr>
                </a:tc>
                <a:tc>
                  <a:txBody>
                    <a:bodyPr/>
                    <a:lstStyle/>
                    <a:p>
                      <a:pPr algn="ctr">
                        <a:lnSpc>
                          <a:spcPct val="100000"/>
                        </a:lnSpc>
                        <a:spcBef>
                          <a:spcPts val="100"/>
                        </a:spcBef>
                        <a:spcAft>
                          <a:spcPts val="100"/>
                        </a:spcAft>
                      </a:pPr>
                      <a:r>
                        <a:rPr lang="vi-VN" sz="1800">
                          <a:solidFill>
                            <a:srgbClr val="000000"/>
                          </a:solidFill>
                          <a:effectLst/>
                        </a:rPr>
                        <a:t>Hậu quả của </a:t>
                      </a:r>
                      <a:r>
                        <a:rPr lang="vi-VN" sz="1800" smtClean="0">
                          <a:solidFill>
                            <a:srgbClr val="000000"/>
                          </a:solidFill>
                          <a:effectLst/>
                        </a:rPr>
                        <a:t>chính </a:t>
                      </a:r>
                      <a:r>
                        <a:rPr lang="vi-VN" sz="1800">
                          <a:solidFill>
                            <a:srgbClr val="000000"/>
                          </a:solidFill>
                          <a:effectLst/>
                        </a:rPr>
                        <a:t>sách kinh tế </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4"/>
                    </a:solidFill>
                  </a:tcPr>
                </a:tc>
                <a:extLst>
                  <a:ext uri="{0D108BD9-81ED-4DB2-BD59-A6C34878D82A}">
                    <a16:rowId xmlns:a16="http://schemas.microsoft.com/office/drawing/2014/main" val="3294053360"/>
                  </a:ext>
                </a:extLst>
              </a:tr>
              <a:tr h="842929">
                <a:tc>
                  <a:txBody>
                    <a:bodyPr/>
                    <a:lstStyle/>
                    <a:p>
                      <a:pPr algn="ctr">
                        <a:lnSpc>
                          <a:spcPct val="150000"/>
                        </a:lnSpc>
                        <a:spcBef>
                          <a:spcPts val="100"/>
                        </a:spcBef>
                        <a:spcAft>
                          <a:spcPts val="100"/>
                        </a:spcAft>
                      </a:pPr>
                      <a:r>
                        <a:rPr lang="vi-VN" sz="1800">
                          <a:solidFill>
                            <a:srgbClr val="000000"/>
                          </a:solidFill>
                          <a:effectLst/>
                        </a:rPr>
                        <a:t> </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4"/>
                    </a:solidFill>
                  </a:tcPr>
                </a:tc>
                <a:tc>
                  <a:txBody>
                    <a:bodyPr/>
                    <a:lstStyle/>
                    <a:p>
                      <a:pPr algn="ctr">
                        <a:lnSpc>
                          <a:spcPct val="150000"/>
                        </a:lnSpc>
                        <a:spcBef>
                          <a:spcPts val="100"/>
                        </a:spcBef>
                        <a:spcAft>
                          <a:spcPts val="100"/>
                        </a:spcAft>
                      </a:pPr>
                      <a:r>
                        <a:rPr lang="vi-VN" sz="1800">
                          <a:solidFill>
                            <a:srgbClr val="000000"/>
                          </a:solidFill>
                          <a:effectLst/>
                        </a:rPr>
                        <a:t> </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4"/>
                    </a:solidFill>
                  </a:tcPr>
                </a:tc>
                <a:extLst>
                  <a:ext uri="{0D108BD9-81ED-4DB2-BD59-A6C34878D82A}">
                    <a16:rowId xmlns:a16="http://schemas.microsoft.com/office/drawing/2014/main" val="882794869"/>
                  </a:ext>
                </a:extLst>
              </a:tr>
            </a:tbl>
          </a:graphicData>
        </a:graphic>
      </p:graphicFrame>
    </p:spTree>
    <p:extLst>
      <p:ext uri="{BB962C8B-B14F-4D97-AF65-F5344CB8AC3E}">
        <p14:creationId xmlns:p14="http://schemas.microsoft.com/office/powerpoint/2010/main" val="77876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grpSp>
        <p:nvGrpSpPr>
          <p:cNvPr id="13" name="Group 12"/>
          <p:cNvGrpSpPr/>
          <p:nvPr/>
        </p:nvGrpSpPr>
        <p:grpSpPr>
          <a:xfrm>
            <a:off x="190500" y="428625"/>
            <a:ext cx="2819400" cy="4004304"/>
            <a:chOff x="4986170" y="300910"/>
            <a:chExt cx="4795370" cy="1936827"/>
          </a:xfrm>
        </p:grpSpPr>
        <p:sp>
          <p:nvSpPr>
            <p:cNvPr id="12" name="TextBox 11"/>
            <p:cNvSpPr txBox="1"/>
            <p:nvPr/>
          </p:nvSpPr>
          <p:spPr>
            <a:xfrm>
              <a:off x="6171564" y="347538"/>
              <a:ext cx="3609976" cy="1890199"/>
            </a:xfrm>
            <a:prstGeom prst="rect">
              <a:avLst/>
            </a:prstGeom>
            <a:noFill/>
          </p:spPr>
          <p:txBody>
            <a:bodyPr wrap="square" rtlCol="0">
              <a:spAutoFit/>
            </a:bodyPr>
            <a:lstStyle/>
            <a:p>
              <a:pPr algn="just">
                <a:lnSpc>
                  <a:spcPct val="150000"/>
                </a:lnSpc>
              </a:pPr>
              <a:r>
                <a:rPr lang="en-US" sz="1800" dirty="0" smtClean="0"/>
                <a:t>Nạn đói ở Ấn Độ: Người bản địa chờ cứu trợ tại Ban-ga-lo (Bangalore) (báo </a:t>
              </a:r>
              <a:r>
                <a:rPr lang="en-US" sz="1800" i="1" dirty="0" smtClean="0"/>
                <a:t>Tin tức Luân Đôn (London News) </a:t>
              </a:r>
              <a:r>
                <a:rPr lang="en-US" sz="1800" dirty="0" smtClean="0"/>
                <a:t>ra ngày 20 – 10 – 1887)</a:t>
              </a:r>
              <a:endParaRPr lang="en-US" sz="1800" dirty="0"/>
            </a:p>
          </p:txBody>
        </p:sp>
        <p:sp>
          <p:nvSpPr>
            <p:cNvPr id="14" name="Oval 13"/>
            <p:cNvSpPr/>
            <p:nvPr/>
          </p:nvSpPr>
          <p:spPr>
            <a:xfrm>
              <a:off x="4986170" y="300910"/>
              <a:ext cx="1386568" cy="226839"/>
            </a:xfrm>
            <a:prstGeom prst="ellipse">
              <a:avLst/>
            </a:prstGeom>
            <a:solidFill>
              <a:srgbClr val="EAB12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t>17.2</a:t>
              </a:r>
              <a:endParaRPr lang="en-US" sz="1500" b="1"/>
            </a:p>
          </p:txBody>
        </p:sp>
      </p:grpSp>
      <p:pic>
        <p:nvPicPr>
          <p:cNvPr id="3074" name="Picture 2" descr="https://d3i71xaburhd42.cloudfront.net/74bcb19ede2e8ee619d77257ba6e7fac7d33726a/8-Figure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10075"/>
            <a:ext cx="5915025" cy="51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9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24735261"/>
              </p:ext>
            </p:extLst>
          </p:nvPr>
        </p:nvGraphicFramePr>
        <p:xfrm>
          <a:off x="0" y="0"/>
          <a:ext cx="9144000" cy="4518809"/>
        </p:xfrm>
        <a:graphic>
          <a:graphicData uri="http://schemas.openxmlformats.org/drawingml/2006/table">
            <a:tbl>
              <a:tblPr firstRow="1" firstCol="1" bandRow="1">
                <a:tableStyleId>{5940675A-B579-460E-94D1-54222C63F5DA}</a:tableStyleId>
              </a:tblPr>
              <a:tblGrid>
                <a:gridCol w="4732020">
                  <a:extLst>
                    <a:ext uri="{9D8B030D-6E8A-4147-A177-3AD203B41FA5}">
                      <a16:colId xmlns:a16="http://schemas.microsoft.com/office/drawing/2014/main" val="2641149311"/>
                    </a:ext>
                  </a:extLst>
                </a:gridCol>
                <a:gridCol w="4411980">
                  <a:extLst>
                    <a:ext uri="{9D8B030D-6E8A-4147-A177-3AD203B41FA5}">
                      <a16:colId xmlns:a16="http://schemas.microsoft.com/office/drawing/2014/main" val="2444347050"/>
                    </a:ext>
                  </a:extLst>
                </a:gridCol>
              </a:tblGrid>
              <a:tr h="851210">
                <a:tc>
                  <a:txBody>
                    <a:bodyPr/>
                    <a:lstStyle/>
                    <a:p>
                      <a:pPr algn="ctr">
                        <a:lnSpc>
                          <a:spcPct val="100000"/>
                        </a:lnSpc>
                        <a:spcBef>
                          <a:spcPts val="100"/>
                        </a:spcBef>
                        <a:spcAft>
                          <a:spcPts val="100"/>
                        </a:spcAft>
                      </a:pPr>
                      <a:r>
                        <a:rPr lang="vi-VN" sz="2400" dirty="0">
                          <a:solidFill>
                            <a:srgbClr val="FF0000"/>
                          </a:solidFill>
                          <a:effectLst/>
                        </a:rPr>
                        <a:t>Chính sách kinh tế </a:t>
                      </a:r>
                      <a:r>
                        <a:rPr lang="vi-VN" sz="2400" dirty="0">
                          <a:solidFill>
                            <a:srgbClr val="000000"/>
                          </a:solidFill>
                          <a:effectLst/>
                        </a:rPr>
                        <a:t>của thực dân Anh</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solidFill>
                  </a:tcPr>
                </a:tc>
                <a:tc>
                  <a:txBody>
                    <a:bodyPr/>
                    <a:lstStyle/>
                    <a:p>
                      <a:pPr algn="ctr">
                        <a:lnSpc>
                          <a:spcPct val="100000"/>
                        </a:lnSpc>
                        <a:spcBef>
                          <a:spcPts val="100"/>
                        </a:spcBef>
                        <a:spcAft>
                          <a:spcPts val="100"/>
                        </a:spcAft>
                      </a:pPr>
                      <a:r>
                        <a:rPr lang="vi-VN" sz="2400" dirty="0">
                          <a:solidFill>
                            <a:srgbClr val="FF0000"/>
                          </a:solidFill>
                          <a:effectLst/>
                        </a:rPr>
                        <a:t>Hậu quả </a:t>
                      </a:r>
                      <a:r>
                        <a:rPr lang="vi-VN" sz="2400" dirty="0">
                          <a:solidFill>
                            <a:srgbClr val="000000"/>
                          </a:solidFill>
                          <a:effectLst/>
                        </a:rPr>
                        <a:t>của chính sách kinh tế </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3"/>
                    </a:solidFill>
                  </a:tcPr>
                </a:tc>
                <a:extLst>
                  <a:ext uri="{0D108BD9-81ED-4DB2-BD59-A6C34878D82A}">
                    <a16:rowId xmlns:a16="http://schemas.microsoft.com/office/drawing/2014/main" val="3794388371"/>
                  </a:ext>
                </a:extLst>
              </a:tr>
              <a:tr h="3667599">
                <a:tc>
                  <a:txBody>
                    <a:bodyPr/>
                    <a:lstStyle/>
                    <a:p>
                      <a:pPr algn="just">
                        <a:lnSpc>
                          <a:spcPct val="150000"/>
                        </a:lnSpc>
                        <a:spcBef>
                          <a:spcPts val="100"/>
                        </a:spcBef>
                        <a:spcAft>
                          <a:spcPts val="100"/>
                        </a:spcAft>
                      </a:pPr>
                      <a:endParaRPr lang="en-US" sz="1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3"/>
                    </a:solidFill>
                  </a:tcPr>
                </a:tc>
                <a:tc>
                  <a:txBody>
                    <a:bodyPr/>
                    <a:lstStyle/>
                    <a:p>
                      <a:pPr algn="just">
                        <a:lnSpc>
                          <a:spcPct val="150000"/>
                        </a:lnSpc>
                        <a:spcBef>
                          <a:spcPts val="100"/>
                        </a:spcBef>
                        <a:spcAft>
                          <a:spcPts val="100"/>
                        </a:spcAft>
                      </a:pPr>
                      <a:endPar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3"/>
                    </a:solidFill>
                  </a:tcPr>
                </a:tc>
                <a:extLst>
                  <a:ext uri="{0D108BD9-81ED-4DB2-BD59-A6C34878D82A}">
                    <a16:rowId xmlns:a16="http://schemas.microsoft.com/office/drawing/2014/main" val="2037534696"/>
                  </a:ext>
                </a:extLst>
              </a:tr>
            </a:tbl>
          </a:graphicData>
        </a:graphic>
      </p:graphicFrame>
      <p:sp>
        <p:nvSpPr>
          <p:cNvPr id="6" name="Rectangle 5"/>
          <p:cNvSpPr/>
          <p:nvPr/>
        </p:nvSpPr>
        <p:spPr>
          <a:xfrm>
            <a:off x="0" y="770058"/>
            <a:ext cx="4638675" cy="3836948"/>
          </a:xfrm>
          <a:prstGeom prst="rect">
            <a:avLst/>
          </a:prstGeom>
        </p:spPr>
        <p:txBody>
          <a:bodyPr wrap="square">
            <a:spAutoFit/>
          </a:bodyPr>
          <a:lstStyle/>
          <a:p>
            <a:pPr algn="just">
              <a:spcBef>
                <a:spcPts val="100"/>
              </a:spcBef>
              <a:spcAft>
                <a:spcPts val="100"/>
              </a:spcAft>
            </a:pPr>
            <a:r>
              <a:rPr lang="vi-VN" sz="2400" dirty="0" smtClean="0"/>
              <a:t>- </a:t>
            </a:r>
            <a:r>
              <a:rPr lang="en-US" sz="2400" dirty="0" smtClean="0">
                <a:solidFill>
                  <a:srgbClr val="FF0000"/>
                </a:solidFill>
              </a:rPr>
              <a:t>Đầu thế kỉ XVIII, Ấn độ trở thành thuộc địa của Anh, Anh t</a:t>
            </a:r>
            <a:r>
              <a:rPr lang="vi-VN" sz="2400" dirty="0" smtClean="0">
                <a:solidFill>
                  <a:srgbClr val="FF0000"/>
                </a:solidFill>
              </a:rPr>
              <a:t>hực </a:t>
            </a:r>
            <a:r>
              <a:rPr lang="vi-VN" sz="2400" dirty="0">
                <a:solidFill>
                  <a:srgbClr val="FF0000"/>
                </a:solidFill>
              </a:rPr>
              <a:t>hiện </a:t>
            </a:r>
            <a:r>
              <a:rPr lang="vi-VN" sz="2400" dirty="0" smtClean="0">
                <a:solidFill>
                  <a:srgbClr val="FF0000"/>
                </a:solidFill>
              </a:rPr>
              <a:t>chính </a:t>
            </a:r>
            <a:r>
              <a:rPr lang="vi-VN" sz="2400" dirty="0">
                <a:solidFill>
                  <a:srgbClr val="FF0000"/>
                </a:solidFill>
              </a:rPr>
              <a:t>sách khai thác thuộc </a:t>
            </a:r>
            <a:r>
              <a:rPr lang="vi-VN" sz="2400" dirty="0" smtClean="0">
                <a:solidFill>
                  <a:srgbClr val="FF0000"/>
                </a:solidFill>
              </a:rPr>
              <a:t>địa</a:t>
            </a:r>
            <a:r>
              <a:rPr lang="en-US" sz="2400" dirty="0" smtClean="0">
                <a:solidFill>
                  <a:srgbClr val="FF0000"/>
                </a:solidFill>
              </a:rPr>
              <a:t>.</a:t>
            </a:r>
          </a:p>
          <a:p>
            <a:pPr algn="just">
              <a:spcBef>
                <a:spcPts val="100"/>
              </a:spcBef>
              <a:spcAft>
                <a:spcPts val="100"/>
              </a:spcAft>
            </a:pPr>
            <a:r>
              <a:rPr lang="vi-VN" sz="2400" dirty="0" smtClean="0">
                <a:solidFill>
                  <a:srgbClr val="FF0000"/>
                </a:solidFill>
              </a:rPr>
              <a:t>→ </a:t>
            </a:r>
            <a:r>
              <a:rPr lang="en-US" sz="2400" dirty="0" smtClean="0">
                <a:solidFill>
                  <a:srgbClr val="FF0000"/>
                </a:solidFill>
              </a:rPr>
              <a:t>B</a:t>
            </a:r>
            <a:r>
              <a:rPr lang="vi-VN" sz="2400" dirty="0" smtClean="0">
                <a:solidFill>
                  <a:srgbClr val="FF0000"/>
                </a:solidFill>
              </a:rPr>
              <a:t>iến </a:t>
            </a:r>
            <a:r>
              <a:rPr lang="vi-VN" sz="2400" dirty="0">
                <a:solidFill>
                  <a:srgbClr val="FF0000"/>
                </a:solidFill>
              </a:rPr>
              <a:t>Ấn Độ thành nguồn cung cấp nguyên liệu cho sản xuất công nghiệp tại Anh. </a:t>
            </a:r>
            <a:endParaRPr lang="en-US" sz="2400" dirty="0">
              <a:solidFill>
                <a:srgbClr val="FF0000"/>
              </a:solidFill>
            </a:endParaRPr>
          </a:p>
          <a:p>
            <a:pPr algn="just">
              <a:spcBef>
                <a:spcPts val="100"/>
              </a:spcBef>
              <a:spcAft>
                <a:spcPts val="100"/>
              </a:spcAft>
            </a:pPr>
            <a:r>
              <a:rPr lang="vi-VN" sz="2400" dirty="0"/>
              <a:t>-</a:t>
            </a:r>
            <a:r>
              <a:rPr lang="pt-BR" sz="2400" dirty="0"/>
              <a:t> </a:t>
            </a:r>
            <a:r>
              <a:rPr lang="pt-BR" sz="2400" dirty="0">
                <a:solidFill>
                  <a:srgbClr val="FF0000"/>
                </a:solidFill>
              </a:rPr>
              <a:t>Cướp đoạt ruộng đất lập đồn </a:t>
            </a:r>
            <a:r>
              <a:rPr lang="pt-BR" sz="2400" dirty="0" smtClean="0">
                <a:solidFill>
                  <a:srgbClr val="FF0000"/>
                </a:solidFill>
              </a:rPr>
              <a:t>điền</a:t>
            </a:r>
            <a:r>
              <a:rPr lang="pt-BR" sz="2400" dirty="0" smtClean="0"/>
              <a:t>, dùng để trồng </a:t>
            </a:r>
            <a:r>
              <a:rPr lang="pt-BR" sz="2400" dirty="0"/>
              <a:t>trà, cà phê, bông, vải, thuốc phiện,….</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4792330" y="770058"/>
            <a:ext cx="4198014" cy="2728952"/>
          </a:xfrm>
          <a:prstGeom prst="rect">
            <a:avLst/>
          </a:prstGeom>
        </p:spPr>
        <p:txBody>
          <a:bodyPr wrap="square">
            <a:spAutoFit/>
          </a:bodyPr>
          <a:lstStyle/>
          <a:p>
            <a:pPr algn="just">
              <a:spcBef>
                <a:spcPts val="100"/>
              </a:spcBef>
              <a:spcAft>
                <a:spcPts val="100"/>
              </a:spcAft>
            </a:pPr>
            <a:r>
              <a:rPr lang="vi-VN" sz="2400" dirty="0">
                <a:solidFill>
                  <a:srgbClr val="FF0000"/>
                </a:solidFill>
              </a:rPr>
              <a:t>- Thiếu hụt lương thực.</a:t>
            </a:r>
            <a:endParaRPr lang="en-US" sz="2400" dirty="0">
              <a:solidFill>
                <a:srgbClr val="FF0000"/>
              </a:solidFill>
            </a:endParaRPr>
          </a:p>
          <a:p>
            <a:pPr algn="just">
              <a:spcBef>
                <a:spcPts val="100"/>
              </a:spcBef>
              <a:spcAft>
                <a:spcPts val="100"/>
              </a:spcAft>
            </a:pPr>
            <a:r>
              <a:rPr lang="vi-VN" sz="2400" dirty="0"/>
              <a:t>- </a:t>
            </a:r>
            <a:r>
              <a:rPr lang="vi-VN" sz="2400" dirty="0">
                <a:solidFill>
                  <a:srgbClr val="FF0000"/>
                </a:solidFill>
              </a:rPr>
              <a:t>Nạn đói xảy </a:t>
            </a:r>
            <a:r>
              <a:rPr lang="vi-VN" sz="2400" dirty="0" smtClean="0">
                <a:solidFill>
                  <a:srgbClr val="FF0000"/>
                </a:solidFill>
              </a:rPr>
              <a:t>ra suốt </a:t>
            </a:r>
            <a:r>
              <a:rPr lang="vi-VN" sz="2400" dirty="0">
                <a:solidFill>
                  <a:srgbClr val="FF0000"/>
                </a:solidFill>
              </a:rPr>
              <a:t>nửa sau thế kỉ XIX. </a:t>
            </a:r>
            <a:endParaRPr lang="en-US" sz="2400" dirty="0">
              <a:solidFill>
                <a:srgbClr val="FF0000"/>
              </a:solidFill>
            </a:endParaRPr>
          </a:p>
          <a:p>
            <a:pPr algn="just">
              <a:spcBef>
                <a:spcPts val="100"/>
              </a:spcBef>
              <a:spcAft>
                <a:spcPts val="100"/>
              </a:spcAft>
            </a:pPr>
            <a:r>
              <a:rPr lang="vi-VN" sz="2400" dirty="0"/>
              <a:t>→ Chính sách cai trị tàn bạo. Mâu thuẫn giữa nhân dân Ấn Độ và thực dân Anh ngày càng gay gắt.</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34" name="Hình ảnh 17"/>
          <p:cNvPicPr/>
          <p:nvPr/>
        </p:nvPicPr>
        <p:blipFill>
          <a:blip r:embed="rId3">
            <a:extLst>
              <a:ext uri="{28A0092B-C50C-407E-A947-70E740481C1C}">
                <a14:useLocalDpi xmlns:a14="http://schemas.microsoft.com/office/drawing/2010/main" val="0"/>
              </a:ext>
            </a:extLst>
          </a:blip>
          <a:srcRect/>
          <a:stretch>
            <a:fillRect/>
          </a:stretch>
        </p:blipFill>
        <p:spPr bwMode="auto">
          <a:xfrm>
            <a:off x="6120354" y="3395330"/>
            <a:ext cx="2864869" cy="1505160"/>
          </a:xfrm>
          <a:prstGeom prst="roundRect">
            <a:avLst/>
          </a:prstGeom>
          <a:noFill/>
          <a:ln>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9"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dissolv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pic>
        <p:nvPicPr>
          <p:cNvPr id="7170" name="Picture 2" descr="https://d3i71xaburhd42.cloudfront.net/74bcb19ede2e8ee619d77257ba6e7fac7d33726a/7-Figure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794" y="213360"/>
            <a:ext cx="4987925" cy="33629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descr="https://d3i71xaburhd42.cloudfront.net/74bcb19ede2e8ee619d77257ba6e7fac7d33726a/6-Figure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55" y="213360"/>
            <a:ext cx="3181985" cy="47324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20794" y="3885283"/>
            <a:ext cx="4987925" cy="92333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n-US" sz="1800" i="1" smtClean="0"/>
              <a:t>Tranh minh hoạ về nạn đói ở Ấn Độ dưới sự thống trị của Đế quốc Anh</a:t>
            </a:r>
            <a:endParaRPr lang="en-US" sz="1800" i="1"/>
          </a:p>
        </p:txBody>
      </p:sp>
    </p:spTree>
    <p:extLst>
      <p:ext uri="{BB962C8B-B14F-4D97-AF65-F5344CB8AC3E}">
        <p14:creationId xmlns:p14="http://schemas.microsoft.com/office/powerpoint/2010/main" val="30987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strips(downLeft)">
                                      <p:cBhvr>
                                        <p:cTn id="7" dur="500"/>
                                        <p:tgtEl>
                                          <p:spTgt spid="7172"/>
                                        </p:tgtEl>
                                      </p:cBhvr>
                                    </p:animEffect>
                                  </p:childTnLst>
                                </p:cTn>
                              </p:par>
                              <p:par>
                                <p:cTn id="8" presetID="18" presetClass="entr" presetSubtype="12"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strips(downLeft)">
                                      <p:cBhvr>
                                        <p:cTn id="10" dur="500"/>
                                        <p:tgtEl>
                                          <p:spTgt spid="717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 name="Google Shape;1525;p41">
            <a:extLst>
              <a:ext uri="{FF2B5EF4-FFF2-40B4-BE49-F238E27FC236}">
                <a16:creationId xmlns:a16="http://schemas.microsoft.com/office/drawing/2014/main" id="{DCE52CEA-66EF-D1B8-084F-3B1EFBB29F49}"/>
              </a:ext>
            </a:extLst>
          </p:cNvPr>
          <p:cNvSpPr/>
          <p:nvPr/>
        </p:nvSpPr>
        <p:spPr>
          <a:xfrm>
            <a:off x="3840480" y="854130"/>
            <a:ext cx="1463040" cy="146304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smtClean="0">
                <a:solidFill>
                  <a:schemeClr val="accent5"/>
                </a:solidFill>
              </a:rPr>
              <a:t>02</a:t>
            </a:r>
            <a:endParaRPr sz="6000" b="1">
              <a:solidFill>
                <a:schemeClr val="accent5"/>
              </a:solidFill>
            </a:endParaRPr>
          </a:p>
        </p:txBody>
      </p:sp>
      <p:sp>
        <p:nvSpPr>
          <p:cNvPr id="6" name="TextBox 5">
            <a:extLst>
              <a:ext uri="{FF2B5EF4-FFF2-40B4-BE49-F238E27FC236}">
                <a16:creationId xmlns:a16="http://schemas.microsoft.com/office/drawing/2014/main" id="{FE9C0329-1121-9A22-02C3-2662CE0E1D00}"/>
              </a:ext>
            </a:extLst>
          </p:cNvPr>
          <p:cNvSpPr txBox="1"/>
          <p:nvPr/>
        </p:nvSpPr>
        <p:spPr>
          <a:xfrm>
            <a:off x="1562492" y="2592895"/>
            <a:ext cx="6019016" cy="1938992"/>
          </a:xfrm>
          <a:prstGeom prst="rect">
            <a:avLst/>
          </a:prstGeom>
          <a:noFill/>
        </p:spPr>
        <p:txBody>
          <a:bodyPr wrap="square">
            <a:spAutoFit/>
          </a:bodyPr>
          <a:lstStyle/>
          <a:p>
            <a:pPr algn="ctr">
              <a:lnSpc>
                <a:spcPct val="150000"/>
              </a:lnSpc>
            </a:pPr>
            <a:r>
              <a:rPr lang="en-US" sz="4000" b="1">
                <a:solidFill>
                  <a:srgbClr val="626364"/>
                </a:solidFill>
              </a:rPr>
              <a:t>TÌNH HÌNH </a:t>
            </a:r>
            <a:r>
              <a:rPr lang="en-US" sz="4000" b="1" smtClean="0">
                <a:solidFill>
                  <a:srgbClr val="626364"/>
                </a:solidFill>
              </a:rPr>
              <a:t>CHÍNH TRỊ, XÃ HỘI</a:t>
            </a:r>
            <a:endParaRPr lang="en-US" sz="4000" b="1">
              <a:solidFill>
                <a:srgbClr val="626364"/>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4" name="TextBox 3">
            <a:extLst>
              <a:ext uri="{FF2B5EF4-FFF2-40B4-BE49-F238E27FC236}">
                <a16:creationId xmlns:a16="http://schemas.microsoft.com/office/drawing/2014/main" id="{8A9DFE21-1DB2-6F6F-A1C4-D0B4D7228C3F}"/>
              </a:ext>
            </a:extLst>
          </p:cNvPr>
          <p:cNvSpPr txBox="1"/>
          <p:nvPr/>
        </p:nvSpPr>
        <p:spPr>
          <a:xfrm>
            <a:off x="929021" y="349256"/>
            <a:ext cx="7285958" cy="646331"/>
          </a:xfrm>
          <a:prstGeom prst="rect">
            <a:avLst/>
          </a:prstGeom>
          <a:noFill/>
        </p:spPr>
        <p:txBody>
          <a:bodyPr wrap="square">
            <a:spAutoFit/>
          </a:bodyPr>
          <a:lstStyle/>
          <a:p>
            <a:pPr algn="ctr" defTabSz="457200">
              <a:buClrTx/>
            </a:pPr>
            <a:r>
              <a:rPr lang="en-US" sz="3600" b="1">
                <a:solidFill>
                  <a:srgbClr val="626364"/>
                </a:solidFill>
                <a:latin typeface="Arial" panose="020B0604020202020204" pitchFamily="34" charset="0"/>
                <a:cs typeface="Arial" panose="020B0604020202020204" pitchFamily="34" charset="0"/>
              </a:rPr>
              <a:t>TRÒ CHƠI AI HIỂU BIẾT HƠN</a:t>
            </a:r>
          </a:p>
        </p:txBody>
      </p:sp>
      <p:sp>
        <p:nvSpPr>
          <p:cNvPr id="7" name="Rectangle: Rounded Corners 6">
            <a:extLst>
              <a:ext uri="{FF2B5EF4-FFF2-40B4-BE49-F238E27FC236}">
                <a16:creationId xmlns:a16="http://schemas.microsoft.com/office/drawing/2014/main" id="{83D75BD5-8701-2FBA-083C-100CD411C4C8}"/>
              </a:ext>
            </a:extLst>
          </p:cNvPr>
          <p:cNvSpPr/>
          <p:nvPr/>
        </p:nvSpPr>
        <p:spPr>
          <a:xfrm>
            <a:off x="719137" y="1143000"/>
            <a:ext cx="7705725" cy="1019175"/>
          </a:xfrm>
          <a:prstGeom prst="round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i="1">
                <a:solidFill>
                  <a:srgbClr val="000000"/>
                </a:solidFill>
              </a:rPr>
              <a:t>Câu 1: </a:t>
            </a:r>
            <a:r>
              <a:rPr lang="vi-VN" sz="2000">
                <a:solidFill>
                  <a:srgbClr val="000000"/>
                </a:solidFill>
              </a:rPr>
              <a:t>Hình ảnh nào dưới đây thể hiện Quốc kì của Ấn Độ:</a:t>
            </a:r>
            <a:endParaRPr lang="en-US" sz="2000">
              <a:solidFill>
                <a:srgbClr val="000000"/>
              </a:solidFill>
            </a:endParaRPr>
          </a:p>
        </p:txBody>
      </p:sp>
      <p:grpSp>
        <p:nvGrpSpPr>
          <p:cNvPr id="23" name="Group 22">
            <a:extLst>
              <a:ext uri="{FF2B5EF4-FFF2-40B4-BE49-F238E27FC236}">
                <a16:creationId xmlns:a16="http://schemas.microsoft.com/office/drawing/2014/main" id="{58F984D3-E4DA-1DE5-ED6F-2361CD232F0C}"/>
              </a:ext>
            </a:extLst>
          </p:cNvPr>
          <p:cNvGrpSpPr/>
          <p:nvPr/>
        </p:nvGrpSpPr>
        <p:grpSpPr>
          <a:xfrm>
            <a:off x="6627392" y="2409826"/>
            <a:ext cx="2028008" cy="2147317"/>
            <a:chOff x="6627392" y="2409826"/>
            <a:chExt cx="2028008" cy="2147317"/>
          </a:xfrm>
        </p:grpSpPr>
        <p:sp>
          <p:nvSpPr>
            <p:cNvPr id="11" name="Oval 10">
              <a:extLst>
                <a:ext uri="{FF2B5EF4-FFF2-40B4-BE49-F238E27FC236}">
                  <a16:creationId xmlns:a16="http://schemas.microsoft.com/office/drawing/2014/main" id="{C20A0A48-EC4D-E53D-DF7A-2FD056411E3B}"/>
                </a:ext>
              </a:extLst>
            </p:cNvPr>
            <p:cNvSpPr/>
            <p:nvPr/>
          </p:nvSpPr>
          <p:spPr>
            <a:xfrm>
              <a:off x="7321356" y="24098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D</a:t>
              </a:r>
            </a:p>
          </p:txBody>
        </p:sp>
        <p:pic>
          <p:nvPicPr>
            <p:cNvPr id="13" name="Picture 12" descr="A green and white flag with white text&#10;&#10;Description automatically generated">
              <a:extLst>
                <a:ext uri="{FF2B5EF4-FFF2-40B4-BE49-F238E27FC236}">
                  <a16:creationId xmlns:a16="http://schemas.microsoft.com/office/drawing/2014/main" id="{75227BDE-D0BF-7F34-54C7-2139C8C83AB8}"/>
                </a:ext>
              </a:extLst>
            </p:cNvPr>
            <p:cNvPicPr>
              <a:picLocks noChangeAspect="1"/>
            </p:cNvPicPr>
            <p:nvPr/>
          </p:nvPicPr>
          <p:blipFill>
            <a:blip r:embed="rId3"/>
            <a:stretch>
              <a:fillRect/>
            </a:stretch>
          </p:blipFill>
          <p:spPr>
            <a:xfrm>
              <a:off x="6627392" y="3205666"/>
              <a:ext cx="2028008" cy="1351477"/>
            </a:xfrm>
            <a:prstGeom prst="rect">
              <a:avLst/>
            </a:prstGeom>
          </p:spPr>
        </p:pic>
      </p:grpSp>
      <p:grpSp>
        <p:nvGrpSpPr>
          <p:cNvPr id="20" name="Group 19">
            <a:extLst>
              <a:ext uri="{FF2B5EF4-FFF2-40B4-BE49-F238E27FC236}">
                <a16:creationId xmlns:a16="http://schemas.microsoft.com/office/drawing/2014/main" id="{9519858C-0E0C-130E-C75D-2878DEDC5370}"/>
              </a:ext>
            </a:extLst>
          </p:cNvPr>
          <p:cNvGrpSpPr/>
          <p:nvPr/>
        </p:nvGrpSpPr>
        <p:grpSpPr>
          <a:xfrm>
            <a:off x="488600" y="2409826"/>
            <a:ext cx="2028008" cy="2152112"/>
            <a:chOff x="25173" y="2524126"/>
            <a:chExt cx="2028008" cy="2152112"/>
          </a:xfrm>
        </p:grpSpPr>
        <p:sp>
          <p:nvSpPr>
            <p:cNvPr id="8" name="Oval 7">
              <a:extLst>
                <a:ext uri="{FF2B5EF4-FFF2-40B4-BE49-F238E27FC236}">
                  <a16:creationId xmlns:a16="http://schemas.microsoft.com/office/drawing/2014/main" id="{B7DC15D9-E581-1C02-74CC-8D819E2759CB}"/>
                </a:ext>
              </a:extLst>
            </p:cNvPr>
            <p:cNvSpPr/>
            <p:nvPr/>
          </p:nvSpPr>
          <p:spPr>
            <a:xfrm>
              <a:off x="719137"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A</a:t>
              </a:r>
            </a:p>
          </p:txBody>
        </p:sp>
        <p:pic>
          <p:nvPicPr>
            <p:cNvPr id="15" name="Picture 14" descr="A flag with a circle in the center&#10;&#10;Description automatically generated">
              <a:extLst>
                <a:ext uri="{FF2B5EF4-FFF2-40B4-BE49-F238E27FC236}">
                  <a16:creationId xmlns:a16="http://schemas.microsoft.com/office/drawing/2014/main" id="{0506194F-0863-AD7F-2B5C-E6E8A44E7C85}"/>
                </a:ext>
              </a:extLst>
            </p:cNvPr>
            <p:cNvPicPr>
              <a:picLocks noChangeAspect="1"/>
            </p:cNvPicPr>
            <p:nvPr/>
          </p:nvPicPr>
          <p:blipFill>
            <a:blip r:embed="rId4"/>
            <a:stretch>
              <a:fillRect/>
            </a:stretch>
          </p:blipFill>
          <p:spPr>
            <a:xfrm>
              <a:off x="25173" y="3324761"/>
              <a:ext cx="2028008" cy="1351477"/>
            </a:xfrm>
            <a:prstGeom prst="rect">
              <a:avLst/>
            </a:prstGeom>
          </p:spPr>
        </p:pic>
      </p:grpSp>
      <p:grpSp>
        <p:nvGrpSpPr>
          <p:cNvPr id="22" name="Group 21">
            <a:extLst>
              <a:ext uri="{FF2B5EF4-FFF2-40B4-BE49-F238E27FC236}">
                <a16:creationId xmlns:a16="http://schemas.microsoft.com/office/drawing/2014/main" id="{7939BCBB-4BAC-9166-1CA3-E11776A52E6A}"/>
              </a:ext>
            </a:extLst>
          </p:cNvPr>
          <p:cNvGrpSpPr/>
          <p:nvPr/>
        </p:nvGrpSpPr>
        <p:grpSpPr>
          <a:xfrm>
            <a:off x="5122484" y="2409826"/>
            <a:ext cx="1108904" cy="2147317"/>
            <a:chOff x="5303459" y="2409826"/>
            <a:chExt cx="1108904" cy="2147317"/>
          </a:xfrm>
        </p:grpSpPr>
        <p:sp>
          <p:nvSpPr>
            <p:cNvPr id="10" name="Oval 9">
              <a:extLst>
                <a:ext uri="{FF2B5EF4-FFF2-40B4-BE49-F238E27FC236}">
                  <a16:creationId xmlns:a16="http://schemas.microsoft.com/office/drawing/2014/main" id="{916710F9-0614-78F6-4290-E315EB504D1F}"/>
                </a:ext>
              </a:extLst>
            </p:cNvPr>
            <p:cNvSpPr/>
            <p:nvPr/>
          </p:nvSpPr>
          <p:spPr>
            <a:xfrm>
              <a:off x="5436809" y="24098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a:t>
              </a:r>
            </a:p>
          </p:txBody>
        </p:sp>
        <p:pic>
          <p:nvPicPr>
            <p:cNvPr id="17" name="Picture 16" descr="A red and blue flag with a white star and a white flower&#10;&#10;Description automatically generated">
              <a:extLst>
                <a:ext uri="{FF2B5EF4-FFF2-40B4-BE49-F238E27FC236}">
                  <a16:creationId xmlns:a16="http://schemas.microsoft.com/office/drawing/2014/main" id="{5051457D-5232-6F55-F98D-E0DFFCF587DE}"/>
                </a:ext>
              </a:extLst>
            </p:cNvPr>
            <p:cNvPicPr>
              <a:picLocks noChangeAspect="1"/>
            </p:cNvPicPr>
            <p:nvPr/>
          </p:nvPicPr>
          <p:blipFill>
            <a:blip r:embed="rId5"/>
            <a:stretch>
              <a:fillRect/>
            </a:stretch>
          </p:blipFill>
          <p:spPr>
            <a:xfrm>
              <a:off x="5303459" y="3205666"/>
              <a:ext cx="1108904" cy="1351477"/>
            </a:xfrm>
            <a:prstGeom prst="rect">
              <a:avLst/>
            </a:prstGeom>
          </p:spPr>
        </p:pic>
      </p:grpSp>
      <p:grpSp>
        <p:nvGrpSpPr>
          <p:cNvPr id="21" name="Group 20">
            <a:extLst>
              <a:ext uri="{FF2B5EF4-FFF2-40B4-BE49-F238E27FC236}">
                <a16:creationId xmlns:a16="http://schemas.microsoft.com/office/drawing/2014/main" id="{C3DE62CD-A1D4-FF3B-E70F-70D854E66669}"/>
              </a:ext>
            </a:extLst>
          </p:cNvPr>
          <p:cNvGrpSpPr/>
          <p:nvPr/>
        </p:nvGrpSpPr>
        <p:grpSpPr>
          <a:xfrm>
            <a:off x="2694121" y="2409826"/>
            <a:ext cx="2028008" cy="2152112"/>
            <a:chOff x="2694121" y="2409826"/>
            <a:chExt cx="2028008" cy="2152112"/>
          </a:xfrm>
        </p:grpSpPr>
        <p:sp>
          <p:nvSpPr>
            <p:cNvPr id="9" name="Oval 8">
              <a:extLst>
                <a:ext uri="{FF2B5EF4-FFF2-40B4-BE49-F238E27FC236}">
                  <a16:creationId xmlns:a16="http://schemas.microsoft.com/office/drawing/2014/main" id="{EF7F8730-26FE-1C9D-39D2-576FCC19BA23}"/>
                </a:ext>
              </a:extLst>
            </p:cNvPr>
            <p:cNvSpPr/>
            <p:nvPr/>
          </p:nvSpPr>
          <p:spPr>
            <a:xfrm>
              <a:off x="3388085" y="24098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a:t>
              </a:r>
            </a:p>
          </p:txBody>
        </p:sp>
        <p:pic>
          <p:nvPicPr>
            <p:cNvPr id="19" name="Picture 18" descr="A green and white flag with a crescent moon and a star&#10;&#10;Description automatically generated">
              <a:extLst>
                <a:ext uri="{FF2B5EF4-FFF2-40B4-BE49-F238E27FC236}">
                  <a16:creationId xmlns:a16="http://schemas.microsoft.com/office/drawing/2014/main" id="{1206C737-A06D-5674-233A-DFFBA639B386}"/>
                </a:ext>
              </a:extLst>
            </p:cNvPr>
            <p:cNvPicPr>
              <a:picLocks noChangeAspect="1"/>
            </p:cNvPicPr>
            <p:nvPr/>
          </p:nvPicPr>
          <p:blipFill>
            <a:blip r:embed="rId6"/>
            <a:stretch>
              <a:fillRect/>
            </a:stretch>
          </p:blipFill>
          <p:spPr>
            <a:xfrm>
              <a:off x="2694121" y="3210461"/>
              <a:ext cx="2028008" cy="1351477"/>
            </a:xfrm>
            <a:prstGeom prst="rect">
              <a:avLst/>
            </a:prstGeom>
          </p:spPr>
        </p:pic>
      </p:grpSp>
      <p:sp>
        <p:nvSpPr>
          <p:cNvPr id="24" name="Rectangle 23">
            <a:extLst>
              <a:ext uri="{FF2B5EF4-FFF2-40B4-BE49-F238E27FC236}">
                <a16:creationId xmlns:a16="http://schemas.microsoft.com/office/drawing/2014/main" id="{4E9EB935-53B4-08A0-4080-2964A8E4F250}"/>
              </a:ext>
            </a:extLst>
          </p:cNvPr>
          <p:cNvSpPr/>
          <p:nvPr/>
        </p:nvSpPr>
        <p:spPr>
          <a:xfrm>
            <a:off x="323850" y="2276475"/>
            <a:ext cx="2438400" cy="25177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pic>
        <p:nvPicPr>
          <p:cNvPr id="8194" name="Picture 2" descr="Anh có phải trả giá cho sự cai trị thực dân ở Ấn Đ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7" y="1697984"/>
            <a:ext cx="5409565" cy="3087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Rectangle 12"/>
          <p:cNvSpPr/>
          <p:nvPr/>
        </p:nvSpPr>
        <p:spPr>
          <a:xfrm>
            <a:off x="952500" y="181556"/>
            <a:ext cx="7559040" cy="1338828"/>
          </a:xfrm>
          <a:prstGeom prst="rect">
            <a:avLst/>
          </a:prstGeom>
        </p:spPr>
        <p:txBody>
          <a:bodyPr wrap="square">
            <a:spAutoFit/>
          </a:bodyPr>
          <a:lstStyle/>
          <a:p>
            <a:pPr algn="just">
              <a:lnSpc>
                <a:spcPct val="150000"/>
              </a:lnSpc>
              <a:spcBef>
                <a:spcPts val="100"/>
              </a:spcBef>
              <a:spcAft>
                <a:spcPts val="100"/>
              </a:spcAft>
            </a:pPr>
            <a:r>
              <a:rPr lang="en-US" sz="1800" b="1" smtClean="0">
                <a:solidFill>
                  <a:srgbClr val="FF0000"/>
                </a:solidFill>
                <a:latin typeface="+mn-lt"/>
                <a:ea typeface="Times New Roman" panose="02020603050405020304" pitchFamily="18" charset="0"/>
              </a:rPr>
              <a:t>L</a:t>
            </a:r>
            <a:r>
              <a:rPr lang="vi-VN" sz="1800" b="1" smtClean="0">
                <a:solidFill>
                  <a:srgbClr val="FF0000"/>
                </a:solidFill>
                <a:latin typeface="+mn-lt"/>
                <a:ea typeface="Times New Roman" panose="02020603050405020304" pitchFamily="18" charset="0"/>
              </a:rPr>
              <a:t>àm </a:t>
            </a:r>
            <a:r>
              <a:rPr lang="vi-VN" sz="1800" b="1">
                <a:solidFill>
                  <a:srgbClr val="FF0000"/>
                </a:solidFill>
                <a:latin typeface="+mn-lt"/>
                <a:ea typeface="Times New Roman" panose="02020603050405020304" pitchFamily="18" charset="0"/>
              </a:rPr>
              <a:t>việc cặp đôi, khai thác Tư liệu 17.3, Hình 17.4, thông tin mục 2 </a:t>
            </a:r>
            <a:r>
              <a:rPr lang="en-US" sz="1800" b="1" smtClean="0">
                <a:solidFill>
                  <a:srgbClr val="FF0000"/>
                </a:solidFill>
                <a:latin typeface="+mn-lt"/>
                <a:ea typeface="Times New Roman" panose="02020603050405020304" pitchFamily="18" charset="0"/>
              </a:rPr>
              <a:t>(</a:t>
            </a:r>
            <a:r>
              <a:rPr lang="vi-VN" sz="1800" b="1" smtClean="0">
                <a:solidFill>
                  <a:srgbClr val="FF0000"/>
                </a:solidFill>
                <a:latin typeface="+mn-lt"/>
                <a:ea typeface="Times New Roman" panose="02020603050405020304" pitchFamily="18" charset="0"/>
              </a:rPr>
              <a:t>SGK </a:t>
            </a:r>
            <a:r>
              <a:rPr lang="vi-VN" sz="1800" b="1">
                <a:solidFill>
                  <a:srgbClr val="FF0000"/>
                </a:solidFill>
                <a:latin typeface="+mn-lt"/>
                <a:ea typeface="Times New Roman" panose="02020603050405020304" pitchFamily="18" charset="0"/>
              </a:rPr>
              <a:t>tr.68, </a:t>
            </a:r>
            <a:r>
              <a:rPr lang="vi-VN" sz="1800" b="1" smtClean="0">
                <a:solidFill>
                  <a:srgbClr val="FF0000"/>
                </a:solidFill>
                <a:latin typeface="+mn-lt"/>
                <a:ea typeface="Times New Roman" panose="02020603050405020304" pitchFamily="18" charset="0"/>
              </a:rPr>
              <a:t>69</a:t>
            </a:r>
            <a:r>
              <a:rPr lang="en-US" sz="1800" b="1" smtClean="0">
                <a:solidFill>
                  <a:srgbClr val="FF0000"/>
                </a:solidFill>
                <a:latin typeface="+mn-lt"/>
                <a:ea typeface="Times New Roman" panose="02020603050405020304" pitchFamily="18" charset="0"/>
              </a:rPr>
              <a:t>)</a:t>
            </a:r>
            <a:r>
              <a:rPr lang="vi-VN" sz="1800" b="1" smtClean="0">
                <a:solidFill>
                  <a:srgbClr val="FF0000"/>
                </a:solidFill>
                <a:latin typeface="+mn-lt"/>
                <a:ea typeface="Times New Roman" panose="02020603050405020304" pitchFamily="18" charset="0"/>
              </a:rPr>
              <a:t> </a:t>
            </a:r>
            <a:r>
              <a:rPr lang="vi-VN" sz="1800" b="1">
                <a:solidFill>
                  <a:srgbClr val="FF0000"/>
                </a:solidFill>
                <a:latin typeface="+mn-lt"/>
                <a:ea typeface="Times New Roman" panose="02020603050405020304" pitchFamily="18" charset="0"/>
              </a:rPr>
              <a:t>và trả lời câu hỏi: </a:t>
            </a:r>
            <a:r>
              <a:rPr lang="vi-VN" sz="1800">
                <a:latin typeface="+mn-lt"/>
                <a:ea typeface="Times New Roman" panose="02020603050405020304" pitchFamily="18" charset="0"/>
              </a:rPr>
              <a:t>Nêu những nét chính về tình hình chính trị, xã hội của Ấn Độ cuối thế kỉ XIX.</a:t>
            </a:r>
            <a:endParaRPr lang="en-US" sz="1800">
              <a:effectLst/>
              <a:latin typeface="+mn-lt"/>
              <a:ea typeface="Calibri" panose="020F0502020204030204" pitchFamily="34" charset="0"/>
            </a:endParaRPr>
          </a:p>
        </p:txBody>
      </p:sp>
      <p:sp>
        <p:nvSpPr>
          <p:cNvPr id="32" name="Freeform 19"/>
          <p:cNvSpPr/>
          <p:nvPr/>
        </p:nvSpPr>
        <p:spPr>
          <a:xfrm>
            <a:off x="7620" y="2472276"/>
            <a:ext cx="2089302" cy="2671224"/>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4">
              <a:extLst>
                <a:ext uri="{96DAC541-7B7A-43D3-8B79-37D633B846F1}">
                  <asvg:svgBlip xmlns="" xmlns:asvg="http://schemas.microsoft.com/office/drawing/2016/SVG/main" r:embed="rId2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79400" y="141273"/>
            <a:ext cx="5549900" cy="4745687"/>
            <a:chOff x="177800" y="120953"/>
            <a:chExt cx="5549900" cy="4745687"/>
          </a:xfrm>
        </p:grpSpPr>
        <p:sp>
          <p:nvSpPr>
            <p:cNvPr id="10" name="Rectangle 9"/>
            <p:cNvSpPr/>
            <p:nvPr/>
          </p:nvSpPr>
          <p:spPr>
            <a:xfrm>
              <a:off x="335280" y="327218"/>
              <a:ext cx="5392420" cy="4539422"/>
            </a:xfrm>
            <a:prstGeom prst="rect">
              <a:avLst/>
            </a:prstGeom>
            <a:solidFill>
              <a:srgbClr val="FBEF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rgbClr val="000000"/>
                </a:solidFill>
              </a:endParaRPr>
            </a:p>
          </p:txBody>
        </p:sp>
        <p:sp>
          <p:nvSpPr>
            <p:cNvPr id="11" name="Rectangle 10"/>
            <p:cNvSpPr/>
            <p:nvPr/>
          </p:nvSpPr>
          <p:spPr>
            <a:xfrm>
              <a:off x="436879" y="611770"/>
              <a:ext cx="5189221" cy="3970318"/>
            </a:xfrm>
            <a:prstGeom prst="rect">
              <a:avLst/>
            </a:prstGeom>
          </p:spPr>
          <p:txBody>
            <a:bodyPr wrap="square">
              <a:spAutoFit/>
            </a:bodyPr>
            <a:lstStyle/>
            <a:p>
              <a:pPr algn="ctr">
                <a:lnSpc>
                  <a:spcPct val="150000"/>
                </a:lnSpc>
              </a:pPr>
              <a:r>
                <a:rPr lang="en-US" b="1" dirty="0" smtClean="0"/>
                <a:t>Thái độ phân biệt chủng tộc của người Anh</a:t>
              </a:r>
              <a:endParaRPr lang="en-US" b="1" dirty="0"/>
            </a:p>
            <a:p>
              <a:pPr algn="just">
                <a:lnSpc>
                  <a:spcPct val="150000"/>
                </a:lnSpc>
              </a:pPr>
              <a:r>
                <a:rPr lang="en-US" dirty="0" smtClean="0"/>
                <a:t>Lo Kít-chen-nơ (Lord Kitchener), Tổng Tư lệnh quân đội Anh ở Ấn Độ nói:</a:t>
              </a:r>
            </a:p>
            <a:p>
              <a:pPr algn="just">
                <a:lnSpc>
                  <a:spcPct val="150000"/>
                </a:lnSpc>
              </a:pPr>
              <a:r>
                <a:rPr lang="en-US" i="1" dirty="0" smtClean="0"/>
                <a:t>“Ý thức về tính ưu việt vốn có của người châu Âu đã mang đến chiến thắng cho chúng ta tại Ấn Độ. </a:t>
              </a:r>
              <a:r>
                <a:rPr lang="en-US" i="1" u="sng" dirty="0" smtClean="0">
                  <a:solidFill>
                    <a:srgbClr val="FF0000"/>
                  </a:solidFill>
                </a:rPr>
                <a:t>Dù cho dân bản địa được </a:t>
              </a:r>
              <a:r>
                <a:rPr lang="en-US" i="1" u="sng" dirty="0" smtClean="0">
                  <a:solidFill>
                    <a:srgbClr val="148A38"/>
                  </a:solidFill>
                </a:rPr>
                <a:t>giáo dục tốt </a:t>
              </a:r>
              <a:r>
                <a:rPr lang="en-US" i="1" u="sng" dirty="0" smtClean="0">
                  <a:solidFill>
                    <a:srgbClr val="FF0000"/>
                  </a:solidFill>
                </a:rPr>
                <a:t>và </a:t>
              </a:r>
              <a:r>
                <a:rPr lang="en-US" i="1" u="sng" dirty="0" smtClean="0">
                  <a:solidFill>
                    <a:srgbClr val="148A38"/>
                  </a:solidFill>
                </a:rPr>
                <a:t>thông minh </a:t>
              </a:r>
              <a:r>
                <a:rPr lang="en-US" i="1" u="sng" dirty="0" smtClean="0">
                  <a:solidFill>
                    <a:srgbClr val="FF0000"/>
                  </a:solidFill>
                </a:rPr>
                <a:t>đến đâu, và dù anh ta có thể chứng tỏ sự </a:t>
              </a:r>
              <a:r>
                <a:rPr lang="en-US" i="1" u="sng" dirty="0" smtClean="0">
                  <a:solidFill>
                    <a:srgbClr val="148A38"/>
                  </a:solidFill>
                </a:rPr>
                <a:t>dũng cảm </a:t>
              </a:r>
              <a:r>
                <a:rPr lang="en-US" i="1" u="sng" dirty="0" smtClean="0">
                  <a:solidFill>
                    <a:srgbClr val="FF0000"/>
                  </a:solidFill>
                </a:rPr>
                <a:t>đến đâu, tôi tin rằng không có cấp bậc nào mà chúng ta có thể ban cho anh ta để anh ta có thể được xem là ngang hàng với sĩ quan Anh.</a:t>
              </a:r>
            </a:p>
            <a:p>
              <a:pPr algn="r">
                <a:lnSpc>
                  <a:spcPct val="150000"/>
                </a:lnSpc>
              </a:pPr>
              <a:r>
                <a:rPr lang="en-US" dirty="0" smtClean="0"/>
                <a:t>(Le-ri S.K (Larry S. Krieger) và cộng sự, </a:t>
              </a:r>
              <a:r>
                <a:rPr lang="en-US" i="1" dirty="0" smtClean="0"/>
                <a:t>Lịch sử thế giới: Nhận thức về quá khứ (World History: Perpectives on the past), </a:t>
              </a:r>
              <a:r>
                <a:rPr lang="en-US" dirty="0" smtClean="0"/>
                <a:t>NXB Mác D.Lít-theo (McDougal Little), Mỹ, 2009, trang 794)</a:t>
              </a:r>
              <a:endParaRPr lang="en-US" dirty="0"/>
            </a:p>
          </p:txBody>
        </p:sp>
        <p:sp>
          <p:nvSpPr>
            <p:cNvPr id="12" name="Oval 11"/>
            <p:cNvSpPr/>
            <p:nvPr/>
          </p:nvSpPr>
          <p:spPr>
            <a:xfrm>
              <a:off x="177800" y="120953"/>
              <a:ext cx="817880" cy="637099"/>
            </a:xfrm>
            <a:prstGeom prst="ellipse">
              <a:avLst/>
            </a:prstGeom>
            <a:solidFill>
              <a:srgbClr val="EAB12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t>17.3</a:t>
              </a:r>
              <a:endParaRPr lang="en-US" sz="1500" b="1"/>
            </a:p>
          </p:txBody>
        </p:sp>
      </p:grpSp>
      <p:sp>
        <p:nvSpPr>
          <p:cNvPr id="8" name="Freeform 10"/>
          <p:cNvSpPr/>
          <p:nvPr/>
        </p:nvSpPr>
        <p:spPr>
          <a:xfrm>
            <a:off x="6658753" y="2133600"/>
            <a:ext cx="1446243" cy="2858685"/>
          </a:xfrm>
          <a:custGeom>
            <a:avLst/>
            <a:gdLst/>
            <a:ahLst/>
            <a:cxnLst/>
            <a:rect l="l" t="t" r="r" b="b"/>
            <a:pathLst>
              <a:path w="1632643" h="4199725">
                <a:moveTo>
                  <a:pt x="0" y="0"/>
                </a:moveTo>
                <a:lnTo>
                  <a:pt x="1632643" y="0"/>
                </a:lnTo>
                <a:lnTo>
                  <a:pt x="1632643" y="4199725"/>
                </a:lnTo>
                <a:lnTo>
                  <a:pt x="0" y="4199725"/>
                </a:lnTo>
                <a:lnTo>
                  <a:pt x="0" y="0"/>
                </a:lnTo>
                <a:close/>
              </a:path>
            </a:pathLst>
          </a:custGeom>
          <a:blipFill>
            <a:blip r:embed="rId2"/>
            <a:stretch>
              <a:fillRect/>
            </a:stretch>
          </a:blipFill>
        </p:spPr>
      </p:sp>
      <p:sp>
        <p:nvSpPr>
          <p:cNvPr id="2" name="Cloud Callout 1"/>
          <p:cNvSpPr/>
          <p:nvPr/>
        </p:nvSpPr>
        <p:spPr>
          <a:xfrm>
            <a:off x="5829300" y="0"/>
            <a:ext cx="3314700" cy="2019299"/>
          </a:xfrm>
          <a:prstGeom prst="cloudCallout">
            <a:avLst>
              <a:gd name="adj1" fmla="val -17324"/>
              <a:gd name="adj2" fmla="val 55229"/>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000" dirty="0" smtClean="0"/>
              <a:t>Em có nhận xét như thế nào về chính s</a:t>
            </a:r>
            <a:r>
              <a:rPr lang="en-US" sz="2000" dirty="0"/>
              <a:t>ách cai </a:t>
            </a:r>
            <a:r>
              <a:rPr lang="en-US" sz="2000" dirty="0" smtClean="0"/>
              <a:t> trị của thực dân Anh ở Ấn độ? </a:t>
            </a:r>
            <a:endParaRPr lang="en-US" sz="2000" dirty="0"/>
          </a:p>
        </p:txBody>
      </p:sp>
    </p:spTree>
    <p:extLst>
      <p:ext uri="{BB962C8B-B14F-4D97-AF65-F5344CB8AC3E}">
        <p14:creationId xmlns:p14="http://schemas.microsoft.com/office/powerpoint/2010/main" val="77106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865120" y="246380"/>
            <a:ext cx="3489960" cy="777240"/>
          </a:xfrm>
          <a:prstGeom prst="roundRect">
            <a:avLst/>
          </a:prstGeom>
          <a:solidFill>
            <a:srgbClr val="8F8B4A"/>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b="1" dirty="0" smtClean="0">
                <a:solidFill>
                  <a:schemeClr val="accent3"/>
                </a:solidFill>
              </a:rPr>
              <a:t>2.Tình hình chính trị, xã hội</a:t>
            </a:r>
            <a:endParaRPr lang="en-US" sz="1800" b="1" dirty="0">
              <a:solidFill>
                <a:schemeClr val="accent3"/>
              </a:solidFill>
            </a:endParaRPr>
          </a:p>
        </p:txBody>
      </p:sp>
      <p:sp>
        <p:nvSpPr>
          <p:cNvPr id="4" name="AutoShape 2" descr="data:image/png;base64,iVBORw0KGgoAAAANSUhEUgAAAewAAAEVCAYAAAAit9axAAAAAXNSR0IArs4c6QAAIABJREFUeF7sfQecXVW1/tp7n3LP7Xd6n8lkkplkEiCdDqEJCIICgYfSbCgoPAs89fkwVvTpH1FAij4QEPUFFBDpJdRAICGE9MwkmZlk+txeT9v7/1v7Tnw2JEDaJPf+HCLkzj3nrH3u+fZa61vfR6D0KkWgFIFSBEoRKEWgFIH9PgJkvz/D0gmWIlCKQCkCpQiUIlCKAJQAu3QTlCJQikApAqUIlCIwASJQAuwJsEilUyxFoBSBv42AEIJA9+MaOAU/COE3c2nFci1m2oz4A6olqOoYPq8FYW8BInV5gOk2IUSU4liKwESOQAmwJ/Lqlc69FIGDNAIDKx7x+lh/PS3kZxJKptiFgp+b4AVKQFGUBNMgDSqLAaMDBZHvV838cLC2OQdv+GyyaJF7kIatdNkTPAIlwJ7gC1g6/VIEDsYIZFf89+zMUO+i9NDm88HJh7hpMeISwoQCCgPucFNwheSoYSRZIDIUrmrc4Ktu/zMzyt+EScoYISXQPhjvm4l+zSXAnugrWDr/UgQOsgiIdeu04fXXX+zmRr7Ik73THSurKEBBIRowUAFcByixQSjgOorqWEw3beZNOzQwqAaq1ngrGl+ItM99RW+o7CFkoXOQha90uRM4AiXAnsCLd7CduhArVBhN65CKe4Hn/aADAPNYYNMMRBuzZO5c+2CLycF4veay22fGux67kqd7L1LtYa/pFIBRFRj1AOEMuG2DRhwARsChKphEAZMzcMADzAiNqYHQBi0QWU69ZcuCjbNWeTwtQ2TSwsLBGMvSNU+sCJQAe2Kt10F1tkIICpvu9JnJRO3mLWtrFdeOMOEEVCJCHr8nTKggWYvnBQkM6Ub9xsbTT10NMNchBErkogP0ThFiqbLjwUeuoKNvX8LS22brJAEFECAYAwANgDMA2wWNcDkCw4kCDlWACwLCFeASBmAYgnhDUeKrfpMb1c8awaqnKstau8ihF2cP0LCVLusAiUAJsA+QhTxQLqPI/r1Ji3VFda5E/QoNtoPCzujv3XI6z2WawUwZxM2CojgACoesRUDx1o8Fy1ofi7TN/lb4sJYdpTLngXI3/O11yA1c9+Plq5+67S6fNfKhoDuoEJ4AW1PApQQEp8A4A40wUIUA7rhgCwBBGShMBU244HAHLCLAZBqYalDYel0uUNF8S6iy+f4Q9a6DI75UKLHJD8z750C4qhJgHwireIBcgwTrwT8bkE/PTm9bc2xqePNRZmakE7hV5lqOhwpXYcImACYIyANRXbAEBRfCnHgaBn0105/UK1u+UbXg6lFCCD9AwlK6jPEIDKy43Vul0tM3vfbHb7D84CyvSACjOShQDkJwYFyAJgB0wkAhFCzTBkcQIIoCCqWgWCYABXBVBgXKIOcyEGpIWCSYMsItz9ZNOfw+Y9K8p6HiqEwJtEu33f4YgRJg74+rchCekxh4xJvqXTUzFxte5ET7ZtNcvB7sVCXhuQC4DnOFAIpFTsJBgA2C2EA1FxyBFVADHFpuCV9Lb+X0hdeU1ze8RBoXxQ7CMB6wlyyEYLkNd1RZ/VuvHeledg4Uhhs1WgDKOGQ5h0Aw0E8Lpkdks+U6AaDcBkIpuBR71wSAO+DhDoDgYBMGNsWsXAGHI8KHhaNURsFXt7K8efYS1zGXVC1cnDlgg1m6sAkbgRJgT9ilOzBOXJY5V99fGx1dviAf7z/dyUZPgdRwjcfNKAq3CAUHOHdlWRNnbLE5zYkAQV0A6gCm0S5XwIYAFJTqTKTt2Ls8kerby+Z9aUMpyz4w7hG8CiGWGcnXlk/LbF1+gx3vmiXskSBlNhDNIzKON1teXfUQzVlVdiJ+NLWyXp3kAIgLDqHgEtzqcVC5CcAFcKECpzoAY8B5AVyqQZ76wFbKEmp40puhmo7bqFG7rPyIzw0RQkoz2wfObTThr6QE2BN+CSfmBcjy9/r7VTOZaioktizMJHrOtrL9R0F2IKRZGfAQFxQgQIQAR3AQlErWLycUOAEQBGQ/EkAApQxcokMWQrZaM3uDEay6rm72/GdJ1aIDNksSS5YwOG+eCt0bBCSrOMxJC4Dji/uZA1DRK/P6LTV2avhDqc0vfle1R2oFjykObtj0iO2qzRu81Y0/9lp2fWF06GIzOTg9oGbAtVNYiwFQNGAKAeLksEADFAwg4AHOOTBWAJPbYFIFLOYHS60qGJUzX/REmu4OV056wTj04oEDMZ4T86lROusSYJfugX0Sga6un+sNY2qtkxy7KDW4/uOFdM8U4YxQHyuAKmwgjiMfrgQws6bgCMymkeVLQGDGRBnYjgNUcFBVBsBUyAlDWL5JTqC67fvlDYf91jPrc1375OL24EHF0qXKptS9hkr8ESMSqqQ8Y7m5glXIO4IT4roFJ9/e2J4GT7gAcz7rHAhgg5u70ce/chgvZK8p9L5+lgFxL4cc5AgBS6tIV7eccLfmq7zDp3mCsd7NF48NbPxkkI0qwooBFwJA1TCZBtfJAM5ra+AFxjVwbBMU5gBnNjgMwKIq5MAPWVIHgeqOp7yR5v+pqet4jHQeuBu/PXirlj56D0SgBNh7IKilj/zXERBiCTNXDLSZyeiF0U2vfRoKY1VUZBVGTWD4AHUtrHMDBQoMS+GA1XABrnCBCw6EEAnYwkVA58AoIjsBCzTIKRXCW9nxsidUd1PZqTc+cCAA1s5o4kgT9MWaBje8cGYy1vOxQqq/3aDEJRZ3bYcAV7yO7q8crm3qvF8P1z+hRdq3HgjzxWJkqb/nhbvPsBMDt3oyPUHGU9ShHEwl6Dqepv7KjoWX0JpJb5ZRjfSvX36ymRz+njm8cnJAzSsqzmK7AJZjAjAbVCJAdZj8YUKAEA5QVQBnjszGbeaBNA/ITFsPTXqyctK8X0WOuPrRA+k+Kj2fJm4ESoA9cdduQp45ip/k3nj+sOTQ1o8VRrctUrODTcxOKQi3HAllmFYjwYwSIEjpxbEc1wFVIcBllo3/iQEX+MD1yO4mEQUgYBNQVchzHYSvIaGGGu+qn/OxX5C2Rd0TMlB/ddJi21JPwbRqE70rj00Prz2em/1ziBudRO2EX3VsoQgigKjgUl04zGuCGtxOjPK3vJUNy4J105Ybh5y0HqB9wjKfc8u+Nz8xsOGy5MCGz/rcUay3gEkMcDxV20KNs+7zl7ff7FtQN4YhG3t5+2Sej12Q7HvjMlYYrgMnq4GwgFIXCONAXBdUW4DuElAI3kd4z43zIagLNhBwFB/kIACuXj2qBJufn9R59M2KYS0nU64yJ/q9VDr/iR2BEmBP7PWbcGcvNt3VsWPjK+fno33n88zAND9Pg4JkIODF3rS8IgRrAoRjDxuTZweAIKBjSVwFDjq43MP93poEI3TULMTCrpOqVhQXXMcFk5UBi0x51Vs3/66Kk077NcCcCVsaFtvuCif6+g9JR/vPNNND80VutIM58TKVpxTm5oFhcUHGiABHKKNIwNNA6IEYNcq3EaN8rctCK8qmHPZoyDt5gEw5fUKBjoi+Fhx+7d5FZrTncjPaNdeADAiigaPXJIW/eWnjrBN/oJLwatK5yMI7R6x+0me729pGtq0814r1nWtlB9sIjyperSikImwbVEeAzpmcOnDxjmMAnDtyQwiMAmiKHPkyWQTAV9fviUz6c1ndoT/3V888ICoWE+6hUTrhv0SgBNilm2GvRECIxRT6poTiXW9fGO1fe5GV7F2guzHQhQ2KRBwhwRq5aBTVqLDcjYkPqo8iEEMOc2hwiA8cGnI5KUtVVk5+QVf0jelU/6H53NBCasc9Ks+BDV5wfG1JEpn2ePO8c78Gk07YMZHYvpKQB696Us8/VZ9IDcxy88kPOfnEx3hmMKTzHNW5CSoS7ji2BzQ5gyzAkax5oEKCkA0qOIofuFqe51plj+qvusfvibzqq2jsNo7oGCNkYgC32PzHaTve/OPldnzrJ0hhoFwFGywSAhaculavnX1f9amX/Qyg4W/ETrDPD1WjLf1rnrkyn9x0ujB3tHhYVsM5bWI7oHICKpdDgjiDAFRRwXW53OxRlQBTORRcByxqgK1WOK6nZjBcP/uGUKj2Ic/h/95Xmj7YK4+M0kH+SQRKgF26LfZ4BMTixRQuaPSl0vGjY5te+7qT6ltAC8OaVzGl7jNjVJbCkbWLEK0QXdLAicuBCFeWMykzoSAUKLCwsNWalOJrequ2/YjveFpbN0ZfeeTcQqL/qkK8a3IA4iCEAllSDY6v9a2WI879oWaGHiFzz8zt8QvdDQfAMbfR9b/wqpbVZg/3nJcY6f5ILrljhuYkwYs9WNcC1RWgCCY3NhZKceK3mNhAiCX/xK0PjsE5RANLGGCTgHBZuROqaH3OW97wMCsrf95fJXqgYf9X9TLf+NlZIxue+5wV6/6QJtKEEwZZUm7r5R0PN8294BdqxxlL3ynsYt2S6cNbnrgoF9tygZnqbfYIi3iEA6rLUSQPKCGyb80xxQZFbhaFsEHTsJrjQsEBMIUXwFtrsYrOdZ5w5XerJnc8RyZfntwNS136iFIE3nMESoD9nkNW+oX3GgGxZUkomeifM7zqqR8o2YFO3U37GLcIFiRtIedssHMoq5GqooPrKuDYDqBYmYLz1q4FCuFQID7IKfWm6299o+GQE3/idf1LYYGWdV7vnR/v3/TJeP+aT3udXlCJAw4EwdUbh7Sqw54QmnJN7Rk/ie7vxCGZWW/+XXkuPbZgaO3Sq4g5eohw4uXgplUmTFAJAMNRJIcA41h7oGBjmx/jR1z5g/BjuS4wVZO9fsel4HIVNOoXLjFM5okM6ZG61ytaZy0Br/okTL8iuz/HZcf/XvZdJ9Z9ocj2t6oKQA4MUMraN6ihxl94p//bPeVTDk+9I2CvuF21FHvq0PaN5yWGur7iKWz3eXiCeLgFCucgXCzh4GZRAQdnsxG4CVZ8coD6eURgj9sDNvOKtBqw/bXTnvGWN90WOc7/KCGLS0p67/VBUHr/B45ACbA/cAhLH/CvIoDM5v6Xn+jkibHL7e1vXeC1YiFmFyhBhSmGPVesfmMm7UhAQs1ny2bgIDAp+O8A3HVAcAJcq8qKQONzUHXI7+oOPekpqD8xjuVJsequ8FDvmycVUoP/Bak104gZUxXiAcEqLYvVbKuefuzVvkj1cjLrssT+ulrSiWzzmsnxbZtOSg1sPh8Kw53UiQaJm2EABQkgjFCgWHnAci5nIHDLgyJeKM3p2gDIeMZZdYEghOCDP8i1pyBpAEQFh3psrgQSxF+7JdQ08yE91PiYVj2zmzQemd+fYiPWLdaA1xyy5dVHvqcURo5VedJwkF6o11ieypYbAnVTfxs58hvr3608LbYvMwa7n+sspAYvyPa/eZlfxMKKmaCqUwBDU8BxkDuB1QgFIyynDhRAwObAXApCqFIVLa+qIPx1US3ccm/9jLNuJ+0Xbtyf4lU6l4MjAiXAPjjWeZ9dZW71zxtiO9Z/OD2y9Staevskn5tSVAclIjFBpNJcyeE2UFEUSsGs0UKNZ8qAKjL1BsvF0qUBRvmkl/2VrXcHph3zCGm9cHjnRWFmOvzUf7W4ZnxRdvStK2lupEa1LJVyLwi1MgtVHQ+okepbak69YDUhnZKctL+8ZG8/cVxw5K0n55qxwRPcVGyhnRqb7eE5lbpZQkUOKLGAygy6+HXFTFAIBGyZWuP/gLuo4mWDwoqlcgwxAhFuiggVIBzkP2PJFzNJLzha2GaB6o3EH35Wj1Q/622btdLXctHg/hAXbAsMvXRTOU9s+UJux9ufYFa0FXvXNugWqehYpUeqFtfOOvlFUrdrbQ6x8eFALNUzM7bt1f+AVO9RLDNU7rFT4NMIOI6LSjPSxQtFefDGVIQjBXuQ9AiCgUMJOKoCORIANdSyLNIw667QCZ+6F6DN2p+rE/vDWpbOYfdGoATYuzeepU/7qwjgONLw5j+dnIn2ftqK9Zyh2wnqcXPIYZbgzJEehSQpBBqEakHAdYXMdoiqS8CxOQMTvI4wKntCDVNvr2qc8TCZdfU/CKKIdUu0VGFL08iWt74nkn0nsHS8Unc4KHqYJ/TquK+6ZXH59LkPetsv6d9fFgk3GmOv/LcfaPq4zODW88z44HGQjTWpjkk0DsCEA0xYwIgJhGKLAFnyGB8GuL1BdXWMGaNEamcDEvgAx5UUsB1eBCGGuTmWfi2po41uVoTr4IAGFvMA+CuGlWDtK0Z508NGpPFp75z6EUIW7VM5TtSVH9vaMz269eWfkXTfIcxK+bGuAJ6yseDkI2/mRui+6mO+vnVX17HoAHdfID7a8+Fo1/Irabp/tsccNTwiV+z3I+ERNz34gYQAxR6D7GdTEHifooQ9Y5DlGoBRO6YFm55qPOTE74HJu8ncy0se7Lu6EKX3feAIlAD7A4ew9AH/LAL4kEx2P9Q6uPx3X4L0wGcMd0xjdhbANkEjBFSKpVsbuJyRRdVRrH0TsLF3rWkATAfTVRGsXfDWjtZNP/Jmjyf0W7Lgmm3vFPHty24wKgPGiVve+PM3tOzovICbVQTnECNeCDbNvD9Q1X5H6FnzObJ43/cfxdLFSgLAny7Ep/DM8PX5sa1zIR8P6WCBgQGxETgAFOJgzQEIksmkNjZOnCvgEvR4xlL3uNpbUbkVyLhrFZYmBFWljraF08VakRNAHPzBCXcVQNEh46jgeCptNdT4dqTp0F9Yjv1keVP1GLR9cZ9lj2Ljw3XJZO+Z/W8/tpjmB6sYdyhRAlkaqF9bMf24q4KN7etIzYfes3c1tmf6Hrr/mzTVcwFN9bXR/ChjxAVKHBDYVsBpBQnWxS0lZt5S61UI6fblUh3y3ABXL99cP+24X7p65M7gU6nE/nA/lZ5CB0cESoB9cKzzXr3K4lhSj77j2fs+a+5442Ka6JptuHGCes6yH+1ibojVWgFE5MdFUlTgHAlSHBS0P+QMciIIwqgbCDXNftTnD37HADJEFi5GAfF/+pJGIulnIz0vPnKNO7TxXJLsmayJAlhUB6V8ykYl0vSLuqMuuZuUvzNRaW8ECp2nYPj+prENr50S613/aZodnsbMpKEJl2rSkMyV4jEIsNhLxXI4jm1x4ONmFljWVoEQCipWKMwCUPz/Cqq/ucCtPKioxUkV/G1wkSegCLDdPFDhgM4oqEQD11LA5h7gil/YSsA2ldBYuLHzMX9Vyz2e1vlvkcqj03sjHn99DMmSf/WGQ83k6FfSvS+eRe24T3CVKEbNlqq2BfcEfdW3wPyx+PslfRVW/097vOuFTznx7RexdH8NczNASX6cZY/5NmbWxjhgU5DcPqRbIOeCUDAFA5MGLO5v2loz+7QrQy3zVuzr+2lvr1HpePsuAiXA3nexP2CPLFbcrkLl5CkbX7h3sZbZdrJh9oVVOwagqABo1OEKEFwAIwIYxYoiSkRixohlXoJvgayrA/fUZ5Vw68uRqYdf74/Aa7uiNIVZVOzNN+eOvb30CpHascjgKd1xLCDe2pynvO2B8NRTb/POvuTVfRl8sf6BKX2bnvpoIbHlHJIdnOHleUMXDuGWDcIR4NEUcDm22rFvXdR2Q7CWGR9hIECVgIIAgiVc18X+NIBCCShUADfzknGPMtr4QxQV8o4FVCdAsbQubEC2mgIBEA7OIGPGrgHXQq7lCY2wUP0rzF9+d/2ZNz6+t+fXxcAK77aV952Yjw/+N0+sn6wQW2VqOEW8tU/XdB7zX37h/UBlaCGWetLPPnVSbqTnU9nhrrM9PAYKZIBCoTj4L604DeBYwSBI3iveKcjOR9c4XANb8Yo8q0iXTz3xN0qg6rbIEQ3r93UbYV/ez6Vj770IlAB778X6oDgSZtfxlXcEIRO/MNr18hVqtm+61xmmqsgAFnfRiAFLuQjaFMeUsBTJObgCc0kEdMwKGThqmcUCTcuNyo7fVhz+sd/CTU9kdrX0KEYfDmx/+cFzrNTgZ3l6xxGskASq+IH6Gzew8im/qz/qvJ9C5fF7dZwJE2ZYv0QFj9287c0Xz7eTvWfSwsghHifq0XhBalzjhBsm11jWxjE3lNKU8+lF6C52/gnaV6ACHPamFcgLDXSvJ8ldS+F2zqcxIcvkKEbD3eKUsappYKJxuIKtWRtcYcv+rAo+oK4CxKZAhApC8UCO6eB6y8Yc1fO8a3j/2HHS+UvheRgli/ZOXzv2wndmpkd7LkyN9HwR7CEvZUx4ArVveCJT76k785w7CFn4jhWWXf2CiRW3Nw1vX/PR7Fjv15RcX6XGY4wJHNNHHgDucnQ5Elck9RXH3FGkRohxzgXTUE3PZpEZmz3ljd+rnjH/qZL/+q5Gv/S+DxKBEmB/kOiVfvcfIiC2LzGyw8NtI10rr2fx7iPVfH9Ec+OgMhssbAgyTY7PcBxPktCDD0IEJSRSoR62Bg7xgh5u2uyNNP26fPKJ95EZi/rea6jFxl+0D/euPi/Wv/4qPTVQrgjEprDFvTWvNM867T+VAH9zVzL293rcf/Z+CdYrHzHSMNBUGNlyVrR/3UU0P9JuuAnFgBwIJyerDZSpcjNjWyYolAPBzYwceyPFDQ3RgREFFFTsQttRort5tXLMFw69YTvpCjMTP4S6ea+G2TbqsrsFSURTcSQJ2c7yd1xwCWaKSFhTgXEFNJeBypH2hxaTKEzCwNQ8WfBH3iyb1Pk//rL254wZlcOEFOU/99RLiBXe/ofuXmSl+j+fT/TNI8Qk4AnGjEj9b1oOO/0OMuXSdbvj2FiFGXz6+cN4Knp1fuitj3j4SEDhaUKECQTV48Zn3KVELlLwMenmqIiGJDQXt1LgKkGRJzUFf/XU20PVU+71Hfufb+6Ocyt9RikC/yoCJcAu3R+7NQK5rt805EYHzx5e+dh3gvZwxOBxKGYvFggEJKnOhZIpDBRFBYGkKVos9dpEgzx4hKNW2eG6jl+Gazt+7Vvw5RXv5wSRNT4wtnJuITV6De9beYrmZL02Zpl6eV/VtIV/IJ6KH/qP/OrYu83xvp9j//3vCLFEs1bGW7PJkbNGul/9AhSGa3Qnqeg8B4owgaFKGcPZcwBXoIeJIsViiiLhCBE7AdvAqMl+KmbjNgtk/S1zH9Wrm25PR7d0mrGRzxQSw50aN6mGrHCeB5Cfj9aS6ECqAWc4IselxzilFKhLQXWZBG38bBxhynMbLJUC9/rzEGzYEmqYd5Oi+J8KF8wd/4pD8EFjZW57oGPHS0u+YMb6L6VuyudqOngqWpYZodpf1J521QOETNltOuhi6ElfrHf9ISOrn7ldswenqE7co3D0y7ZBmr/JqYXin4Ji24GDZujgCgcKtg2unPMvA1Y29W3FX3NjTeSCe8nCD579f9AYln7/wI5ACbAP7PXdq1cnhFDWP3jNsSIb/4knuqrT74xqGiBYY2/w/3qwWBqX/UHMsF0OjClAGJZ3FUg6PsvffMTbnkjNd7T6Oc9Xdpz1vohPkvg2dH/FaM+GE/rffPJnXjdapQuTMMWXZYHmdZHOU7/qaZq9x4lV8jzW/Lp9tGf1OYnt679IrdFyVaQUJMMpwpKlb+kWheYdgDFBmUxsQKPSyThyYB1CMDQ8AcZ0pC0DB80Bf+2O4PRjrgpMmrwMxtLl0d4N52RG+r4ksjvKiZukCikAQ5cqXpwrlvPZUj9bSE0VwXAeXoDKNVBcJKFxUBRFZuEOccBmRFhqwHE99clAVfsP6ycf8Qcy7bKePXFTSc/rpd++LNOz8jI3seMIRQEWh6AINHR8t3HanPv0js907c6ZZzxe6tWfRqiT+cLQxhcuFtmByR6eAp0gYHNQkAQgCZLYmmBgY6kDJXSR5Cc4uDjrBV6wtFpbDTXd0XjcpTeQ5jN2edRsT8Sw9JkHfgRKgH3gr/Feu0KxZUlT79pXz0sPbfp2KLfF63NjhOLoliRL4Q/CdhGY8L9h/sLc4n9zsS+o+EVeqYxVtB/3IyNQ84fQ3M/3fJAMGNXDEquer8sMbPhCbnD9eTQ/1qwK1yVaZTTYtvBWIxy6xzNv1+d5308gRdcDndvffOL8/FjPeZobnaI4SaYiM14aORa70/jC2OAGBvvUWEGXGbdjA6XFkSJsIVgOisn4AajfIVp4s1HXcZ/e0PJr76z5I7BjVM1v3jwzlxq7ND6w9kKVR4NgxwnlWfBqCD7INqfg4Jw71ujRX4UWpEuVQjRQwANCyqZJPRvJSkcFOoeqkCc+oUVa3/JUTv2Dr/nohwKdF+6W0vTOeEp2f+bx8u3P/fEb7mjPR3l6rElQzdTqZi71ltX+pHzagtd2VSTlvayR6Pq57rjBub0rn/hPntx+rF4Y8ukih91rENwGlQlQiAu25QAoBrgEt1c41V5kjKPanAkRYOVTV/ga59xdfsJ5dwBMt3fnxuK9XE/pvQd+BEqAfeCv8V65QsxYEq9ef2xqsPsz2f61Hw87Q+DhmBwX+9PFjLoI3OgthQCFJUd0TrIFgzw6I3krYnpl+7LK5nnXeesnbdodD2ksjedhYNbA2he+zOPbT6D5RAWjhqWUT1mlByoXV9bPfpHMvXy3G4NIBbMdh4e3v/GnT1rRbRdAbvAwjceZxk1AP2eMS5GBLGQcJFNeEsswVqhQpoHt2JKUh/KsmAlbLjYWgqB6G7Z6y9oeKW897DaYM6N7JxFLrFgSKqT7Z0WH3v58IdF9PDGHq3SRBg+xi0CMn+0KTNClpSQwExwsvePfUE0S2tAEDGfipXQsuoBhiVxwcIxKkwab1unh1odrph11J7Rpg7uLGb1t6WJPQ5XvyB1vvXQtT40dBZatgRbuLWs/8nuqv+op//wrh/bETSw3Cqknw/0vP32FObLxApLs6/Q4SWm6Ca4Juoqxd8EqmMAUv2xN2MIFlyLfACX6CFgiAMLfGGPh1icaj/zIdbAl3Fsqje+J1Sp9JkagBNil+2C3RABVzXasXfIJJzHwRXds0yEBHgdFFORnozozMm6lpKYUoyiOKxUBGzVCDMiwkGX7a9/oNqEuAAAgAElEQVRqmLHw5lwg9GBV55WZ3XFixZnwbq1/6S8vMQfWXezGBxcoboHh3LGvsvkn3obpv4sc+a131aR+L+eCY22j3CkvjGw6Pjew6QrFHJur85hBnRRoRT0tma3hJga/gOhpTSUzDUvdKJNZHLMq9pldWdbGF/b+TVqRNcqmPlrbceqv1Hmfe/rvz0usuN1ruvYJfeuevIoVBg7XnbGAYqWACuxRUylOg1sD1BynzAXXNYs5IyVAKM7Ca8CEKiecZLtCAXCoBVkkremVDvHXrzcq2n9p1Ex7LBRu6f+g/trF0vS3I1Z65KrUjrUXurl8K6W+MW9F6zPh5vavGQuuHdyTo2V4/Pya2w8fXfPi591477lKYdSgKOaDZiuKBYxa4KKjHHiLJiEEFeS4rIAIB+e0vWDSiAO+mjcbDj35x1qNeJQ0fnm/0mV/L/du6b37dwRKgL1/r8+EObvcpiX1A6se+BIkB67wFHYYmpMBhvO+43YKSCpDqUyZTAKqS7kSpFAG0iJBMH0NQzzc9IfW4776H1B9SG53lxXN3oemj65+4tOFsd5POMmBSsxVvZVt6z2Rhl9Uzv/4PbtLJAQz65G14UpIxY6Oblr1XSU/0KrZMV3jWVCJJUVRitrVRbUyHM9C1reCo1yi6Aku1ckIlaBOsAeNpDGiQt7VhSc8ebWnvPWXNbMu+T1pPDL2D4CNG5TBlUZs3R8+m+l/6xNOvHuW7iQoDoMpyMwfHyxGmVPM3NFO0gGrKBNLsBzvBUY0ACTocVcKsxT9oV3IcQVMNeyK8KThSMsRP1bClQ+FDxvue78iJrKu0PWYHht8aXJi+7qb3eTQbMehXsVT9daUuafdAJz+aU9UP/4xZkvY8EPPXmonx75sRbdM04lJmMgCgQwQ5AHgVspWgTKtyNofH7UTKPOqeMEUOrha2faq1nl/cB3rO+Ezbo1PmC9u6UQnVARKgD2hlmv/PdnRl3/08cy2Vz/jJjYf63WjROGmBCBJoJJmFQhQ6B4lIalYdpR2FBpkRBBY5ZQXIh3H/jI47yu/3d1gLYFh3TotFv/zcenhLZ9MD2y6wCMSQFRfzhOZtKR+1rm3kvaPvr47oiviS8PbVzxxXGqw61ol1TXLS1IeambRZQIMDTNYU2pT4wgbB02Otiku6obj5mU8y6YcHCzFjhP1UBLTJiHhKE3ZYE3bdysnz31An3nZO/b3Zda45fcNY6se+Zyb3PEZkumv1LkDKn6+1MjGajdS/4qWnERaeSHBTQHbVeWff1knwUHDkTIh1VKhwBC0gxYtb91qVEz6Xu3MI54kdReOvd/Yxd+8ubmQjV4Q2/D81U4uU6kaVWNG+eQ/tRx66jeh7TS0RN0rNpbplbdMS299+8LUQNe1QSWp8sIoYSQLCsN2ApeAzRi2DZDJ70q5UikPK3XdGXAlmCPBltX+8sbzys+oGfwgm5j3G8vS7x34ESgB9oG/xnv0CmXJeXCl0f3CLT8h6Z6PsVxPte7G5RxxkUmFgI2KHeO9WdmpxWyuaE6BzGfbqM+ySONdzfPPvolMvmDznjrh5LIbytLR/hPM9OjX3LENM4XjKp5Q44pAwyF3R06ZefsH7ckiyW37E/efYKf6L3GS287QzH6/xjOEcWRqE1mS5qhbLQEbs1lVxogJ1A0X46Vx7Bs74DIbHIr6WwpKYQqh16YCVbMf9IQqbyuf1LiaTLqs2G94hxeey/Cjv2p3kiMfhULiSic5WEGdPNNkT5xI9rOLI3U4/40z31jmxayeoze0kAQDVJzDXjZD022ETZw2UykUiCJsT4VpKeWrmL/u7inHXvYHUrfwPYM2ZtfdG586wspE/4vHehYIQbnmr3080jr3zqpj5jy7O0RSdvVeEl2PBUe6XjrBig5dZ8VWdzJrRNOVAiiMgyNL4pr0x8Z4SIVx1BZXGJgOricBofi4pdaMhKedutgbanjEN/tTA7t67NL7ShHY1QiUAHtXI1V63z+NAJK6ADKzupc//EPI7jhac4YVlaclWQrzZwRqEAhMWA6XU60yq8Ms0yIaFCAIWuWUV41Iw61Vp3/8AUL2rC/z8EvXt0I+/fHstpWfdrPxGqb54kak9vGaGfN/CIccuuX9goQQS1jqtd658Z61n7DTO86mhcEGXSSB2FlQCAFGVOAuZrHjQhySFY6P/iJbXgK2BG3kihe1w13VAxnwQkErS2hVHSvDdbN+GglHXiWdn/6HUvg/WxzspSfHumdamfgV2bHNH+WZwbBKclRXcG0AbKto2SnpgBKwi4PHtuMCoUhEYzIjl77QLvZtcRkJmHIG3AsFFjGZv+65cH3HPRWnnP0ofPuZ7K6q0cmqR/ctjTvWv3V2fLDn6+AUKjRvxdt6oO5/Wg7/6BLScFJ0b37lcP0yy2PtVqL/U2ObHv+M7g4FNIIa7agYhy0cbF8QwEk4yokUUeE6hYJtFt2+mBfyrKogqo96UTPKv93sO+71Evlsb67gwXGsEmAfHOu8x65SvPbzoOlmPj209tnP8txAuyqSoJC8zKKLJGh86BcBe6ebM5ZfHUIhz3wiy2qsSH37jyvbDvmtPvNLG/bYiY5/sFj9pM+G/vbEpte+lh3ZerzrZMPM8GzwN0z7tRoM/jp09PWJ91qSx4c9dLPawXUvfa4Q7TrHTe/o0HkC0GuMOyaoEvxU6b1MiVp0k0BDD1Qjk5aZRYcJJrjsZyMJDTNyRwlAmkWcgq96bfn0w2/XyyvvD3RcGX8vZWKxZUmoMDo6O9H36rXZ0Q0LiDUa0WgeVDQEs7FhgXKnGBxsUTiyZ46jXqiCJh29sL/OFKmjjS/chNnotU1VsJkfhFEeVYJ1L4RbOm9J6+S12jnfyu9q/PIvf/2YxEjfp6L9W84Xmt8OVrXdGaptuzd8+FdX7un74J9ucLYtDWcHVx0+vO6RnyqF7a3MSWlollIsgwOoqDLnUMAqOVYghAdZ4ihDgxtQDXK0kqc8MzKBiuZ/nzLvhIdJ46m7tLHaF9daOubEjEAJsCfmuu0XZy2WLGG51q6qwvbe682hNR9y86M1FHKy74dzrMUXDvUWfZsVrJIjExqza6ZBRilzct4p/cTjv/zQC+95Zk+ygf86YCifCkOZD29f89xXzUzvbCGyrvCWbQ43zrm4qr1j07uVm//ms7AlsOlOfyGVPmtg7dKr3VT/YR43oXgVGyzMrhkOU+F8czGbFlJwAxPtcQkT6W+Nghzoae3KDFvyubkGeRLiWb1+xPQ1PDT97PP/A256fZf11P/mHJfdYLi6ctqODU9+xUr3zWXmmKZTFAUBKaaCIIz8dMzqAVXXkHUg8BwoOLYLmq6AkI3vIh8By+N4HVT1gAka2Fp4xF8//Rk1Ur84WFfVtyuSr7jJiT70yEVmNnl1Jjnayf0tG3zVTdc1fujM5wjZ+y5hO+OV+PPnI6bjXp8fffsMyA3WqW6GaAqHvM1BVwzQkGhmIrveBtApcIZCKrYUVinQMkhAA1S2zrmhtn3u3XrHhW/vF1/U0kkcMBEoAfYBs5R7/0JQ+zm1YtmM1NqnbhbJbZ2MZ71FMw9Tel0raPcoiiVFlQBoHMBxOXBJXApARq/JeltP+T34ym9sOurqtXvrCuSMdN/c0NBba67Kj6y8wM72tAtFiVdPP+lGj6/6N8aCL76j5/bfnyOCf6Jn69RE1/IfK/n+edRKhKmbKzpioTMWjkshOxv1qcfb+sWqODaFuSQvWYKDqmvSGhNLzwoyj9FFy9cUp6Gm+8JTj7/d/+iO9e+l3PwPm4pXf+qJ52OXJgbevsRJ9sz3uAmioXgL9rI5yoEQYHK9iuVyhGYkDRKBZXMEa5yhR2OW8dIwDqBJ3qCCo01unlXGgm3H3GmU196tHf7vm99t8yViTzdt/dMv/t1MRS9nhNnVh5x6vR6uXeI55CIk0xWHCfbBC1s8OWrP7Fn+0PVKsvs4v9WrGUoeCuiQRlRQOAMFy+IChWdwD1Mc80JGv009YNNy8NZ0/slT0Xxr+cIfPrEPLqF0yAM4AiXAPoAXd09fmui+pyofHTlxeMXDP9HsoWrGC9jllA99zNZQW4KPW1Che5SGYC0I2EyHghpxM0bTUMWMM78JwZonqjoX7RFxjHeKAYpmJF79/aGJ7icudbKDi4CaYSXU9JoWrv5+XefHXiGN795LRxOJoScfn20n418R0Q0naNZIhLo5BrK6gNRvmUrL6gKWuJGejSVw7BvLGCE4UiI1vk3bBo5UbJyFZj7IQwj8VVMe8le33RmY+uFnduV83m29C2//ojXRt+6CwmjPx3Nj3dODah5UYYIQ6LWNzqdo64kbDOyjSydtoAjYMvvGfxZZ0VhUII4NGlUkYc4RKpgk7Iiy9h5v9eSbw00z/0QOvfgdNz2YXa9/6OUreLT/EtXO15dV1D8fapn9fc0u30KOXLRPZ5iLc/tve7c88ttvkOE3zteS6yb7aAoKuC6AxivI6t9pW4ObGAFcgja2NlBnwAtq+ZS1NNhwc9WZ37mHkMZ9ej3vdk+U/n5iRaAE2BNrvfars0299IOpdjb12cTGZz7rFfEAFSh1Oe6YIMeExkEJH3U494tkJpwnJgbktYqcW9axNtx21JUVjUesJ3Vzd7va2LsFS4jtxvBjt52Siw98MpseOo0oJBGubbixvrXtfjL92q5/9fv4YDfX3tQa7V57Tmp42394C4Nh3U1TypG8jdcuQEia9XimKuXF/i9xlCVm6dCFJigK5ApIXlIBFB9kwe/QcOu2QGXj/6tqmPIoOfSqHe92Lbvy98gcz73y7KGxwe7zM6NbL1Ot7RGdZKjUNB8fwXNAlRNdinBBwf4tbrjGlelQ6EX+YAnd4aCiBjzqmqPVp+KHAo24rKzxOTXc8Kua+R9+lNR8KPsPFQmxVLE297Ste/OF70O+cLSHKJsmTznsRs0TeGJvzFzvSpzwPSOv3XJuYfOTn4Xo2hM9EKX2uFKfwrG1U2zxFIWAsMXjStDG1SVCAcfXkKShplvrjvz8TaTplBJbfFeDXnrfu0agBNjvGqLSG/5ZBLCs3Pdg7Eg3n/oxH35ztl8kNdTHxhLvTqujYqZdHBGShCoEbOZBQIKCp2bI2zT3CbWq/uuV864ZeS9Eqt25ImLL00393a99OLaj6yo7v6MtXFn9fCBSdUflyWc/QsjCdxydEiNL/bHVj56eGen6VGpo0ylBMEFHhSz0VMbsmo7rgstwuH8pLe/sYWMeJ8vlaAouBNhYXmY+cJSwnWdlQ/7m2b+ngfJf1xzz9Y27MzZi+zJjcNMzc+1Y/5WZ0VUneng0rPOswrAqgG5hVJflb5W7oAnMsIsSqriSnKI6GwIV/omsfwoCR9bw1FUP5CwCrlGdoMH6BwMNs++sPP7U5QBzHSluJ9VVBYktvy/gwOgFvZvfuIqA4g0Fax6YMn/Rf0PtnNjuvM4Peo+Inj9PG3rt3i848e6LSaHfj/V/KRzLYTzDHlfuk3HhwFHgBisTHCCnVIBS1vr7srmLfuadftlrH/Rc9tXvS+nW7sf9hXQ8kozGgt6gbnLDNxqaWZd+v9MU++paDpTjlgD7QFnJvXwdYsUj3s3rf/cROxP/td/q03Q7XvSCoqxYQEUWLfav0ToTH/HcBZ1zcKkBKVIGtrduTcvcM29IKub9NYde8w+Z2N66HHwomW/+pjWbHr6wf9NzVwIlhu6vuLv2sLNuCk772D+dCUfgya759YzhNX++3En2fNxjj4ZVx5FqZUVNTwQ5BDP0oR4H7J1mHzjeJpvERTMUCWSuKxWzLBpEa9FhvbrjWV9jx3WhucdsJ2TuTvbebguJGFjhTY6u7BhZ++wPSKZnPiuMRHQnAwpBeezibLjKOaiiSIKTgD1u3IJ9W2S1c0UFB5nj+B45y40bDxVyrgdEoHlYK5/6SNP8k78N9e5fNMcx1mMrf1OdGNv6o5GhLSd4jOAb7Z3H3ObrXPT0/gTWck0GVnijK+/4pJncfnV+ZFObRtFdzZbEScap5CX8JcNGwJaAjix/ChnuB1re8Ya/9ag7yxZ+87bdtnB74YOKLYH7Kby6QxtLjYVVLTSdCzKvkDc7VEMdBRWepxpZXaaEh8ncy3f7vbkXLnFCH6IE2BN6+fbdyYsNd0wd2LD844nt6/8rxKNEcZKo9yQ1lmU2huCFLlP4oMcszXXAoARM8EFWq3MtT91TLSecd5lvhTJGFi0qzgzto5dYulQZTD9fx93Y92LR4ZNBLxvxVnfcM/nkq3/690BSfKCtV/seuvW7bnTTeZDe0uyFDEVLRuRKFUe1sIisgHBQMIZKRjil+GzDTjArim7g5kVqheOMNgOTeyGvVOch0Pxy49zTfuAJ+5ZDw6LCzux0d4ZGXsOmP/nzMHrq1lf+dK2eH5jld8cYtTPAKZ4zssSlZUtRgY0XM2oEakyXUUfFAhuYQqSwiHAtsE0bDDUIDjGgQAKuMCo31M9YeIcRdO8inYulLjwC9uj6x6pIbvjb8dhwK3edP7bPnn/PPyud787rfT+fhefqrPzv46I71n16rGfVhX5Igs5NUDhq4P8jYOO648NUkZsWL9i+pqiItDzQ+m+/umJ/24y8Uzx26u7D9m3lENuyoH/NKxeY6cE54GQrVMaUjG1x6i2P+soa7m+YdvTdpPPS3era9n7W6WD7nRJgH2wrvpuuN/r0f3yoEO/9fGFo41mGHQNF5GW/EwU3kGiF2Rd6XGMJFU0ssHTqoQRy4AfHP7kPIh3/O/mcc7+xv5TWxNK7PCk9fnxv96YvW0LroN6yV6bPPuZbeivb+tfnOLBisTcsQqf3rXnmS0q2f47Xieq6i3hUJJRxWjTwQMCmrlacXMasm+LIFHYHKLhYeZBiJUT2uR2HQZ6EgYVb3wjUH3Zv5bzj7oHIK+k9KW+JI3lwXFnF8IqnzrdGNvwbT/XMV6wxylDhTIJPUdscwZohSXzccQ1H0GwqwAILFBU3Gw4Ix5Q9bU0JgAs62EJFqc4EK299Izzt6MWB+tlvk6qFGQkIPc/rqdzoIYnosOqY7vbWk67evi9Z4f/q6yB67q3te/OZ81LDPT/2WwOq4aQJQxKeHG8rOqtJ0RS5SSsKBSmggSkMyNByx/ZUPj190ZWXQ1ly4IOq6O2mr+0//RghBIPhp5pyAzs6MsPbZuSjfTN5enCaIbLN1EmGuZ1Wsc3jMiQXBhzqq+7ylk16tKp94a8hn95cyrT35Or87WeXAHvvxfqAOZLsg6648yI3PfhFSHTNUOy0LBcW2cSI10VQwvK4dKWSU0FFp+ccDQMNT3nO13Ls7VXHfW3J/hKUotXiq+HNzz91YSpbOIcTlXfOP+YHo1R9ZdKkYi8bpTTTic0tsf5V/2UPbThJy0ervTwPKi+AO0484vgAH9dPpxwJXJJ1Nl4mx08h4EjlLACqKOCABjnXAAg0dHvKJv2ufspJvyWHXLhxb8RFAuj630yObnzxvHy890Ke2T5D5Vgp2dm6L2aSWBaXg2gyy8Y/kRGNUwBoEIKGJihxqgBQL7guDgrgXLnhWnpFVKmZeb/ijdxa86EfoiOaKB5zvQrTp2NVhe+vYF2sCKxQex7+1Ql2NnGjEl072bBjqsLxPi+q0xUBG+/tcYKl7HSoYIMHcsIPrl6xou3YcxYzv/Hse5nt3ztrv4TBqqEyx4q2j/Zvmm7mctOJyycT12kmTrYeComwxvOUulkAtwCEEQBFhwLXwFFCJvPWbtEDk/6s13TeFqqo7iedi9CntfTawxEoAfYeDvCB+PFi5PWa/qU/v4Knej9H01sr5TyvZBQX3aZQWxkHX+QTGYlJlEpyFSpomUqVrYRb76454rKf6W0f22uz17u6DqLnhUlvrXrtLMexmtpnzX9gWLgrp0w53cTfz7x+S42dHzlluOv56/TCQKNu5TTdResHFxxqyz5msRyOtpnj41zj2VjxAY8KYQAuR8Au2lma4OWWpzZlVLXd56lq+U3ZUYuX720Qs164flYy2nNhPtp1KeS2lik8LSlzmHgVr6Pov7HTz7zo3M1lJi4NtDETV9A41AO2i8QsIoHLYgHX9DeNGOHa64KNMx/xH/7vw7u6DvvL+4Ze+M5Mnkt9Jd/13LmGPeLDMbjilHixilLkIfyfah2CuEN0sMEA6q3qrmw/9i6vR7mZHP7t1L66JukpA0sZjKlGbnTY78a6g5lYf6Wwk+0qsY6x0iOHW+loI1hZL24h0QcA2yHgWIAjitjqobRojWsLrJp5wGURW2g1/b76Q3/oL69/wmN19pekWPf8CpcAe8/H+IA7gtn7zPTY63d+0RrbeClNbfN4UAkLiVPFJ4PMsylVwEaXI6BAmQrAKNiOA7bREKXB5lubz7r2ZuI/fL98gIttS8MgDB0mLRjd2X/EEvJYePUsbsauTfW+9GHNjnp11wEc80GCnYuSntJYCiFufJYZiUjSHYuB4LRoEoHVVNy8oPuVi8YekYK/ed4yJVjz3YqWY1/9oP7S7+dmQy/z+JaX5tmp/i9lBpefqLpjfuZa6AkiqwPjJO+/kOTkOts2KKjOhteCPHg0d6GaJNlRF/u80hADEhCAQP2Mx3xVk28PLDzusf2lBbKrcRI9f6hND3adMbzyweu95nC5JnLjoje4rgjY49UTvOtRtQ6vG0fjmA+YUTHEKqY/4SmLXBM4/ifoPLZXBWFkNaP7Ji2ezHmILSLMG2qEQmGqnYl15uLb5xQS/Z08PVzu4RnwMBsQrNHFzXGLVQTJr2BM/omcC8t0ANCxjHnAAQNy3G/7qw/bqFfUf09pnPlMqHNRSYp1V2+s9/m+EmC/z8AdzL9mr7v/mKFVv7vKja0/x2MNYZNW6k1jnxpVzfBLzuXDHsvB6NJFwUGLRspAibStY+GGm6s+cvU9hOz92etdWTephHb/dPLXZDgxsqRmYNmTH8sOdv9AyWwPeGmBos60rClIuRh8gBf70ojJ4NpAKY55EeBonoHlcVUDR8pY4vy1FzgL8TSER6oPPeXqsrqOpdB23tjefqgXS7+CjG26008HBzvTQ6t/SHK9syAzHGSFtMy2kOkvyYRydFx6jIHqYkUFme5YX0AFtCIpTc6WI5kOq+XoNCYMEKGmMbVi0p01R33iNlJz3C6ryO3KWu3p94jY06Fs3+YFY6sevlVNbmtSnKSCmgK4zo6LfQ08g2JJHPkbuHFxpeSrBoonkuShyW+EWo/+vH7Esb17gvH/TtdfJJCtNGDd2lnJ0a1Hp2KDCwqZkSlOfqycQcGncEtXHFuljkUVB+9TJEDiVxZ78mj+gn0sFxzXlBs2XTcgbyIbHlsfmhz/KwiPsEjIiTTOuDdSO+VO7xHXvrKn1+Ng//wSYB/sd8D7uP7E67cuSm968nJ3bM0JhohK5SvGcIQJGcMuMBxZGvddlsQqwgD37zbVwFPT+byvvOVm/0nHPrQ/E3H+OizopT3ac9PZVnzgc4XR7uO8do7qDNXBEHwdWeamqITlIlhJF8riA5BhJV2AGAdsYCpYKOCtGmATP3CtbJuvfsZ9/uq2OwzqH9qX5B3s4cdX3hGwE1sWZvrXfQHSOxZohVG/Rkypc47+YVg1kTYlpgkeCcyYXavgohOZ9PzCKoLMt8ezUPx3D+RomQORlpe0xll31Z4w9bcTZd3lZmb7MiMxtKIj27X0FohumqmYMb+CrH9JrMSKCVZTsPmDo4zjmxcXi+UMmBrIO8GWTYEZp3/BaJ6xGol37+Pr9q6/IvkXsEOH4b4AmNHK9EBPa2akb0Y6uuMwynP1lBeqBM+XcSflVyCrgpNDBxeiClpUq8MxPe5K3kmRRCfA5ZZUKqTElSuLG3IL5e+JIomS2AiysHDOfCB8dd3UW/nzycd+5X/2hQDSuwboAHpDCbAPoMXcW5cy9PS3v2TtWH6JiK8/1ICE/PJijwukDCkHVrR/AjFOVsIvuUN1yIIBoebDfu+var/DOPo7S/fW+X7Q44juJW29yx+4gie2X6bkB8MGXiPlsm9tE0cSsaSzFWZW8mEN8mEHxAKBD3N8nsreHwOHMrCVIAi9cpD6655snHv8jZAm6/clWO+Mj6ws7Dg83P/WI5faI5s+TjP9sz08Oa4NL4AwVZqFcNsCHWVLZVUBu52qrKIUSVioZlc0Nim+dMgJHzhG7bBaNumJpjkn/AhS+e794Xp35b5A+dnEspX11ujaH1sDby2k+dEKZB4gaRAdvGQVSWquj3tkE01+DeS8tuKzLV99X2T2R6/WK1uXkeYz4rtyzHd7j8yex/7kh+GhiJ0dreJmujqVjFa5hVyDa5kN3LYaLavQ4pq5FsILOhEWpYCZsgkqmrsgSRDlVdHgRUrxFdtYuGJ8fBSTYVFMuFhXQYhG4sX4xAOus/QnA5fhPL4GaRG2aLD5wcikhbfVHnPN8+92/qW/f/8RKAH2+4/du/6mGHrSl+zaUj04NtBkJke0qvKKsWBlVb9vwdVj+ztD9l+U2ujWBz7/E4hvXqRkuuu9JI2q4eP62EJKVaL/807AlkQ0ZM4yH6QgIEIts35aM23+3aTjignhZITZS/7VH54zsunly+3o1hMDkAYVMRgNHxQXHMWV5DrJCMeHILptYZbNsO9ng4tqYZJgxsDGcin6SCsRUwk1LQ02zb6z7Lj//OO7GWW86422G98gwWDD/3YOrXv8Eiu27d9YfrCe2ilJKsT2hsAsWzqLWXJGW7LgJWjjzD32sbFcjDPnxblzLlSwhQdsFgLir94cbjnsV0qw5c7A/PdmE7obL/E9fZSMx6vfjqRymf9Mdr94HskNNaoiB4y4ss2DExEIYbJ5DxSc8T4+2qQC0XnBqBuumnPOVz3lLc+Qto+N/KuDF8vY8oVMegU8AwbkiMc0x/y59LBRSIzpueyoxzXjQVWDSl1jtSp1m5iwm61CutouZOsdM1vGbQnSxZqH5FUUNSZW474AACAASURBVALkZAK2KySREOftlSKXAke2cBkVVRBVyzGFDui6MpDP5KZRx65gwqHEtkBFf3RpWGMBxzVWijP5aR4A7mvbppbPvH/K2Z//LsD07L5o7bynhZ2gby4B9h5aOLFsiZFj6c5UauyMZHzwAjMTK6uIBF/x+o0HCc+/lLP0dK2/tQANrg2rapx9LR6yK2HY2RfbcNf1d6m5/jMNs9/w0By6KEvQKppGgMywkbAk9bKlUpYKphKCOJTxQGPHNc3Hn/O/pOLM/l055r58j1i8mMIX5/uHX/jDd+zYtnMg3d/g4VkgDvauOXBMqhUhx7RQQ1ohTKpgYVkcSTsOOmGhEhhKiCkUClwFi0aE8DX0qKGGO1pOu+ROEjjqXz7E99X1i9d+dPhY/8bLEjvWXWzwmM7cPMFqASq4oasXuOiZ7UqBlZ262g5mXPKJgsxizNewtKoAYNYJGnAtWHC8jV1l0467NNRw9IbdYWiyN+Iz+vKPAgEdPjX01iOfg8xAu+amAMviWFkiBLPUYoaNzQAHW0P4HUDnNdAhr9Umymaf+y29qvaP3imf+AdNePmdWnmHAmpKg1RUG02ldNvOq9RfEzA89fU6YTXczrcVMpmGfC5eaeXj1U4hPpVbqQBxM4zyPDBRABWFeVzUhHcAZ+nRKQ/bUZzzv/BJGKUyszZtvGeRCOoDpnt5gVLbQhTW9ILhD3RXVFY+otdEXuhbvnwxFNLHq25OVYUFHmSKu7gJxTaJgz41YAsbTBaCpKiFgtLw8vyzrr5qfSK+rrM05rVHbs0SYO+BsGIZLf7Shg/lYps+kY71nJyJbgv5FJtqCjEVzZtR9fLtRrj5DW9Z22pWVve2UlW/BSqPR8LRzjriHjirD/6ReF0warZsfOiG25Xc0EK/GyUaKQAOYBYLZriDRzEN3MEjYGOJHIdtNcwqIaE0gBau+kT7yRc9tD+qW/19hETXz3XgxvytL/zv90kufoTmZhTGs6AQS0qQYj6EGxUb+/aEgkpV5MRLaU8sg6PzlWSFKzi3TCAvDGHqzflQdduN4abpv/fN+cK6/VUFC699dHP/AiuX/FphcNVCHyQ9hOdlb1MutCiusYoAIZAhL8AZL6fKEnHxLUX7TdzI4d6NaCIL5fGGeedfb4QblpAZF/d98Ltyz3+CWHaDAWX+k7e+9LvrRKZ/jocnQCMIXAiKuOLFqQAOHEyGzC1UihMguATsdPjQj96q+Wt/FZp12T8YyqAEKmS6m93M0LzC6NaZ6eRAay6XbHCsQjk4rpealsJc0CgRCkGPVsEZIa5CwKFEbpWLHuY4foWHRv4IChi5titbUtLvXMrkYrcKTXg4CObFsSxwWIVj62UpFqlaY4QqVqp+33JKC2872YHBSMsMseGpP9/D7PjpHiemeokJmiDSBxynIQRDkSDkq7iQdzXI0XIQvuaN9TNOudUf9NxJOq/cI/36Pb/a+/cRSoC9m9dn29K7PDVl7lHb1y673M0NHqvaI5XUjlIso2FWIqgmQAmYRC+LOawsYbPAGDMqthvB2nWB6snL/JUta6DBTO2P4y9i+w0GJJTTupb94ZtKbniWj6eAgQkW5ptY9i0SpscfYJJ+XBzzIjrkWQXPBTpiVPNeMvWi05/c34lHmPkMPX5VBU/Hf+REt5wmCska6lqgUBNUVpB93WKPfmf/viimURzjwrEtZKJpkmHtEAdsoGBp5TlPzZwHvaHa2ysrp7xJDr14n2mo78ptn37l1qpCfvSETP/q63iqt5XZMR0V7ajcV2JmiRs0zLKLc8hShlb2dMeVwCThEDcwmIU7st9tK5UFpfLwl6kW/Gb1OTe+PhFKp2LF7SpUhdo3Pv6rm5X84LGGGyMasWQXH+92LBQXWfEumBTZ4gjYWFwyIMeqM94ZZ9xNjPAtdUd8acPfx33Tg9edJrKjF4r0ts6Qni1zC1G/6+YNzm1NOBbTBcNIE7kp2Pm0lspzWMIqlrul0hq2Xsb1DiThU5Y6qJyHB+QYYMsCzV1w82RE8qqvZoPiq32loBhvEF94hz8UGfKXVY/C1ENThHRa2Apac+tHf6/b0Y8YzrDuIzmgHDcBLghGwaXIW7NBYwJszsBSQiB8tYOsYtpjRmXrdRVHTRre37/ju/Id2N/eUwLs3bgiqIyUfH1pQ3a098uJwU1nkfxIg8FTxGCoQWyC61iSuyGoDhzNHlCmE7wO0QMZVQ8OKLpng+Va3Zrh3WL4y7aVNzYPQGhSCnxlGQhX5QCm2/vyARd97VtBxbSuGt34/KVKdniyDx/eYIOJHGJ8WBSNucYBWyqIyEeai4CtVFlO1by3BDO+3Hb+jfv9+Ifo+k0w2bdt7sjGpbcZbrSFODlVlrcZCkvkQDh5OW+sEAU0RZcPSNvd6RtNwUEpdQXHXyhYqBuuGjlWNmlzoPGY72q+qheDcy9HHsN+/cL7Obb27Rpr+4ZPJ/reWsQKQ20+HlcUnitm2UW+0vjGTMrCFJniUsYUqUq4ecGY4b3gAMd5dBbmFq2L+iubflDR1vlHMvdr+32WLVnYw09VrPnj/7tbt0ZO8fExqkFBcjewjICAjRtVvEZHytAijwFn0w3IKzVZdeppDwhf6IbGY6/5G94Gbgp7/vz9RXZ64Av26Pp5QSWpCStKCH6vcK6f42yF3A7snO6XFSw8ZnGiezzmEpuL0/LjFiTAiQoOxhs0oIphMc2XoYp3jDBlEwe2UTfK1wbrO9apDYdvgZZ8HuB1+++lcNf96sJ7FHPgox673+8VaSBuUSRHKAxc5GRYDmjYAqIa2IoGph5K82DzqsikI6+MHHl2FyFTpOBQ6bX7IlAC7N0US0wmx165traQzZyWGdhyjcgNtahWUtd5AXTqSj9oHHnCB1jRqrA4AoI9Pg4aCMUDoHiFw3RbMQJbNcO/TtF9Xf+fveuAsqq62vvcc+vrb3qFmaE36YJYsWCLFSXWxIhdo0ZjSWJBowY1UWNDza/GEhXsHTWComKhl6EzwzC9vXm93Hb+tc99mB5haEOYyWIFh1duOffs9hVbcreBrbUKVGqRtWBbsLgqBNQfh2XxxJ6ee9fPnZ5DDfZgqmHpsXIqVKihHCkzIYObFHUCNp9j8w0l+9+IFyYqpOXCpFh59Dui5J9ZeNzNK3bRZd8tH4No6ei3Rf3saPN5rSvevdZLoz6cViCMilC0nEyCYGUcRysgIBGcW4qQMbHSRGAW5UFaQEcrFPokEhBXcEugcvwcV8HIh7WRg1t7Ygfl311MXl2WlPRb/9nr19JozYlaurFMMcMcWMa10zmVy5nbUwSmIbCOINUL1zUBZmVAlvHvwJMYIBqYhgpqXv+PlZw+TwZOvvI9rOh2y43cRR/qYDc+U5bOuu9lt9lxosdqkxRI8q4JFrmUCZwZgPQuxuf3mKoIjriIWJwS+k/5GGT/XeXH3Ljk7xNuTARav3xsvNG5ZareseFkIdVSQcwuWYA0wcQQEfecKombCyaAfAwhAM2iu/nYAcM0/oVSMGxED2D1K9s21QwQtLAlSJ2CpLUp7kCD7CnYlFM+4hvR518O22G6s/HF6Y9BsvZMMbklX2NRp8LGgI3YcXTlMwlIhgwSlcEgNiSoZFre0rqikSdc5Kk4aAnJPyS2i25B78dkr0BvwN5FSwFnfvVrlxxupKL3Jls3DHOTlCQhktZENK3TShIpZqOIsjS5chDhiFtsWeG8k3Geo0HROEFBLWYAQbMZdetUDrSrnrx6zZ23yuXNW26CuLGjZW2Nms4k5OKSTHDwWB1au0wYG7QBzsyqKd0BALf/i7LSzlToNS+dXQgs9RoJbRgt6xG3zH2e0QjCBoLAKg6+wYBGAMdtHEHMA7YGaaUkrg4+6c+iO/exvEmX7hGt7O7eWlT+6lz72SQz3nKr0fD1QaLVqSCKzqSYZFkg2BmQiQUSJieWBbZpgShqYGBEoo5AClbbqKWeJgroSk6aeAs/63/ktF9DWKveF3WXjTXPHd268oPL9LYNJ2tGmyRCioPLOJ0LG7Y4z0aZUi6gIoHBkxjUEzFAlFCmloCOPChbAI1T/HJTzFM8q2jyFQ+6BpzwL2Cs7t673fm+xbNO/YvbbDvNazVpCktwWhe/zdgW5wkqpi8mD9jb1n1CKkkLlcd8ZYv+WyqOv/FfZGdRnz7RvnlgJtxwRmvtsh9TligBO6EBS1IqmATNVdCaNivI7wRsEHlNj90MPAYOeRMkZhBBN0DUbVGNi7KvPVjYd4Unv2Shq7CsGoL5WyHYr2VHunQ1r1/zW6trzTlCdGOVi0W5sh2a+jjddqz9RZBMjSctJkHwGYW0mt9ZMua0qzy5Az4lA6a17877sT9+dm/A3kV3PbN85rDIlhXnRRvXXU8yYVEhJqF8A7N5S9AwdR6wKabK2B7EZxAU/hxyUgz+HrNkbGVhlYbZO98EMPwhSUQ2CZENG2TDZLJhEyXtCRZWe/PLl3mKqpZBUXE16GIYcoI62Dr2YC3I0SzEcQLoDKCYAZgMoD8/qB0N3Ag4a3jn1YpY06oP3HpzpWwnRKyqOLIoa4DAkHeMNSWeky0781wbIIMVtrss4h817V6qFb0cHH32ll102XfLx7DaOUVdK+efmmrZdBdJ1AYpiwl8QsmDkwOg4sIo6E6WnSNywwtUc8P5LZGAijKYtg1JKQgkp98Ctc+4p4vyBrwCQ6cZu8Myc7dciL/7UJRrjdfOOyfesumyyNZlI3xyGoid4Ako98JG5TOu7oYBW/k+YOMzgBR9BKShwhu6emkggi7mMBrs/7F/0OGz3BOve3t3H/+u+PzVL136lBytOUNNbAxqLMJH9bzDgMlpFssgMAeCiUA7k7ggrZWnSdkR8yh1397nxFsW//NxbEOJx8KdPksThnV1tF4YjbQcYSY7i2U7IatWHKiFmAlsT1AO4uNAPoJJPWIkVJuJSsYW3XGXP2eF5g1+pXm0hbHGjdVE9KblYH4mvyzHgP5FJsCZ2/3c43E1zL39l0bz0p/QyLrhbhbhu4cjO4wdeOwY4qnKwIf2KM9LJUiKudH8wSc8oPhKXlDHX1GzK65772f87Qr0BuxdsBoYW6hFP3n51GTH5ssyLesPk+0MSFlpP6ykgSJa2GltoS80R28KChDJxwFKBB2PkCphI1XEUU/iXNcsgItzPDmYCX8jgQVcz9e2BSVqEjlsELnLBDEiKJ44VT1xQXUniKLFGSUJlCoigmRSQTYJUw0BaFqWlIysuuIutyskuj3tEPC1QG5R+3/LvlnTu67OTUuGd6z68DW32VIq2mkB297Y/HMcqSywBUQQG5yLLNsKEBvneAwyggsSrtJQzthp16n5/eZ6qk7pkRri25ZCcsGdB2da118Ya1j9E8nuFB33KgTWOefrtPy5fxWXpOR62/hveJtsTLYkAAFtJinKctYQf+mz2sBD/pw78uJ9opL8t61xNofqS9sHRhrXn55or7nSjmwucJEU1lTcDxurQEfdTeQVtolVIAIRbd1RzsLghqgpG0BGahHxAvFXrheLhs0uOujsP8Ajc+NkxgzHZaSH/qx97ZoHxPC6HyvRDSWaHUJaOk/Q+Gwe7VSRp4zPMp4vY2AIKmTUspRQNnmeqOXdUX7U9Yv/U6K8zaO8rnH1AFuPDiV2pp/M0gVyJhYglu5CYIDNBEKoaAOR0yCJMQuUOBPksGHZ7alMplH2eluC3uI2f0lpJ1SdGd3RpPzvLzu26+vmzbwC6r+5gIbWjtVYF6C1KsZoR+cM6WLYkJecnB1zNk7fzEv6q45+W9D89waPvK1Hj7566DL7r4fVG7B3wV1jjR+VNy584TKja8vFNFKXr+LMGn2RbZtXWTzOcnwK6krjrk5NQfImdcGnGiYTmWkIIkEVItRnTnMULmawXJCBo0Gd2ZHzg2pSCOjBwI3AEpwXyhx9zgTVJKKUBlHOEFFMA2UZQplt2syyLGQIy5YoyLokEFMAKwXMjNlgdZmC0A6Kv86bP3B1XkHVOhiyufWfASis681AdP3aSS1L33zabbQUilYG+3DfWw1i4OIBm0/RUGta5gEbK40MdUFMLekoHPvji4TSoV/4y4/rsSYBuFG1vHbhT814yy/MjvUjFJrgpgj8VmTbkA4a3Lk33FI0C/rBuhuTMdzATcEDhhi0XAX9X1HyKp4OHHX35z2VwrW9jwCOCiKNXw1PdTb9NL51+TkuOxQQrRhfSogW517oODZAIRVs3WLlzQxkY/ONngMTsX1sEtCZC3StMMqC5fP6HTR1BlRG1hByKcIEeuzPxnduuEPoWH2uHFnXT7U6QRCR5+wYn2DAdjzqsCWOBC/GO0sZpTRFy4+cJ4rBO8qPu/k/BuxtJ829qRs+8oPemQt6xGd2dXjASCoWENGyCGFEsKjs1kVNTYmKOwWCLwmqNwoVpOvfAce6ezHxOWha8PufGVu+nE5D6w7SrE4wBZFL1PKAzZwuAq/2+ZfgXRYhI+Zm1PIjFjNJu6HspN9/3d3v733fv78CvQF7J1cGZsbxVU8f2r5i7s/Nzs1T3UY7kdGeDh9altXnRUtFhIdQB7VJJXen5M5fHclIkbQh5gmM5YpgBmSS8Qpml0pZCkkTTqDmgoG43WHtjZmsk87iRkEIVjE4A8eHBmkbuHk4dA60swSKc3ILDBTwwBIHFKBURoEisEz8fJMxKlpM8hi2q6RFcJd9I/vK3y4/4IR5pHjMP8yfWMsbBdGWtVNaFr7xkFtvy0XUu5OJ4A9KKCGtxzlWgTEQbZEXnxjWMGBHpaL2ovFn/TjQb8LingxGSax7uaT529d+YcearpTSDZpC09woVEDBcFSH4opejrkizuu3OVmZ3OcEqy1M0igYNGiCb2CDO7/y7sLhk94jldNadnKp9Yi3s7Y5nlht44jwxq/uNTs2jZKNkFcBh+qFKmjYhcCmEu7lnJK8DTjFiUgY0igIqH4GKiQEN5iu/LWlQw971JRyXsyZ8PPYzlSFu/sC1bx/0y2kbeV5tGvdINXuBCoi9gSrbHyuuQMMiFya1QGWZtAgQypJSX2OmmeJrjuqjrvzBwP2fzoHRy+cP/97pAuB39e+4MHz03VfXERCaw5RjA6wRcQlbDN3cR5uDrLExgkahSDAkuaZkH9gLQjqJQPOfqJXpnQXL8regL2TF5RXZJ/edXmqYfEFdmjTOC9EeLWBc2qnXepQLjK2BTrn5rqY4ilYUzLi0FlQWPI6mMWDEx1tY2It9QckIo3D7GRTsWgn3cB0lVm6DKgDLJiA4BMeOLLEDW5xmJ0hO8+yw3392//jw42AlQxv2XK1KZRN5ANnk3tTOy5DIljUCxGWCzFSZLjyB7869KCzHpMqDlz495cmWf9cqdHRdErLt6/91p1uzUFAXXYP+b4tjOIZ3A2aB2xsETsIVl1wQYQWtuYOP+rYgskXreupdA+efC17cmrzqo8uszo3HOWjEQDseHAeMbY7twXsbeeJv8dWOSpnY0JGeNvXJDLLiPmR3P7HvCy4g4/lHHzTmp4ciHbkEeCt25qnfJn2zos3L3p/upJqHRSgSUKJDgYGbB7AcG3yFBII8pKzX8CF75AGJGp8BptE/q7sj2gFQ75Vi6suLzjk8K09GT2/5d2bfsvaV51DutZWYcBGNTEEi/Jgjf1xXPf43PPklYGO5ygVp7WKYz4Fzf/bssm3LtpTAXdH7ul/em3LggcvMrZ+MZ21r54oGx1AJAdI6MibOvsPytE6AdvRGsjQXCvlHYkvPn/Ez178ZFccR+9n/O0K9AbsnVwNuIFtfmn6E0K88QwpWZ+jQRRsC1vDmGnjbBOzUARkCKAzBJS5QXQXri4ffexDkFTnQOEIHTo3KZ226aUSKxCsZDFJJkeFQ82HxyLtYzPxzlwUXVFIGpD7KVgpADMNCt0WsB0NYwKOiw7PeLPNdHywJBPHXc6/cYVny+RKRVxeEsU8bAESpgsMtRyIt/9a2V82a8Co014glaPD/xCwN75Ylumsm9q2+M0ZbrM1INkZ3vLGp5b7QGPVn5W3wmQCYXKcjiIA6NQFEaGgxd/3wCNKTn58c09UdHOoOytdm9+ZdbfVvnGqENtS5hET/F46/HKRy486yPdt4wnHK5qHbwqQQWCaIAFTg3HwVS53l426SqcjNpRPmoaQ6v+ZHzZ/hgjlo4o3LXrtD7Sr5jg1Ue/VBBTQ4Q1hPibgwZo/A5i8OpQkPvXHMYqoOaknoaATzU7Q/LbyMadf7yso/0G97b15EWveuv5u6FxzDo2sr9jWEue4Bbz5vMLGQbMFhP4tYCekwrSr3/GfCqpvRsnkfwWd7c3z+aHvbl/wh4tTdV9MtzurJ2CFDRKSGDEfYfwPlz7F+4rNJ3ACdprm2VHXkKhNpbPGXjjnox/6jt5/37Er0Buwd+x6/cOr2fz5IgwOl617+9lZUqb9aLfdKYp2nGeb2LniyG+c9eCmLomQsSVIgQdAK1o58KBT7gXd9xYZd2kSP5SxORQaymTwtCrpLVsCHQ01Bel0rK8oikNF2xxhpiODWTpcxPSol1ppmZg4osZZEgYN7JI5gYN/VrbWxjmTzH2Lcb4EYAjEcePBFj33qZZRuAXbtwb19N1APUV/kn19Pig75uqafzak6Fr2bAXJdJ7VvnjOzS6j2S/Z6e9pWxxQx3VSaLbqRuGI7OxdYLzCjgmFLTmDjj2mcMq5G3oi75bzjStK+697/08zSaLxKNVoc8ssnr2qqI0uOlX296IV2YuNaFls91IGGUYgTd1ocrE+f+DEp4g//1n/iJvD/yvV9bbF7wjYLRZbP3/nuEzNkosguvU41eqSTRtR4o6nMlbYGKzx70h7c3DUIqeAWVQEA61IMcFEfAMLJoKDp8wRXYGHgof+clVPvV4bXr3ifhrZdJYU21ym2l1O54o/u1ndAZxhY4sBA5iA7AgZklJh0jPg+Hct2TOzbPJvlu/EdrPH39r6+cxLM3VfXWiH1h6oWCFgouA0DdHgxsZ5vZOW4S8ZQdEYyhUNI+qgOKPyj8de9OrcPX7Q/+Nf2Buwd+IGo1Sn1SKeWPPd27+m6bbRbhLjohoYPgV0LcLWOIoNYAilImSwRQY+AFfJ8oGH/HgmJMm72wL2vzsMRGZnkuGSdHtDRTLUUKEnY32obRYLzM5nejqXmXrA1lO5tpEOMiOpcuF/RGnzOTL+MUHFxrdlOgYdnOMtg4FetkwBkH1JquU1UjW4gmhFX1Fv3gelgcNrybhx/wL+Sa2bU6mHGs9rX/bK9VqmKRuwuVqEg4DnKGkM2Ng25r5FzuxdsLGKgigpas0bcXSPbYmz+jma1dV6bM23b/yKpprHKixCBQsVvbhPZlYIBgVCtqlMOY+OIzyV1ZFGOpNWECGBPvP6TTz5TqjQq3s6kGonlj+w5g/y27957Syjq2E6i9WPBD0MsuBobfGJNZ+62jxgo5ApqsLhs4EOT6bFgKLOteCClJBjCEWj18i+4lsLxxw2r6fqzK9+8YJHlcTWM9VUXYHKImDZpoMVQTwJtvqRj84DNtL/cBSkQFwsSASGnPSKrQUfKjr4mtU7c7339HubP7nzKr3p2wvsrnVjNRbmiT7D+2YTEBk+Cw5qnAdswQnYSZprR9UhcUal3oC9G25Yb8DeiYsa+uQmv0LFG9vWfnYOSbVWKEIS0NaOC0nwxBNnyA4P26F5uCBFAsDcpcv7H3z2TEga/zVg//2hoUwktGaCeiJZyBKhwnhXc0km3lGYDrWWGomOEqbH8hSR5UigeynLuJidwRm4SsGWOJ0MRGaLigmSlrCIEk3bcrug5G3VAn1WBUqHfOnpM3wVNNrhfxes8TjSK1+vSkXrf9qx/JVrXXqjT8bWPC/lcXa7TZJSygZsbIsaAAhCIzYYRMP5eGvBiFNOyR18wqqeaHKP91Ji5jWhzQt/CpmWKonFATm1iMjPEs2z5iY8B3Eav3wM4MDO8AqkBS+QYOVyqeSAF0uPOXsWwNhUT60Wd2LZf/9WxG8kF84cm2jfeF6iecPFUrJedZEUQXyExWygEiZwjgmFiLQnTONsCwwBda+RnI3BTgFbybHjrvKou3jAjOLRh79Oyqb2SPrbsv8748+a3nK6R2/yKhAF3TSAUsQ2YMBG9qbIz5VT/NCBmigQlwrjucNOfgbU3Fk9XTDon9dE84c335BpXvoTFt0wHG10eelhYvcMeyUifw5495A/EBYYhEJcCNoJ94iwzZRzxl7yUm9LfFc8aH/3Gb0BeycuaMMbV+aKdvJho3XVMURvz6cMR5U4v8LNCQtMg7eGFVkCwzDAEDRIgh8stWT5gMPPvgdS1vv/rcL+oUPL+ucSaH5PhUSiGJJd49OdDQOTkZa+6URXiZFO5CfTKT9B+LIgWlTSoqonp85fWLHGlVP2mVhYvgoKp7RvT1Bp++YvA1iqbXqkes4VHr3BK1lpBwrMAzZCrpDKIwMA/sHSUwciOAFb54jg4o7Sief/zFs09ivS99CuHzq3PfnveB1b3/xJvp7I/IlGNhwCmfYcypLoiMkZp45pqDN6wPECVhh8foddCx60HapdkubqYm7l830P++nDpPzUVXvyHPbWdzE231P/wTtH6Z1b75JDawe57S6JmWkwmQ2iIoJl2YC2jmg9ilMS3dTBpibIigIsTcDMUAA1AGHqBn/fEY/mVo16Vh75i6V763z+0/fiyGrx43+e47Y6T/barSKOSzBgS6LEgYcoOUY56M4hd+HoKUM0SEiF0YJhpzxK1Zxn/ZMu2tTTzuu/HU/DWz+/W++oPodEN1W4EM+BAEs8TyaCBBKfY3PCXtZEQAcKMeK3MoHRTYyoPxt5wXOf7kvnuy8ca2/A7uZdwk2+/p3pxSTS9RchtmEs0zu9yDl1HBFE3h5DcwhUeqK4oPGZpuhH7wVLK1peeei5Ox2wtx06D9yffUbBu0EGs0lsbOqQRIjSVKRTYiQ1AwAAIABJREFUSIVjBFz4SheogmIbbrdVUDzIDFT0TUPFBfr2oladgN0+Pbp6zuUuo8Gn2Mi9ddphJjU4+IQxFEtRuUewLaQ5pQwR6dh+T9KiUNmBF1znLhw2l1Qd3aOEU1h1tdzZ9HK/yKbv3lTS9VWSFZYIepBxFTOkzmHrFrsUBphGBtA/SVVVMEwL0qYNguyGjKWAu3jYIiW3/BFf3gGvkHE9m1PczWX/L2/DtZde+3SfdFvD1Gj1R7dqenOAGDFObxNlkVfavGuaHSUgQBH5+lhtC5bMK2xLQHMYBUhu5VfUXfDHstP//OquOr5d8TmcUhX9OrDqlXtelNMtx2pmqyBDgtP4UKpwm8ARtosxkXOYygKkQUN7zUifcec+QD2FL6oHTN2nlL9WP3X6c5LefJqsN3hVEgeCLAjEHtgiSAjAzAZs/D0GbZ2IEKM5Bss/cBOj6uVDps36fFdc/97P+NsV6A3Y3VwNjFXLnQve6Jfc8vULQmzjUDDC2t9coXFiR3kGiqhRR2bbAouqkEaHLrVoed9DzrkHdNipCvu/HTpupNtTOW/v6YcXvV5lJJvOD6166TqPjgEb6U5OwLYoegOjDKkCBBQnYJNMNmDbYDD0wy6KlIw65wGqFb+ojj+3R21cbM0LxZGWhpM6Vn5wt9tqyZVYjPB2PkcAO37OnJ4koEUkzuZREz5rV4htUMnHMiQv7S7o/4C/fPBflINu/Rcbxe29zvvi63D+n2iqH5jY8s2dVtu6g6kezkVOAr9WPIBlAZEcpOUAlDCAC1y+VkHxXtCxQ+4t62Tu/N9XHHrTH0n5pB6DrOc+8PWpvms/fORJMd18pGa2EYSPEhEraqw4HTIlc4TFOUYeOzM6cUNSKg2Xjj1rhi+/8nWyj2im8wSl+b2c9e889RzVW46VrWbKExR0BONmZBTEvw/YfweyS9DcjFR2yDdEVG+uPPmBb/bF9dyTj7k3YHfz7jBWqyYWvTW4Y+3c58TYxoFgRNVtqFEU2CDoqIOzO2yhctQsiuZLkCYesNXC5WWTfnwPWPJuC9jdPK3/+LauZS9XsETb2e0rXr7JrTf6FQtR6v8csOVswEZxESMbsFGmUYY0LUgEB/7oL0wJPpx75HXVu/r4uvt5mNg0v//bMWYmcou55ctj3Xa7JpGU45SEH8qwrYszVxMozuoxQUHetYUsABGAuiANPkMMDKoWA8W3Fx40eR4pmBbv7vHsi+/Da9i15F6fmIhODa376koxHTpAsWMiMxPOPBfHJtwv+2/qcE7FLQGxkduLBDAL0lqhLQQrns8defJDnuHTe4ysJRr7APNN2DT/5Zkk1ThRtTqJRNIcSIoB23EqY47eN9piCmjKIUJG8DJdKW8vHfvjm8BdMdcz7MR9QjyHVc+RQU6MqZk3+w+Qbp4k2x0gQtLpHnDXMMrb4lhh2whn5ewTAhlQICHmJ739jnqXSe6ZZVNm7FOo+H3h2esN2N28S6xpsSvSsmBo14oPn6HxTQMFM6Y4ARsXNW/4gYDUB+Qk844RznlF0IkHmKtgefGEqTOBxd4l42ZwWldP/0lueqs801p7ZtuKV2516U0BhdPKsICywRQMh96BFRPqaPMKG0Fn3GCR24emaUFaKj5oPpU9t5Wcct+/mCDsrfNHuc3N3719nBFtf1KLrst12yFKSRqRCFl6HAKJHNEaKlhg4R9RcFrhqAdPPBC3/fHcAYc9q/hynvAcevvaXdnZ2FvXZUe/l1Mch8TKt8yffRuE608Qky0Fsh13TCJ4sMZAxiFKWaT935D3GLyxhZ6SgsByBy5SSsc/U3zkrU9t77hmR491R1/fsuJ+d54lTa377t1fkmTjCJWFAaWEbZxZY0K+LWDz8tPgARu11A3qt0ytsqlk5I+v00oHfUZKJvd4D3Seo664322k2LlNKz66miWbh8kQAcrd2RzYyraAjdGbE0Y5jgNNQTVI0cJY/vATnpI8uU/5Jly1YUevde/r//sV6A3Y3VwhjK1wx5Z9cUD78rf/JMU39xesKA/YPAu1HI4iokd59o3cVC5YgsYIbgB34arC8T/6A0jSa2TkDYluHsIefRvb8npxvKn2pOblr83UjMagjAEb9yfCwKSmoyfMecpofIHWANgORftN7CwroAv5ph4YUgNUuXTA+X/uMZKFrO39oi3zP5gWbdz4YA5rFRQWQb0mnmYgup5X0bgpc2KcgVNsMBFEiMAipoINPjsl5LeVjzvxcm/5yAWkB+uk784Fs42bHft2/nnta7660OjcdHCApgi1MsAIBjFMdpx5NtKBkKjM5V2zilko/ZoWfJD29g0b/oq3B0+7+kqAA5I9Iflh39zu0zP06tY1n14AycZ+MkRBwJWAUsO8te900rBPwBDPgWp3GLDFoGF5BmwtGnnqNa6cEQt7Gtjy360H7JbEPv11DjHSd3bVfHcKZFpL5W3sF+wi8GcB5WURRIijIuwcCmAyChnihoxS3FU65rTbqLvgLdfI83ok2n93Pge7+7N7A3Y3rzAG7NCiL0eGV77zlJSo6S9YEYXPOfGKIviED7MQMUqA8iCOFacEtuAG6i5clzfmuFngtp8hw2bsE+1TtJxMtDYc37Rszv2a3pQrm6nvA7aFAZtHZkcNDEmouDkjpQfPHzXMDTHHjkp9YoKknjPkohFz/9lcpJu3YaffxlY/PbJtw6Kfdtau+EVQjINghAFYVs6V90soF/9AkRoE0GHr1pREx4nJdgMTC6JK/pAlvrzKnwWOHNhAyDROTd0ff3jMqn+7eN28V65j8ZYrXHqrpllYZWM1aoHFVfGwsna47Y7UrskrbpFJkGFuiEl5hu4p/nzoiZdcB4WF6wj5V02APX1tI3N/kWOZ5K5U/bcnQ7KpVIIYurxzMwwEW2I7HL3RuekHaqoTDOc8YGcgOGhT7pAfXe2pGL2Y5E6M7ulj39HvQwBmrOu9ytTW5X/KtK8bTc0uj8hNfXRuZuTYt3Db323ltnMXmQg69TJDLWsvOuCkS7yBQV+QYT3X5GdHr0tPeX1vwO7mnWCsXot8++7QUPX7z8qJzQMEM6JiXs3bwDYGbscnFzGkAp/9GAAoW0lcQN1Fm4KDj/izqEiPkIl39PiHmBfPDX/NjTevmdy85OXHNL0pXzaSZFuFbYnYQEZls79txjjn5dKk+DsUFBH8EKH5pppbMr3fgee9RQacsNfPG6uJxKe/OTrZWXdJrGnNGW4hBczAzVjPKnYh8h05tqgZnhUEweqJYvvPhbrJjKjFy3L7T7zPyHG9V7SPdEu6ueS3622oF9D4/qtTjHD9xXrHplO8ZgfILAG2YIIlIA0ON3oM2PhkYJ8CqY/o+K6AzjRI0gBj3uLllQf+6D4wpHd2hva4XQf8Ay/C84l8+UV5prn691b7qsOEdEsuhRgHzhnZ8Q920bDC5u1/1OnPBmxLzkkIuUNXBwcefaWr+MC1PVF/4J9Pn9W+GUi0NUzoWjn3URKr7SvaUYly2qbJddOdgM3VghxNRfTBZhiwZTDFoA7eqtqcQVMu8g4cupwUTO52MeKYnbxK9ucE+N8tzd6A3c2nmrGNSteCdwfGNn3+nBTfPFgwujQgSFfBth9u7twdmCNgeZscbQaxwgYXCFrhVl/VwXNMQ7wn8KOZPYqT/J8uB2v/0huuXTimbdlbL2qZxhLZSApitiXuBGyHuobVEm8OIqIUxSSwTQ4y6IIbuoQAeEsG3th30pSXSdneb5cxxqTIe5ednulqvFLv3Hwo9722cVZn/i1gcynGbdrYOLR3EMAp4gXDVdZJfH3f7zfp3Juhb7Std3NxVk9y+azSri2rT0221d7mSmzKVcwIRdS9KVDuqcxtSPHpIBkQmcHXDLVVMG0VgVrAPIU1+QMnPae6xIf2dkLLsSpbvxsSW7/gERrZeICot7oFiPOZvEFkh8K5LWBjCLORtoaGrCJYajAq5Y9YEugz6lJlwpFbekK34Ie2u+SKF8uSXY2nx6o/vEVNNeSKLC6gNjreLxR/4j1DTGLxYXfk4cHEgI3sEKUgJuUOXu7qd9DlnvHHbuquyU9X17JAvDXWJ53O0AGjjln2Q8e8P/17b8Du5t3GzLt9wYcV6dplL4qRzcMFPeTC2SfqJzueuLzZ51QUWG2jnxPDgK2CoBS0usrGz5UKS25yT/g1CpfsEcu8bp4qfxvS2FrmPz+ga+NXb3syTX1lIy5S5GRim1N0pDmzCff3ARuzcI4mZTL3Bg4TN+RUjHqweOj4P5PBV6zcmePZFe9lrNrT/vrdF5iRpqsgUjeIMZ3bRHJJ1e/xCHiOWTtNhExxayIZkjQILNh/lVoy/PmiKVMe6skuU7viWu3IZ6Cnc9vHN08wE123m/VfHaYZnSqmOahfj88DmsQgCp9CBihecz4HVsFmGhigAdNy27SSAz6W8nKv8xx6T8fenGOz2vmBRGjjhNYl7z6qJev6SmaHRLBjwPUHnIDNVc6y7WJmE+6KZxIJLDWnSy0a8aWrsM9lroNntOwLz3n9JzNH2OnQ9az28zNUvcUtsqSjjY7POe5SfKTBxeQddDgGco7wcAFRi9o9xSPnycXDfqlN+HnzP/sRbO8aitYuHFxft/GEdDqZ26c49/k8EWph6DQjKyq4vR/zP/m63oDdzduKLZvGD28qMTprX5LCm0fTTMhD0YqRK3VbXEfZQJgSrjKuU+rMeMGSMWBH5IJRi8SC4Zf7jjisbl/IvPF8a969tCzTuul9Ld0wUDXiMrWcNjHCZHEDcyw/nfPFljieMkXqDgZskCEGGuT0H/tqsM+QJ6UxN+11FSTW8lFB62dPXW1G6q+i8QY/7khUxNrB5Khl3vnD3wkonIJ/Z8AnG1wQI5/R3IFz/UMnz/KNvezdbi6j/9m3pZY9W5FKNJ7VufytG116W0CyUaOH+3fxtYEtZUTjU0A3NEyCUN1HBduSwJYCScitqtZKh57tP/Kour2ZDCW2vF5stDac2Lbkrd+59KZcyQwTlB/GHJs7s+HawGDtRDNgNgUmqGAICoCW2+wqHf1BMp25sXza06GefrOxCNn86vNHWemuR1ydKyo0s0MUQHe6ZYRDc3i3kFunYjeN4u/QBxtdCH1A1NI6b98DZ/sl4R5yzL2R7p5v1+rZkzesWvZzXc+M6T9w8GzZ5X4k54DSlr25Drp7Lrv6fb0Bu5tXFOefbZ/+piAdbnqMdVQfQZOdubKZAQWR0bbOW2YmBTBwUWNjHDd8E2d1Kgg0T89oVTWBYZPPcpeNWU8qJ6e7eRh79G0tb5xfkEqnZrOuDWPldMQr87kuqpxlQEAdT6525iwppD/hf3OXK1sGCzma1AWu0qGfaXl9H/Mfde+b3c3Ad9VJs9b3qrZ89NgNLFJ3iaq3CQqRuVEF0o9ARBErpKUhHoE6Ps8cRCgBJRroSlEMgpXPFUw+/zGl5Nh1u+qY/lc+B41rOmtXD+vY8MXzNFJT5bYSsoqbvmWAiUmsYAAlGY7Ix2vLBA8P1qKNLAO3HRPzm/PGTpnq67d3tefbv/3DQDMZujiy5qNLXXqbFwWDtlWYXOOM21chZx//EDCwfSC6weCjr/zNpUOP/LMoCQ/v7db+9qwrtvHP/RpXf3V2tH7N7Tl6k6jYcV5ZG8grR0MTPuRzrDW5BgP+huhgi25IsVyw1dJVfced+gcqJXaK/dKy4O6LInVrphvxjtGax7slb8ihd/oCwb+S/j9p257z+F9+TW/A3om7G/7i5qCezMyI1X1zuhjvKFMtlA5AFScM2DYY1DE6QAQ1n9xZAki2DIwEWFIqa80ff+qVWvmIz0nZ0Z07cRh77K31c3+RIxvJu5P1S04W0l0lCtN5S9PGUQD2jfFxRqxItuXJaVFcQAbVrBTIgAq0oP8GKdjn0fyTLn+WkGHdBqXsipM2Vj9zbNOKN6/SO9f+yK13gEZcYFtZNLPITTO5PSqONzBYo+oZETQwbQnEYP8Nsr/skdypVz5LyMh9gpq3K67Z9n4GdmTiK3+fl2jZ+pto7Xeny4mOMpeNFbXJveEtxz0ZBOTrY1+Koe6QAhJ3fFMhIeaFA6NPvkfOK5/tGv6Trdv7vbv6dRvfvfIgW4/fDy1LxrmMkCJZiGpHlHS2hYSBmiPDHWEYpDdZ1AM6eICoBasrx5/yEKXWKz2dvomYnLa5fzxTDzVeYbRuOMhrRUBiGT6+0AUKlmOOwGfX1GmqOap1gsG1JeJQCIZU+uWwY8+/BnRhNRk2DaHlO/yDmu2bZr/9exZpmgbJzmKQ1ITSZ/Snoj/vvpLDTlu0L3Qjd/ikd+ANvQF7By7WP7+UVc/wpKLihY2r5l5OE+2DXXYKZNQTd/T7wOQesfgwO765OM+lFlJB3JAUi2LuoVOeVt25T/gOuXb9ThzGHntr5ze3+zSLXNSy+q+XQLJ9kMZSQO20s/liwOZUDzS0x83McnjMfHOTgYEEOpPB9peHBX/5rNIjpz9C8g9r3mMH/2++qPWzey6P16Pf7xrcjMFN3Fxe0iAoI+sYm/CAzTnXWFvIANQNKVMGX+nQ13z5VU8qR/3u0705Y92b1++HvhsVwtIJY1Lj8k9uE6JNBynpkKIKyF/GbR85+lhhI7NCAMOWQSQqDwY2kyAl5aeg4pBPmOi9s++Pfrvkh75rd/w7dgnWf/X6ialY6yx3YnPQZUUF0bZAsB1fdOcH8Q4msGxibiGdi7i5K5+t5H839IjzfgXNZCGZ/LMe3UVjm58buOXbuVeYka0XqKlWv2qlQOSIdwATTXC4DrETsB3MASbm+IyYkCIeSItlSUPt+/7QM6+6FPyfRrpD28RgDY168bq5Lz1OEq1TRD2iEEm20t7yDk9Bvwf8FYNfD4y4evPuuNf7ymf2BuyduFOs9lkV0vphGz5/6bdCqv1AN4vxrJRTuZDCwtvFpqMvjIpnggzEIGBYEmTkAoMVjV5L3P4bKk866DNCupeR7sTh7/Bb2cIHNMh3H7px/uy7hGTbeM2KAmoq4xwLg7SDHuWkD6dVyEUxMDVHGo8Ihi1CWimwaU7FC30mnf4gqTprr8pPrnv1ypkstv5sMbapj9sIg4s4cvAojoKdEd414AAbDNbo2qWALXpYknkNb/GAW4qGHjqbDL90r1V/O3wD9/AbuClN8xKt/utH7madNWeQWEOZSpJO85j7xaP9rOUANNFQApXjmA0miqhIeVbcP6SRyK7pQ855eq8kRZElj/XvqF18TqRl/Qyf1UpUOwES+syjkiEP2E6bmFfYAlbauOIppJkLUjQfLKVg3rBTLpkO61Y0kMkzEM3YI38wUMa/2Ti1df3CS4xQ7ZE+SBAJ1f1Q1gxhZdzvHjuFGLAxTtMsNQ//y4SU4APm7bdBCAz5S5+pD/+2uwksW/ykK2aFjm1Z8ddbWKJtjGQnQRAliDANtLx+n6k5fZ4oP/7yt7qLPu+RF38HD6o3YO/gBfv7l/OMsDlYuvrt+/5P1tuOclkhQWYprhkuOENrh39NGKAvgCSpYBs2mIYAppoDEbEAPEV9r60ae8JsUjmtx+sMMzZDgMg4/5o5D/9FTnccq+ntgkxSfAN2FGOccM0Tb8fa3uF98FkfanITSAoBoHkD5uUMPPhJz8QbXt1byE80dFj0f4+/qJpNJ7v1ek3TY+AiKqet6MwEg5h8Ls+55Bwmi1BCBUzqs5i3bwsBekHfC9/+604sn/3mrclv7j4rtOmbS8zOzUcodhcxLB1kETsvHBjAkzocNyC4D3nMyK7QxSB0CiUguQM/Hn7Y9LfJgBMye/KCcX30+b85IdnVcHm0adWJmhUChaVB5AAzVDDM0tO4GAxW2U7AxrWStF2QVsssUy1+b+j0m88EGMfH9nvy+Lf3u/gzHT7c17zgL7dkOjafwaL1fVWWAMqTEvwUnNE7qoUW2uXyHxRHkpxngllgyHm2nNv/zeKhxz1KRl/eLRVDHKG0fXpPPsQb70g2rzwJMp0lSI6jIoV4xoKklG+J3rIn+02e/nut4tja7T2//7XX9QbsnbyjGLTXPfvKM2K6+VQp0+DDgI3C/7jQUB0LAWg4DcWqQRAVvv6R+oFWmyFLhLyq0XNySoc+qU24dd5OHsoeeTs+4Oueq36aJhpOV9MNPnT4NrG65vNrzE0QkMJtrhz+eVZjgTM4LQJp4gXmragTcwa+UnLG9Fv3xmbGE61UfvHC5+57xm22Hu23O4hqxEFlMndZQwFSHrAlDCDOJowiOCZTQBcDSW/fCe+C6rsv79j7lnW3mtgjN6uHfIle++ao1m/nXKl3bjpXMpo120yCImYDgokrQwSBe0lj6meCjXxt0QshOwCBsmE39Rlz4iuk37Q92slA/vWWz/94kZVsvYYm66tEMwYiQ9541g+dj0jQBx0FDTE5dRJUXD8J5gbTV9XEAv1nV0174vqeGqzxeNn8GSoUFB1cu+jN20mqZaJsdElET4KImAL+P5TkxbGeyX3MUamOs12YyGmqOLO3PaVRwZ3/QNlx0x8g+aeg8tAO/zC2UIssWTqka9Vfn2DhTcNEO+ESsZC3kUXAIAE+EPKHLvRWTX4m/+Crnt0XKHI7fBG24w29AXs7LtIPvaT+jctvM0Lrz2WxmoEKiiog0EoQUToBKK+yUVlbBEYoCOitjI0kRhByA3LegNVKTuWsgoOmv7gvSBfitdj0+pV3k86154ixzRUuiHExDERS8+iGPsg8SjsBG9tpCMDjm5lFwES9YakobWkln1RN+cm1UJOzlUyevEfbhWzjBwqo8YmLPnxqppJumRiAMCh6EmQM2CgCgQh/rCZw1vp9wEbRDxfocl44f9gxd0ly4DXt4F/W/dDa6P13RyVv69d/ucSMNFxBEjVlEouDhFUbEgksAUQBkfcCmCaayJjARAFM6oI480KwfOQjhf3GPEtGXb9HBTRY7UeD6xY+c6URqr1ANVs9NDtvF7k7lzP+QW8ArobO1zcGbEdnOwF+YMEBi5U+E58pPObWWT11DSBfPvTZjOJkR+3vjM71xwiZ9kLJxuoab4ziCNp8H7AdLXjOoecdJ9SUkEEHN8i5/ZdL3oKH8k975oXuBtLYiucLSLrtqLZl798nJuuLKUuhojOArYPEDNBFP+ie/vV2cNgbVZN+chcUjw1197t66v3YnuParwM2n7F99hnd2YARWjDzvFjdFxcbXRsOU+0IRxRjw0wiOL21wDKRs4kBWwQBgxtCbpDLQgHpQVHqq3ihcNSZs5Rh5/QY28n/tniaP73rqkz91z8jXWvGaHYYG1cgICkTAVq2DSIGb9y/OFjF4gEQ6VESIq2JC5IsAKZStKJs3EkzZdG9x+UnWdOTrnSXedqGr2ffKCZbDvCyOChmBkQLVaso1702qdPi5FVItmVrC17T9JQ15o867hpXUd8vSPm0Hs+t3Z5NYHe/BscPLXPfPc0IN16RaltzhBtCILEk57UzWwKJYGeDgGWZYOE8GL2xBVTH84C/+IA31ZzKJzxH3f/x7j7Ov//89NKnjm+rnnu50bHhRMXsEChFeRBsh2+jNCHS3bEGxYCNM17uzAcUkkIuCLkD3vEOO/kxz7jpe/S4t/cacVneb/9YYCXaj2zd9M3dst5cRs2wJLAMT54A6ZhcRwGFoHB+jXsYt0fIPhQYyt2QFgvAVzJktreo35PaIbfP397v/+fXtX9xz0CIRy6Ob5x3iWZ1+AhLclqliAI7Zhos6oWkUpY0PFUL+k047U6wxSXdRaJ39xh7wvv224CNIgGxDTF/JhrNzSOlNWRc900GjPUvHdK45NUrjdCmM1x2SLRNEwTbAlkgXAlMNxCUIgFBZSTeLbb479EsJEV8IPiqPtP6HPRU/lF3vtwTFsUPHUNs8ZNnRtZ/eKnZUX2UZnWCaROgFInLOAKwQaQiEAvbhYxXqvgHW50qf9pVSFseMNXixkDVpLfF3LI73ROu2aNqb2zdvd5YNH1Jw6oPL6HJtoEuKwmKZQA1Rd4EZJTxRAOBgrxLwFBiVgImBZMQHFCdM2LyVVrRoGpSdGwvneuHFkv23+PfPjwyXL/qp5Hm1df67EYi2xHehUHkPRfXQdQxFlRZZoUpCGBTD6j5Q76RfSUPB0/40+w9WVE1vffLa822NRewSM1IyWgHQcTK2hn3OPK7mIqjN8A/BmyU4k1LRRYJVDxTfNgVD5DKnsnRZ/VztFhd9dh0e+PPI3Xf/UhlERdK8yKGgBcVDO2BMWA7WgT8Wc6OuPh/o+SN4GcpudLwlQ25u6j/mJfJ0J9t3M7l8A8vw+Sh8c2rJtqZ2O9Y67KJLhZWALFAzASJApBMGpjgggTNA9PdZ13h0CNnaTn+Z8iwK/cqLbQ757qz79kvAzYukOSyV4ozhjXGtOwRsifnCf+IE8PdnUeypk/71ix48go7vPVit9kWBD0Jgmk4i40AZEzUERdBlDUwsdq2TFBlCraVgQy4wfRUtlNfv9f7FB3+Czjigkx3j2NnF8P2vt9Y/+qhrUtf+bnVsXaqbLQJlsWAUlR8wirDBlFAuUaJZ+MGxYCtc09pjRO0ES3uAkMqSJDgkJXBwQdf4S4evZ6UT3IMd/fAD/LnDT11a1fdV2eQRFu5ZqVBQfCTiXQdxNIw3sq3bAtESjn+wAIVQMsPKQXDv5LKh1/jP/CX9YRwHdPen+24AqxlhXvjvEdO1sNNf/Lq61yK3Ukcr2wJbEsAwULQGXahTDCZDgaCuagKUs7gtbK/z8N5Yy55bk+sEY4xXDNH2vDNq4/LetvpSqY5KBgdICCqHSvsrF4+egRYKLTDgxjXb+NXAYWCDK0sxjylj5SeduuDxDeuR3pgs9pnKzqqv50ab97wKyFaG5QgIVDH4B4sC6tqtNBEdiomKI43vI1SpDxiOHKkaSHXyngOaNSCpdf2Pf3cjwgZl9yOpfAvL8HkofbzN060E+EntFRdkOqdgiDoQCj4Xe8mAAAgAElEQVQyCbDCRsYGomXckJaLOtWyMfOJKV9RPO2R9u583778nv00YNeqde88co6pmz/BzTh/wAFX5Iw+dHN36QKsfZ237sv7f8oizVeK0drBkh4G0UYxERQW4EBYAFTLyqKlnQzW5l6yKYuCIebZgrfPt30nnngbtGpf9nTOZrr1i6q2v/7xKjtcM13JNPtEkYKeSQIlDGRE+nIgkbOZ8YBNHeCKzBHBlGtG6yRoJ6XS9tJxZ97kLuw3l1Qd3bonHiRHoe7agkys6+FM+9IjaaozT2UGYFOWcamHbMWUtUrFAM7FMAQPEHdRo6fPuLeA0Nv8xz3Y2w7fgRuG1731g9sOtDNdv81s+eRQ1W5RuQuUIIFlUe7WhUGCu0IRg3N/UY+b+vtvpf6KWcVH//pPxDdktwsMseo5MgSUYevfnvWgpLcfqrCwQO0ICLbO1QrReQ/n1+hQZRCssNHcB6lpqDuA26kC4O9XL3rL/ph3+K+fJAV7Vxzo390iHFFEPnr9lHRo6xWZ9g1HSGZYIHYGqCgCUBEyug4iddgeiLghKMlr2XzshewXNJlNI0VTKkoEBp04R/LmPRxoLF1Fpu24tSyui9RXdx8cadxwUaJl7fmq2SWgfSkhaHHrFACUD84l0IkKKRow43JJra9k6PHlgdPrdnacuQNLuEe8dL8M2Mllj01qX//1pelo6BQb5K6S0VOu8PUf8jUJTg53567gA9D26ac/0jtqLk83rZriQQoIpLPm7piVOpQnHri5exWijxlQkUHGRrVeFUAtaPWUjfhEKhp0m//AyQ09WdGHhRb7mz75w6VWtPHnQryujANTcEPjzrjM8QFnCljcihLnwRiwLYcSw+fBCFbxQVosinn6Hf6crAZn5Rx1/do90VlgjImR7+4qj9WvfsLoXDlBSIX8KLEqY6WkO21ZDiLCfiAHvSDQBuepfiDuknW5Q7Adt+/4mHdnPe+u96S+nlWRiredG1v39g2K2eAXAE00ENgngWCpICBdiM9L0YoTAGVVwFMZooGqJ8snX/kYyZvUuLuObdvnht/7XTButd2e2rr0dKp3lCtCAsCKoVo2CJjEZTENFkOfADT/QPtcfLDRBgPNfryg5Q9ZpPhLH/ad+MTLe1t+95+vFwbI9NJHDoluXnih0VV7ConVB0XcqxBohsm2gMhvHNfxJwEIBmqczWdxKdwnQBRBl71GRi2tyxl05HXBnIFfkWHdw3OwrmWB+o8fmW5Hm68QYlurJJYAAVLYB+d0Mj6GsBEfI4JFREhRL0uIxR2FI069Jlja569kwLT9qsrerwI2B5m1fuxqWvreVZmWdeeasfbhQF3hvOHH36/5817WRl++pbsbQnzpEyNDm5deEG9Yda3PaAIXQZcbrBawT+Zkqzaq5yPSDCs2lKtG2hAhkLEY2k8aNNC3PjDwkF9RV85875ire+xCxASl84PZZ+vhpqvTbevGSVYCFGpyRDzYpqN4BqoTsLG1TLFzbPOAjd7HvC0ObkjRPN0MDFnNFPf1g8+atWBPzChRgjG+6N3+kS1fPmF1Vo8i6ZAH8a4Sphqmk1hxZTquEc1Q/BpsAYUwgmBpxYv6TjjzFrFLXtDTuyDdXce7831s5XvBaHjtpNjaDx4TMzVlYIYoB2sJMjDDCdjcTEZAeVhkUSAosywjBqv+r/Koyx8iBZM37dbjW/GRuzO6dnjHui+fkpJbB4pmWEWDEsJSIBGUUnXYDna2wsYAgj6szu8ZYJ8mAwEI9hnxlrdowCz14Lt6FOCMzZlD4UBfQfPyd640OtafQWJbBylWF1c0I6gVwRzrWEYReIlnhO0lZLoA75wJFkqvCmBILrA9Ba1C3qBP1IKhvwkePKGpu8YcevXzE+oXvXOVHdoyzcu6ZJR1BoIjRJ2PR/DaIhgUEazc301wQ1Iqjgf6HfuCLXseLT76l2t255roaZ+9fwXsxU9KBjWHNaybN8Pu2nIkSXZ4ieRNS2UHzZP9eXcVHDVlUXcXHqufm1P/3fsnJ9vrHtSi63wuISoQYnDjDwzYfA5kI4gJF58IFgqgUeRro8qTAWmbIGUo4ao4ZI7sLnw078jDV3b3WPbEIjMW3nN4qHntJaGtK87RrDC4qM69jRF4hnkRqoKhnSIGbERdo7sRtyDklBhnJpwS/Cwhl2bUYOH1xVVjXvdMvHa3t8W5v3H910PjNR8/zkJrhwmZsAsbsSLqhaP+Be8ROAGbU05Nk3OCE2I+y8iF84adduUlsMa9x6loe+Ke7u7v4MnS4g8GRKrn/YnGNoxgRqsbIA2SKIGpK0AxbcomS1hhp20BrztIwX7P95/8swdI2Um7TRkPk/nQ6lfKjPatp7Wt/OAOPwsFREgAQzoXQcHRjPMMY+LN+0UCb4fzZ5uDsNDGRIM45EJexahHigaMf5YMu3yPUtF+6P61rLjf7UvDlObqL65jsfpxit6muoQ0CKhqJqDOAAGDmwqiZInjCeBUuPjsAihEgAyXjQ1Ytrd4Zd7Qo/8YjwqvFR17ww6DLx2HzsVi1xcfXhTe+PUFdsfGAwM0xa8kItJtBKrygG2BaDlSsJgg6YIL0rQgIxcdtASo68Y+p9+zcE905n7o2u6pf99vAjY+kOHP7vATlr48vOW7C1m8vr9kxoFIHjumVkaVnLJfVBx43Ds7Q9Wpf+tXEwQreU+m7vODNbtTEUiGwzMcTGnWLxoBWUQE02Q8U5dQHUAwwWA2pASvZXiGtqg5fW4pH3rIe2TQOT0SsMKbZY1vldd9/d5Z0Ya1Mz12m6CxGK8vuFgjD8gIOqMcpMKtNwkGa9SPxsIVrwjOpNwQE4LgLxv2rreg8knfobfN3d0tRNZW7Uk1fTmqc/lbjwuxDQMEPaJidcFJnxbyyR0MLP6PK5NaFujUBzGpWE/KRe+NueSG8wAOSu9Pm8Su2oyQ95v69pHi6Nal91odK462080FyFqWcS5qYo9DcmRt8alBe1omQYwEQMkb+FrVwWc/TKrO/GJXHcu/tIrnzxfrrS9Gs3j4+szWr05y210u9OtGXjiGZ8oMDoDaFrC5EBACLbP+0BjSE8QLEaHIDpYNvbFy/DGzSdnUht11vDv6udXVM+TSsFluhDvvDm9ZcaSQbst3QxLQgdyydEAcCm/zM2RIoEkw7lMEJCpwXraRSoNb9UAKjVnk/JjpKf3rwBMvuxnyaE13Cgte7R+ek1fz2Yt3COGaU5REQ5FsxbN7hgP6dKRQsTOHiQP/G+jEBWkhzxQCw7YIWuCqimkPoWztfgP+3I8C9kaldcHrA8MbFjwvZxoHS0aXKqLTFFUhbHnt3PKRfyqsGPEMGX/Tdzv6MGx7fXzVS4VGx5bjOqo/fEDSm3NQZxvnW6iZjFUcUp6IgEFB4Nxs0yRA8b9FbLsy7maVIgWWr3jIX93Bssd9U+57p7vHsrvfx1i1vGn2g8ebidDTYnRDUDM7BAzYlHeVUSBFRFPRrDQpoj0dG0L84UhstH0gMqSoG5irrEMOlD3R94izHyf5x+1WQxCcvyc2Lz6wc+Wbj8ixzZWCFZEd4QtnU+DOXFhFIdgl62OCRg4pV0Vr2lX56ojznrq6N1h3b3Vh0hz5cmbATIV/Gav98hwh2VShsCjXlsM59jbxHcR3YPVqCTLEmA/U/MEfl4467kk6/KK3d1dCx9rmexq+fntKpqvxPhLe0FfIdIiKaIMkCWBaGU7nwuPiP3ydkOyclzM1uSd0Qsy1E56hMcmdd9HQM294j5DKHmP4EfnmtwOMePiiUM2iC2mqLUexUoLCDN4ORwYHJq3c6APPBQfYVOEjPAVxaMyGdCoDouyBOPEDBPqtc5UMf6no2B/9vrvJKxrDgCFPWPvF7LtdRuggD4tQOxUFgop3uD8KTqXtJEtOZw7XCI7SdJpjgbdfqxwouab09J99uD+55e03Abtr6f/1ZdH2aa0r371Rs1pzZTuO8Eeu+41qPVJgwAo5t/zxgolXv9RdZCerX6gl6xcPbq/57HGrc8MIasXcsoBiCwbWm8C49KLD7eX9Jj4zxZG2DSZF+VLURvMBaMUhOVj+YvEBRzxFhl3SI8VUcPNt/vhXY8xE7Dfp+oXHaWa7JqNYP4ZijiR1UPGOIQhH6vA2MwbHbYvOQpcmIkGa5plyTr/38isnP+GZ9POPuhcOtu9dqLqVbN9waOd3rz+oJLaWCSwqIsjJ8fp1eHgWCnogQlYgIBICCRIA3T9wKRSO+XP/E+58ZPu+qfdV/+4KYFvWb8mnNy57/waaaBihmZ0gWklggsiZFDxYY/6EQjyCDHHmBzFv4Hf+qonP+g++8cndlSxlFj8wIly36rxI0/qfuyCs2ukQwUSCihx5mO0K8XST/53rKOCBMuwoARhIO5KL00L5YQsE2Xd7xfEzvtsTmIztWWVs1WPlLXUrT4q01d5A4lvLNJYUJdMEaqHQC3b1TbAYAv2wskXgHKrPqWDpBojEBCow7vOdAhdk1FKD+itmFwyZ/KhvbPOi7rpydXyxscAK1f4q2rD8NNkIlbkQ+GamnYQZAzZ2urjLIWpWYHdDAGIrYDE36ILPNt1lXe7CyuuKjpj2Lgkc2rU91+F/4TX7RcBm1dVyW+vH49Ox5l+ZW+YdqVmtGnrxcjFBLheqgi4VR6m/4rmC8ec8rgw6aV13bi4K2Lcvur9ACG39TWjLd6cKqVCZiqKkNjaYEJCFE23HvQvVhEQT627kKqNJvNMip7YMhhAE4u+zSCke/kL+hKnPQc7ceHcejO6cw468J/ndY+WpZOsZkbWf3KpkWoKiGedtbwzYBh8EOCYJjrMRVk1OwOboU0TVohgDAGRoDoBvwGo5Z+SLZSf99EGAocbu2pjZxg/y4+GaozoXvf6AlqovpBATcF6GJgaU4wv+PmBTvqFh257lDv7QM/SEx/PHXvLejlyj3tf+4xVgbI5s1pljN82b/Xsp3jDJbbSAbGMrFOM1+o47NEistgWiQJL4wQ70XyOXDH++9Lh77t0d15Ox+WrbO6+cYYTqL093bJ7k1WywzTgwM+XwgEWkImK3yDH84DhSTPAstNLFFJyCTj2QUsrCrqEn/I4FimaXjLmoR8jWss2f+Ns3vntsorP2gmRn7fEq6wQNq1aDcN0BxG6IfCSn86LBpjzlBhlksPQMp7Mh28sQVegCPwiB/kvlYN8n+hxy8mySe0K0O/cjsvD/ckimbVLnlgX3kHjdAGqEVYnvkbgbOvsGsgcwaDvGI7ibEBAs9GLwgC54bd1TGNWK+91UfOAxb5Gi09u6cxz74nv2j4Bd90Vwy5p5x6Xba+/2hJaXq3a7aEMGDFwQAgXJQiJBDqO5Az/2DDjyyeCkq97s7s1ki2e4dNF7Uu2S924UEh2jVDMlyCj3x9tO2YCNcnv4UNiOYUaGEtB5L5mBajKwiA/SWnHE9FcsCA455A/hoPZtZWXP89NlnR/4EptXjQ9Vf/KkFN/ah+pRCQO2o3DmtA4xYHMeZZYuhbMpB7bjtMhRzUiXgqDLlV2Wq/9HfSeeeovSENht/Eq26aOCRMeGKW3fvvqgS2/ME0kcbMHgARv13/m4ghu0oBiMI88YJTlAgv2fLzv64gfk3Qh86u6a25fex41XOgKFK97509NqovEYX6aRukgcTJwRi6gqhwmTQ38UiQxpIQC6r+8WO9jvpf5TH/vN7jjX9NpXBrYvfeNKM1x3gZhs8knI1gIDwEK6k8HbtDijxnrUMcRw2sQYzDD/RCqUIQWshFJen3fA8ed4+x2wsieo4CGFcesHt09mkXU/seJbT7AT9TkqRWMPBoIhgWCqaLsCgpABE6tsEU2JkH7KQMG9ydCd2b0oQEZ2s7BamnQXDnnMXTj4LzkTf7OyO/cCGSbh+UuHpWPNl8a3zj/fZXd4BCvJixkRx4POdIr3u7iKHPcZzzhJkqUCWB4wBJ+d8hTEPaX9f1008eg3SP7U3TpG68557q737BcBO7XlncqO1V9OC9dV3x5Ib1I1CBPULDa4dKgIJI3ZZQ5AzuBNpGDoy6UnHn9nd4AUTud3DoWQp3jd+089RGLtxymZTreGvEIEdmCSjq1x7qmL2toOuAkDtkGxoiCgGbhANYjRAKTdJU2u8lHveXyF9wQUbxMZd6mxuxZCdz4XTTRikTWV6drvHtTb1kykmWgAudg2OpRxlSKkMwtAsZ2FDCmO/OSos6xtH4JKdDAELySEYrDUitUlw456yJvjnQODLozvjio7Xvt+kd266fjWb179vUdvypF4wDbBRkAcBxFRXuFh0MCAjVbfUZpng6fowYE//t3Mnqpc1Z37t7feg8/Id8+8/aw71XCqP1Xv9dMEGNgOFR2CFLIf0R0N9QoMMQBpV58O01X+6uDzn71iVx8zDyALF58frflyOgttOthDYpBMxbhIiiziSIRxgKjFRVK4eaxTZ6OEp43wREz6NbCU3FjKXbVIZuJZxRe+ulcpmTiu2rTpQzk30lHYUj3/fpqsO07Wt/oU6ALCMnzoLtgaUNvlJBwsxVXFbAkNbgBM0wQZg7plAqqf2aIIccFnmLkHrBV9xb/qO+qn87urOodsmoal845PtNfcrUZXlbqFsAjMAJN3VbAbx+F8jt82ajbgniEk+Z5BbBVs28tb4mlvccxbOuiWovEYsE9p2tXroqd+3n4RsNmSP0zsqFs7PVy/arqXdRKmhzFFBkZFruCjIN+TaZCWS3Tb12de/2POvRZKfJt3JmhH52+4NFS3+AI9tGm8GyKA/EKJEKBEckBXegZEgupCaDnpiESgNKNsWCCKGiRsEWKCy7I8pR1FQw95TFODLyljf16zO4JYdxcnbgyxz+7IFazOm0ObF51pxDv6oMCEJhMweXscqxCkZDiCJNjectri274RdwudSzzqxA+mXByDQP9l/qqxl+VOnLKZkGFce2xX/iTWvF5shLae2Lbk1Xs9ZnOOzJCRgjNsxunj2A7kf3gLFDcwArqrLAZa0QNVP5n5B0IGd8s+cFeew//CZ9V9cvvNRuPS82lo7VA/RIGZWf90AasqbIci8A/1CXyQkksTulz45gEXvXb+rjx3x2bVX1L3wQu3m521P6LJlkIPzYBtpDlDwIGEY0AWQbeQ6UB40o3za9tC9DhSoQSwBQ8InuJ6T9/xr5sK3BGc/FC3BJh21bmhVWVi9ZYBoa3Lr43Xr5wip+uL3axTkCABJur9C7jjqY5FJp9jZ3nYXI/Q8TqQKHIc+QAPMoIGulwczR907KOit/B577hrNnZ3Pq8veXxs55ZlF4Qbll8WhFZRZnGeIBjocyYpwKysljkyNnB6iPx3Keko4IEKOvFCkgbsjNY34i0Z+Ks+4056ixTuGZXEXXV/duZz9ouA3fn+NVP1cMPVmdZ1hykQBbBSICCYBOkLhgEK+u+CAiniZ6Zc1OguHfE2s7XbS0+7By3cumU8n/r8kcqOhq+uMBNNF9FkY0CCDBBTB4K6yYDtPgSfpbJmBwi0wParwCkMvC1IKGSoAmnJbxB/5fpAQdXDef3GfEgGnNdjqCK8o7Difrdl2advXjz3lyzRcYDCUiBz41BMQbCTgNU1by3wFjhW2PyCOkg0ABtFEjAwqmBQv5VRSjqCw4580OsOvqKNuWqXzwGTK14vy8S3ntax5LU7XEZTUGHxrA400lmc6fr/s/cdcHJV9f6/c+v0tr23NNLpvYOKgKAUEWygNAFFLCj6FATf8+lfURBBxULHICigdEyAJLSEJJCEJJu22V5mp8/cufX/+Z4zi+gTSTYBQwmf1ZTZnTv3nnN+7VsQrHGMAfwCtLsTbh+Ww3U/aT38Wzew+nk7zDndmQ36bv3ekRdvODW39rELaHzd0RE3Ba0UsR5eC9gIFi7mlWQojZYp19w/74L7T9uV98Nb+hO/E3SO6X/58cutzNB+ipVRfczk4CfuWIUKDwoiEidl8iqPsz54FwktGIVMV8e6JTnUuKZ+9jHXqX52B5u347zkXfW5gKMZfvrqWU4xd35heMNHWHGgzmeOaboDedUyMRnwV4UciDfxDBWURjAiKkBYIe9HTLLJRMIk+8nWq0tuqH19deveF8erZqxis06flOkGEomt9/7qM5QfvpiyW2eF3HEiM09MUclVfFS2ROKAew91M24+Ai42y8PzEOLGVJYiVJSrXDPYlQ43dH2t7ZATH2CRI3db+uuueq4TP+ddH7BRBW6+9bQLJTP9dSW3tU1xi8LjFa0e5pFl2cKsQvZT2dXJYFGTIm2bqzsPOjde27py8ovTk8YfuvhUIzNwiTG2/hC/myfFMci1hO+kqinkSSZZDuYzqK413p5COLe5uhYjV1bIkHTPkKqtcE3nY4F4y+2Jhr0fY3PP2m1QkWgp0oYNU9YtfeiHcmn0aLU8FlDsLCkyRA9gHIBEXSi68QOZB2yRAwFewkcEOAK5KIKfClLM8DXut1hLNPyg6cgPLWVs15qCFFcvaC1nBk4bW37PtwPWQEx38zyx4NXERIXNEwwhhWjDZS3a2U3hhp+1nPK93+xOVJ1dfRi8nT8vs/b2A8aXLfiSM77xjDCQ4lwBj2+ASoXtku053GLTUBpcU675y9wLvnLKZLte//zZENhGnv9WjT009B1jeO1JzBhvUt0SF0gh2yAV81QkbnztCoEUD4sZMxLO9kADRiHD85Ol1VhypHlJ+/4f/S+S0i+yqV8sv533cuK9QE0bX7Nodm6898RydvhMLz/Y7HdzCtgbslPmybEia7xzgbGDMC4R2vnYi5jQc/8P/uk8MphOJbXKdIINa/Waqb+nWMutrYeUM5MBwIKDn17yw8OSm587z832nhSwR/2qkycGyhxAAyhOyiZqKJ7M494jcEO0hrkFTrN0SBcdF6XGscJTR/1VLV/qOPHshxjb/fTa36rn/x4I2N36mhsvvlyxM5eH7OGA6kK5CL0WLACHbDhNobqVfBwJWvZ8oBllqmcc9UMlmLg7esilWyZbZZdX/Wx2auvLZ2b613xRLw0EQpLJIHFmITvXJD6msSwohDHScQ1CiZscUEUgHgG3KwQNFkQGPy4HGx/xxzvvrO46/Bm644U8u/LKCkTjrVoe2/dz0Vrs+fOiK9zUprMo2zNdt9MkS9CCAh1GgM9wEvNWMzYjr1fEIQEjFNCoXBl2fRoVPL9DgY6xcN20H1W1z73PP+/cLdt3Fdv3qtKKu9pLucEzx1be+/WgNRBFhQ2gHKr/iYDNW4U8YKvkyDrJiSnLpUjj9fUfuflOBvm693/t9B3wBh5o3fLYjV/zMr1fCFhjEvaAMMQBtYjIgf8yBDuAvpbrPVOpfXjuBd86dbK833++4PFlv4xa+f79spuX/ZRyvV2qk9c1CZr4BgebQTAEiSYuBgEbbXok+GgXA+QAPQXQ0ApegJxga1KJd/6l/fhPf4OCo6OM7bgJxs7cUC65TA9rg0+/tL+V2naKle473kr3dulWhnQJzWYRgHF/Vf5bMDSQGMHCFONAJCAOn1trPMEG+E8mQ4mTFWrb5sQ6/tR5yMnXUMMJ6Dju8JnDRw8b5YbBNU9eVh7rPtnN9nT43QzBcAQmIxKn8wn8As4GG4pySJi4ZgVc9MoVWp2PLLTEpRqbVc/Zovgjl7S3f+JvO2ONvDP3/T/xve/+gD36dMO6+37wDVYcuCTqJZkM1CeJBcozZvD90LZ1ZT5DdiVIZsbKUu3sZ9VQzVX1J5y9dLKzVMhg9r90+5HlVO/37aGVMxO6oWJeVHbQbnLJ0zBDd0i1PfJ5EqmSTBY2j4yazyYbB4OsElN0Klg6eb6GjB7reLpmxqE/9Nv0Eu19XmmyycSuXmzeq7cd1LPsj5c4qS2nBb2ULKH9L4hz/K0QrKHYLSprgM0wAxTJkuW45AGdqmBwoJPhxihcN/OBcG3bTZGjvv/oZA6JN/p8xst3dBbSw59Jrrz30qDdH+EVNp4Fc0RLnOuR4gBRubCLLfvJVztjkRptuiFx3A1/equEO3b189jdfx46M92/vuobspm9wm8M+RXefJkwXUGyiioQwNAQFaU6MpXqR+Z94mtnUHxJbjIV3uvvB6+uF189x8tnL0l1Lz5DM8eCOkPwgFYCkN9lUhCPkTng6/W8YKGpSUwSVjd5L0xSfNrqQNOet9Z/4Oof78q1uj3P0POulGh5gy/ljXWm+nq/Uh7b+iHK99eHWZFkt0iEDh5EXgBqRVPA5KKjQFSSowiBkhI+s+eSD4LCPJdWyHB0MrQGW6mZ8XD1jA/c5Nv37Ie253r+1WtGFt4QikbpxJ7lD35NNUbmB90Mc40Ub38rqkKw54UssKap5LqgmIETDl963vIixbZJhfUqWuJeEOuh7G8+6DmmR77R/JFvPzfZ63onft+7PmBb3fcd2PfcrZc6ye7TQ06Su9IIShFGU4x/2bbDlccUSCNKPiqygJfTqsxYy/RvN845cgHr+vS2yTxcruy0/PpOlh07M9n98FfU8mCUt9wgtOC6ZDEkCRKptkOa43KRDrFYETMYlDuEkIdlkwmvZjXuysHGMTXatjTStfd3g7WN3azl9LfNR/rf3QMvtTC29eEbLqTC4CVasb9BsUscSSvEUnDHEQQBdsEAAEkTvjCwV7hYhjDkASpUJcvUyfG3JKVw0y/ajr3o56z+4F3Gs0y/eEenZQx9KrnyvsuCVn9EVNgVihli9T8FbLTpAw2znggk2n4eOfba+yezDt7/nn99BzbcfMxXFatwhV7qjysOAqGgPqL7hUEJArYtBanAaslS656c89GLzqEGo39nK1hv4MHq3uWPnlgY2PTfvlJfjepkZdjRoJoDuImvT8yrOfINqmbQxBcVNrfXFM7YZDkyFaF1XjVlQfM+p/5M3eMTS9/OZ80r621/jeXTW/YcenXx96zx3pmykY4ADRJUgfYukevCNRAzapcrLaocK4DPo5CFAkGUBqQzh/xEpMP44dIAACAASURBVHoSmY5GOTdGUtUeG9VY+031+338d6zloEnZyYJaln7uB83FwTX/aw6uPVIvp2tgZ4ukCAUTcAqorpEkS0D6gRPu4gxEV0Mhz3ZJc23SZFDrJCq5sNisz9bO/tgvZK3mt9HDz+5+O+/5f/q93vUBe/TFX32ksO7hC73xVz8UsEZ5uBBMSoC+gPz0yHEBRgaJBAFFp6IrUVELkVLVtliLtdzUPP/s+yZPY1jgLwxsnlYeWnl5un/l0V45Uwv1M3AOS5bDM0e8q2I75DkmeQqCNmbYEklQLMARUsacGyjKIHlyxDZYNKlXT10YrO28J9YxaynrOH3oP72QsDFHH734Y+XxbReVR149LOgUCNKvQk1OqKmLgI3muPDHxt96DuM+u2iBCs1xiTwHgLtqh6Idz/hb9v1d7TGf+APRFHNXdBPSq27tsLNjZyVX3vvVgN0fnaiwOSf8XwRsgwUo0jznr8Ha9l8ED//RpKuM//Tz2d3eH1Vuzx2nXEDG+NfkXG+7ikTaE10Z+MSjA8ZVC1iQiqyaTK3uqdknf+lCGujfuDP0RgS57JIr988NrD87P9R9TsTNKbJdIFCLhK0qgjKuBcmkmKWimuZrQ5C4+P8CHV52feRFO8bkUOP1rQefdT1rO+FtxZYYK2+Zlk92H50efvWE0ugm4GRCPqAuYDKEDiJPlpE0o4KGVaVLMtDXEuxtFSqjc4C+F84jAM8cm1wHqXTUcaIzxrR4+0169dQ/xo/4KqxvKzD+HVtJQ09d3SGVsp/I9iw532eONGhmUcVZh1rEQrhGIsTHZbAdxpksRIyQuHug0tmAA0PtDOcio5IUcsu+lqHaGcedk2jb+znWdWxmx67onf3qd33AHl5y7aeMzQvPpbE1h/qdcSLwrnlTCBvSgR0TV9JB0GDMR46nU9nzyFZlKmvVWT3avqBxj+N+pe153ouTfdSQY4yX8x/sW7vkUis/tK/qZH1+2SWrDAViiTTOP3TJssskqWiLI+8U8oy8neUgt8SsR7SVy57fdbTaVLC27elAVfMfQtP3fXxnTEsm+7n+qc3IrFXX7ju27ZVz0j2rzo9aowSwiwiEYkOSp4mZNhOGCgIlLpEMOz/PEeIlFWyaJUXJCrQMe+G2R9v3Pf4HlM3s1EE9ca2ltXe0FVKjZ4ytWPBNPsOutMTFdUKN7e8tcYsBhBikaOv8eyON02/yHXjlE7viXr3/MwBOvlLqv2fDp73i+GVeesscxTW5EAlP5ioBG0gOCxU2VZGl1S2eddIlX6R0eQ2bdfqk6X7eloW+vmW/+SQVRy520z3zguAlWyVyXAQPyOoince5ICaqSJQnRMM9zNh57Y+5LxDLCdLr9lisRZuuqzn++j/uioTyzdaG6Mh7cnbJlfvkBns/bOZGjnVKw7Ok0mjQrziSimtHxxBnhiwL+iqZuJM8LDIbAFuN06hEmULkhwysCzyPRbakuY7ekPXX73evWtVyc2LKUasmXay88uu6wS3LP5Af772MZTbOCro5VbUtkh14KDAyYevJh4RIgHCbcb+hbe5yfQw+23Yc0jili8hgKlm+qrRUPfO5aPW0C2LSMf3syCPfM8YfWBvv+oA9+sz/Oy+/eeHnWPKV/UKU5ZQGdJIwvhZ2eQjWaMMh29TI9jThBSuZZHghksNTXo427HNHfOrhN00W6IVqgoYerhpY9tBlhdHuU538tilBr0CaDXlDLE7e+eaoWJwPqDS5TDHCNLifTObtLIj045cnaVSyFZIjTTk5Wv+oFu+4q2rG/ktpa83Yf3IBe6P3N/a9+LeP5QbWfy+U3xj1ORmY9lUqbOAEhPQn9IGF3zQqGNHx4GCeSsfD4zPtEBlywrH9DavrZhxxQ6AqehebddGk6CSvPwSBEi9lBk4bXQGUeH/M5xYEShy1hlQRwuAzbI0sBjOWECXa97oz2rTHr9T9rnjqzQ7U9/99++/A0P2fO8PJj3zJGtt0gOoaHMkMQCiKOVTYSKptOUh5L0GWXr9k5gnnXUZZAnNjUgEbScLIM8HZxtYlF3n5/k/5yiN+HbRC2+StWRfBGnRP1yYenCGUgtYsr7QFih3tcsRMUw55Ra3FjjbPuyHWOPtWbd8vvqVWmrz9vfFhrWj1JpK9a6dK+fQZ5nj/B93sUCfGOroEaV140YNyJmhnaOUD4A58BpyvuE67o5Aka8KrHhW3xyjAdLIshwycgf5IVo13raie8oGrfWrTcrbnRyfFKUdiNL7l8cMLoxs+mx1ef0bITZPmlLhYlIKuBdIi3GMVXg7wEve4NK0EBL7jCMlUJPquzat/w2NkqGHXizSsq5p22G/KnvfrmkN++J7TRHjXB+zxpdeel+1+7Bxv7JX9I0qBTBsgM+KVrcrdmERrHAvGcCGhIZGiyuTZBklqhGylIe/42p5uOvS0q1VTemmyhwWOseLqOw8ZXP3YhaXkxlO00oAel5DxlkUg5oeFTCaq/kqDiDvUVKa++A2CGrepxMKWFMqYjCxfXUGvmfJSTdf+v3NDwUcCRRrbmZbh9h+3//eVoG70/PUr+9vF9FVsaNkhfnvMp6Itzi9eDB0EXnVC7UwgRG1LzAwhSgGUMGb2oNnBftPWasa1ulnP6NV1l8aO+GDfztJ6RMAeOm10xQIesCdoXZxby2enQCtPBOwAFaUQVbXteUtV++xfsz2/vmRn7s/73/uPd2Ds4Ys+amUGLzGG1h+pevBlLnHnLgmJE69wYbMZpDwlyNzJgM0D3uii4MCLD3/VHF59BqU2TffbaQ604owMCUJKwI0wcm2cBgKYheqai4twtT64RpkcMW6qCccIzxzVaju/2TTvpAdZ8zHJt+r58msf/JU/N1pqcfK5g1L96z5bHt00TzXGo0EyyIckB/N+y+S0OElVeLVaLlvCrxsIOgkzbST9GK1pfA86EH/xoBuuUsmRyfTHLDne+Ert1ENuLMvV98T3Pi87ma4BugDlVXdPHe3+6+fMbM+nWam/3ueViEyDo9RVaPa7GIWBxy7YGcjlQd3CfUYbHCcFTEf42IwB3KeRFajLyVXtf2s//PTvUG3uVcZ2L+XHt+r5v/7nvusD9tjin3ymvG3R552xNYfo1ii5TACfFJiyVxCf3OoRjjRwzeIBnJEP8pSOSqYX8ligsTfeecCfbN26cmdUjMCTHFv9zEcKY1vOLQ6uPiJkjlBQEvMlG6pKEHDhJsyYJ8E0XtCigI6UIJMp87DCNxoqEcy5LcnvOXLCYOHm/ljbXr/3heJ3+fb98ua3Y/H8q/fIvnpLVWls02HJl5/8VcAaqva7BZIdi1zbJM0X4JQ10HXgcIQDEcIqguI1AQYUVS6feROq3JBraA2jidkf+J4v1nJ/YP5n+nfmsyFg2/nR04aW3/1tn9n394ANGhFXPEPuj06ATib5qSzHKN4275eJ9rm/ZfMvm7T16s5c87v1e41nvvGh7OCWL2T6XjnRz2A0IQI2H5fyCpGRLYcoTzEy9bqdqrAho0tK8sA1j9/2PaU4emDEySmaA11tYUhjg+bJWSMc8yZ83DnQDKZ+jBSH8QSfXINMj8j01xlS6xGLpWDV9xqOPuU5xvZ5y+h+3tCjweKWFYflk1tPzwxvPNbODFb5vJLmk2BACnEi2Np6XC0OHGsEOM664NRQHCCCVsktS4CN4XxraCQgWcFsWCFTTxCLda5WaqffHWmddVN4xqdTk0G8iyN1mZJ7+I+XpYZWnmVmN83UpYKsuHg/WGW+Xp8BiQMjW3LIYhbXMFc8lTS06AHOhWiKqlHWJCpKVaTXTF8ea9v3ttghx/5qV9H73ml7610fsHPLbzw9ve7R8+2x1Uf5rDGkn2IyVQnYgvmn8izPki1yZVi5eeRzNCIHalcamXK4bPobN9dNO/I7ocb2RWz6mZNS1kFLbmyJv94Y7j2unBv+ppRZ16bbSQVNIWwn0Lg8RebtemwosciReQKUpXBjec40gdsOJlCoCD14T/s8W45bUrh9mxppetCfaHswNufo5azqgEm56ezMIgZdJ/PC4pb01jXXe8kNB6mlZNwPQQpm82xagqoRdMWxsyFYw41BBNiEt8p5Rl2RM/XQrOa8eNOsnrHGH2+7pvmgo55kickDTbytjzTkhzae2L98wQ8CZl8cTlEg6KBzwcEunCeOA0MEbHBR42173ljVOud3bM9LJ41j2Jl7+m79Xmvxd45NDW66MNO76qM+VuI0JLSchYe86C2JgB0nU69dMvOEL1xGWWuHW+JYk8lVK+rMgXVfLfavPkUujLf4bYN0zFBdBDWHHBm0PiHpo3DutXC/Bb0ICoQ+Rxae2GRRWQIotS4TnXXS/1NCDXdG97lw0loNb/Rs0a1KbX4iFLIyU0c2vnBcMbnpcLfQP0tzgLI2Zcz8ybG4ZS/uF1rbHJfD98+EIArEoSZ0uSH+AtYJ2uIInGgm4BRRKU9+kuPt65VY45164x531ez/tU2TC9aeRM/+JpZJbjolN7rms3ahb55njQYVdE84qAznlsVb9/gTOZpwZ8N4THFJkqD0qHKqK5JnR/aozFQqSVFi4Y4hf6L99rquA36rzf78uslU/u+GffSuD9ilNbcfPbT8jxdbyXUnQwqPO7ahfoMbE69eIYup8s3qSKAaAJHtkWr7SfZUMa/iiyZW0utmPRyoavtFVev+L7AZJ01qfoL21tgj10wzzdQ5xZEVn2TFvlrdySqAgSAD5VbAwplZqITxjShzP1obaFXAK7nSJ+hhlSCHwAaLUKmKJH/9Zj3csCRY0/54pGGvp2n4lX525JVvKzDDW/y/4XEnd15yw7PnavnBaSE7w3ySSUUIIAD5zkFomFuj/SwOEa7nDXSuODKFjzYOTnAv5bCXVqrtcMOUG6MNM26LHvz1lyZzoPD5/8ZHa7Nj3R8cXH7Ptf5yX5Xu5kTAxvP3cA0VoBFB3zxAhlwJ2J37/JbNuWDZu2HT7y6fwVpy9VGpofUXZHpWneajIslekWQAQPkIRewE8LARsC1f7ZKZJ1/8ZRo3II25QzPs1Jbfxdzhvv1S65/+vpwfmKmW8wHVqagCcBERBOsJDAOSZXR3hJ45Zr2oSHUbPGZI1TpkKnrZDrdsjM344EWxxKyXJnsW/KvnwNvffffEs8Mbpxqpkb3M9Og+di59QLkw2k7lVCAgmRRQHPKsstAzx/UBtMkFFAUobkKpjI+fPHSLhNc4Dj8ZVrIYQWHfyUGYqzhFvW5ESTTfFapturvq8O8tn/TeWrogUTR6Dkz3Lvuynd2yN9npmIRWuGeRgqoZdC4Eb/6MUeWrXPqVo+85Ol90M2AEYssKlRWdDDnoWP6GIT3a8qAv1rKgqevYZ1nHkcbusobf7ut41wdsr//h6Rseu/FrbrrncxEvKTJ4DraA8g+Wt5Cf5EAvySCasHKz/SRBioxTMSUc3q7ta8wFa7tuCDVMuzt44OWrJ5vlocWVGe6fPvbqE5da6e5j5fJoPaRL/QwAmAmkNFfxEBNsBt1f4CehTATkJ9DiAMaYvDUulI5lMh2IfcRICjantUjzy65e+0A00fpQKFa1jeZ+qjjZ693RRemtWaBRQNqz+5l7rlIyvYcFjSG/j/JkMTA+MZsSrliYqSHL5/ri+OwV5ojkIWADaIe+g0ImaZT1FPLVT12m1bTd3DDzwwsmS6GBH3Z2fMsxQy/d8zOf0VutOTncXZK4HznAORN+THolYCco3jb/51XNe/6e7f2F5Tt6L95//RvfgdIzVx+RH15/Xqb35U8AOKV4Rb6eJwI295lmISqwBFm+mmdmnXjxJdTUsHZH2s8AfA49ecUMz8p+Lr9l6dl6eSym2iZDUAaYE7NytMRdHrAFc4ljGLDXXqP5MZJNRoqicyqUqQcHfc2z/8LiiW/VH3rd2K7YVxyYunWRltz4cIdppPZy7cLBrpE92M0MdJGR95NjSZihK5JDCihoDihwOAqA+lbIQtsKAZvPsx1eeZODJAPBGhQp1LQulwyG2YbjaeRpCcsONI+50al/UWqab2mcefzKyWrle70L/OOr1u5p5sfOLydXniybI2HJMzFK5yA4BfNo+FpztzBTAPi457kqxGl4jiboaLakIVCTocUtO1A35kVaHgrWtf++ddrBK1ntkTsNPH0n78l3f8AeWRha+8CPr5CN5NeD5hDUf4U1XsXGjQdsJgI2Q7DmiwqAZTjHYMwKlSCJyki31ThJ0bblUqj+proZe929M6hlz1umUv/6WWuevOO/WWHocL895g94BaY4wsgdrW6LI8UZyZBJFEKfXDyASwoKhjbPVrGJJ8T7LdtHphcmU054llqbre/c+xeyP/hnN6xtiDmBwtsBSOPqS6kTwtuW/OEKd/jV0+T0pg6/lyGmgLolXI7wBYUj6AVP8EURsFHhyk4lYCNocyMUiSy4munVJSXetiA289ibInMvfGEylYA3sLC6NPDqkf3L771OL/XUKnZWUhiSJMzzxJdoiYOrGiBDqaZY2+yfVHfufQub84VJeQC/kw+It/LarSXXHJYZ3nBuZtvLn9TcDKkI2LwlXjHK8mRuvZqXEmRo1X+b94mvnUMrpR2i8njrfhPetObZD9uF0WsDue5auTQmc9tIppIMIwxY3HK+8gRv+e/a9xOK9zxxNhnJPhiRBJyyL/LC1CM+diUp4afZTvjU82p6+a8U8tv66MhoSKVCfTmXObuQ6j2+nBvsUq0U+e086TIqYxC2INYCtDeQ03D+wzoV/tVCkE0Iv8BjHm1vyVNhM1TBZOC1qGStim5/wLH1+lG9duYzgdY9vxHdZ7/eHUmEXr8ugA/Ij3RPHe9ZfVpheMs34tqISuVxxsca6F46oGqZpKkeKXA3gp2mg6QB+18jCUoUrsolimXVI0DT8ixmmb6GYbmq69mG2QddE5/RuXFX+wq8lWv7rfrZ7/6A7Xms+/YzvigZ6cul7KYGzMog6CFmZELfGnMqrmKEBYSMmx/cIlBiyAILTgRQ1R+inBsylVj7k/EpB/8mdNA37ptsdj0Bzsg/v+ikgY3Pfc5KdR8VcMa0sFsmFTQMSQgFgHrBHWw4ehljKuj8MiJFiPhjpgZwBqpsUZnI5LhosPvJYkGXgtV5X6LluUB1x8OxljlPUNfH104m0O3oAkTQLr/S8cGBFY99wUp2nxD2xsjzCqQjoXZcoeEOPAEHyUAoAQcmKhwEbPy9aIsLmDxmXA5lPd2zIm09UvXMP03Z/1P/Q/WHJnf0s3jpZ+LFTasPHlxx3/V6oadZtjIKzGCASOUBG614fidVslgAkpgUbZ1zXVX73r9n8y98S6k7O3qP3+mvR8DODXefm+59+ZOana5U2BMBG4EI+vIRyitVnqEmHp9/ylc+TU+Nj7HTt0+rGxrWmadfPjw7sunz+eENpwfNMdnnloQoChrcsNfl6EeeoYt0jS854UCB9QemBvddRadHCZEdauh3Y833dRxz0ncotiq7MzKpnrcqSJvXdxYGN+5VGO4+MDe6+QiyMvWSUwqqnqFg9usH7RSgVL7TGblQ/2I6D8JCpx8BEMFZ+CMg+cBgDV1BbipECskenAChdUBkgG/ui5IXbBiSI21PVs047Bf+EHuJ2s8uc32jHfyFzkBx/W17DaxY9Fk73XtqwE7Wuvl+FtRwdKK9DaMjJEYlPmsXbgnihHV4voFgHSDH9RF8kUCw8/yxkhxte1lLTP2zEqq+o7G6ZZhmnmZN9qzdwY+0W7/8XR+wcfcHHrz0ZCfTd3F55NWjfZQlTiHhi6ayfCoOmgCXYLbDlxOqLjh62TZQX6RpOpXh2yrHyPE3JL1I65Md84/9X/JCq3d0pvb6FZFfs6A+3/fs8cXk1k8aY5uOCJXTMPokpkCuU6DCXS4oQZy/yOdroETIPg5Sc7hCkwCeAF0rNjFa+RoBQ2rAyEKLpslXMyAHGlZWtcy9P1SdeJimn5N/qzcA2s99Kx842872n+/ltnQq9jj5ZJtzRB1Q6xSVU9XEQSl6Bjxgu2qlHc4Z2lzGlMigkqRRUastu+GOl2OdB/yaooE763fQytDb9Hi0kNm0z9jK+29QCls6ZDOt4bATAVskZgJRC4R6kMpynGJt82+oapn/u/db4rv2LBMVdve5mW2rPqm7ImBzJ70J7XlXobIUpoJajYD98PyTLjiNGk7Ybv18b9MDrf0rH/iMld56tpfb1qFaGdIY3PkEhsKBxzWAWDxJwxoUoDOAO7GPZKDDeQhDe1yjDAsTJTqfiU7Z5+aqQ2bcMVmJ1C0Lf+erDzr75QbXH1vKDezplkZbVS9X5VnZGq+cVZhtMHCPdeDEHMGtxrJ0oQgoKUIrAik8uuDcQMcl5mCsC6U2uIrhesUXp09BXtUFVkejkuwjKdI4rIRq/6xWd97ZMPe4FVR98KTOAm/ZL1XyB6f2rH/q80Zyy/FSYbgr4OVkDXNrXDc6VRKcuEDhcsmxTQ4oA78dDBEwYiyM8bwQuVKUPCXoMl1J6pHYH9RY4xNKsPWV2kMu7ZmsytquXa27x097TwTswnP/s3ehb93ZhYG1F6n2GG+9Cek+hAOR9QHsgKoOpg/8xFAscuAfi/mLDG62SgXDJk8Jk6nEydWrtwYbZtztb5z1m0iko5dN/fCkLPXQFisv+2lHcmTLcaXkts/J6f7ZSnlMZaxIkgpDWIds2+CbU2UaKZD3dJBfozoQyGbwh7EHCOYFQnFFBB3MiUFPYz6y5bDravFxNVSzQvaFHg3WNS+L1c3YSFLN2GSv/c2WMD7byONXHGSm+84upzZ9Siv2qZpTxNEjZmq8pYeNLQyAJjjnkovqARXCBN0LrzHIklUylCiZWmOSxac+U99x4FXB5tYNrPHE4ptdy8S/eyNrQrnep/ZMv/LwDUph81SpnPIx16oEbNBiXh+wQ1SWohQDSrxtr9+yvd4HnW3vfd6e11lL//vwzMC687K9K8/UvQwpnhCxEUI6EtmuSqYcpZJe45hq7ME55z1wyo50VMYX//DD+a3Lz3MzWz6klod1Cap26EZx2pDMrXWhssdHYJULxtza4opbRJpNpDlAXKPSl6ngb8ixeMcdVXuffGNoxpnbNR7hbe+ti3Si0ZiV3lqf7dvckUv1TVckdS+3bMy3S5lmsrJ+jRmkcAxLSdhgookmQ+mrsp/5rsG1YBym8MAsOgViXs3Ff/gGgpSqAJmBKoo2M/8HSSNbjThWsHlICdf/RYvX/rHx6DOWMrbPdu+d1/YQPtPmeyLWeN/0ke7lp9vFweOc4nCXZI3rOpUpAN1vC1I0r/MS581K8Vm4GI0Eox+FTC+AWXpO9tUMSr7YBpKd5/w1zY/Xt89bT51rd9roZXvW4TvpNe+JgO2tv6UpuX7px0pDm65mhW1hxc1KgHBBipADMTjfGRJj4AUCoAEBBZML5/N2KYdsy1R28CedXOYnV40abqhxq94w+xeBUM0DsYO+0rsjh8k/zIBgErL4Bx1mqXCaNfjqp8zU1k6yk35ZKZKq2mRZQFp6pDI/qZ4PIryk8gQDCTTmV2KG5VY8vqFohNcjDgKd6XoSWZgHwn1KDTlquK5fC1U9zfyJZ+Vg/OWahs7NlLdHae/z7F1ddXs9f4kPvvrIceXktmvY6NoWDS1o0Gf4daErIJCtosoR7UfmoSUuXL0w00TLH/KxqDBsyU9llrANvXkw0nXwz/RY4p7EPpdutzkLHNSKQ8tmptY+fIOc3TybGakAc02SuWgKKmxhT4IOhUVBKrEYJdr3/FWiZe5v2T4XP/9O2ty7+7Vai79/ZHZo3fmZbSs/7qMMR4lPBGxQGW1P4R2tklZXtvTEn+ece98Z2/OZOIaib2as98W/XeaM9ZyuFPqmag4YIiViEpI/iTv0cekDzhoBI0O0wLmlrcCako6ADaElplIefvW1U1/QatpuSnz4y/f8Ow/m14J0fjCaHh2sL+X6GmSl3MbM3AynmJ5n5JPzvHIuxmxDklzR8oZ+OZflRVhG61ho+Ip2PASUeGtedKw5O4tTSKBoBv4ytLmFRSVePwE0s12hIMZdr/RA2QnUDCpVcx/TE2231Uzbf9IAruzzt1SxUt/cwnj/iYWhV87QzNEayc0oDB0SzyZN8vHKnmsucHddnLYAl8JcCcmG4nlMtxw5mHG0yLAcqNqoRptfDtW0vRCprl9MnaflJnuWbs/6eCe/5r0RsL1uPfmXGw8pZ4euskZX7aO6KV3YGguJDgUZKlrhoBmABgF3Kc8gTZfIdQyyLYMbcfBKlbfMYcPpJ1OtsikxY4sWqfpWpGn+47H5n81MNuCBK1pYO1ptD6z+XKpnxVlWoX+q4iYVv1Ym287zWZVCGqdCUNkj1WOkACHKxT/xV46Q91PQfsI8HqU1EhEhmCDG37CwhC+Rj0w5SHKgdjCYaHshXNfxkOVYT0QjwWGa22YQneZO9nP882YAn3Tsmavm2bnRS1Prn/pYmGWCGioJ0Glc6EZX7AorFC9+vZyKgscAuVIIFwrXL36cuaDWhMjSm0y7et5Lqh78tqlPWTz1w1/crg6H563Rcsv/1lnYsPAGluneh4xUBBUN3IzQbRHdCVQyUDAOUJFilOiY9/tE8+yb2b5ffl/pbBeedsbiq47ND224INu78mM65UjBnJPL1gqcBlcbkGJk6E25slp337xz7/rs9rz9wLJfBqJ68cjeF568Qs4P7+s3x1XdK3C5YVVjvLKGpauq+8QaREPNkbjGNceXKWLKCmcrxQXwzedltLgZaZ31/eo5B9/Fply08Z8TbqJ7JFpL8ujIWs1HOZ8tJxqZw/Z0jMKRxVTPfLsw3ETlVFSyMqrk5EmB5CYnfAiENMZbqEjBRUa2CnAmsB6KpFYCdmUmzbniqF7BErGEExdYFzwJESIpjBcdGplIeIDC9gVNORjr8aItj8Q7D/lFODxt62SoUZhXDz/2//yhoHlQbqT3M3kC4wAAIABJREFUjMzg+pN0oz8eoDzKmddoma6D7pnABwlmi06u7Pds5ndcT7VcSS2QHByL1batDDa0Px6o7XqBuuZsJZpZ2FXnzvask3/oGIgcjdGiRYyOGPXoqrUeu/LKHfb+3pH3ncxr3yMB22PGy7e1W/ltp/W/+Mcrgmw8CiEP3j3GxuHqJAhworpCm4xDxPm2nZghYaiFVo7EhUzQrjNcPxksYcca91gcrOu4OX7EKX9mbF5hMg+Ct4QBklm8KVIYHbm8lNl8qp3f1oXKQ3IyxNBAQuEPhDVXMoXOLq5F4S0yVJ8iRce2F+ppQq8XwW+i7ScQsbx2xfdLqmNLAdNSIplI0/SlwZrW2wJt+yynxv2SjDXucKvsjT6317sgkdyy4dCxV//2c90aaVCslCw7BimQlOKmIPzDC1U3F0Yo0ECWyZMhamFyUwLgCQBQwxxfQsLBwl6Wqq1Q48zbQo1Tfhc+9JtLt2ez4x6PL1rT4KW6f24MrDyUmekEp5zA1tTCIYrTGuAzqEWFqeBGKNY27+5I8/Rfqgd+c9Fkn+373/d/74Dx9OXH54Y3X5TtW3Wc7hVJ4xgMRyjh8SGyBLYDWb7OEVtvu2ePT//y4je7j0h8e55+siXXveKX/vLIvrqdjapWicmoZHn1KvYAVwyUXTIlj3RVI9UgkovCFcrRGO9WQZIUbG0rUFO2aue+qEQS323q/PCS14+Q8H5EtT4qpiI0NtBQ7Ht5v9Jwz8H58bF5RjHbKLmmrjFLk92SrHgGk1yTQThEwnkj0lIxn+anDYSahLoah76B+jShdogqGzQoVMsKkeWY5LgI2PCUhga3+AkI2o4rdBksJUamUuWqkaYV4ZrOu72Q/9Y6vSE1mU4ap51lXonmVt5/cqr/lVPLqa0HyHYqHPBMRXJt3qgXAkg4c+CLgDMGuhE+z5FDblmKGb5Iw3Aw1rjKF6xZ5DD7b2ppaDjU1FokK2JO5prebC1sz7/zbgydpdLwSJS0oo/8IVRuFpWkHF3/SH53C9rviYDNg2HvAn+hd/OUXP+y/3Iym4+wS5ka1zJJ4Qhsh9TXUNYCaCZDChSbmyOxRStKWOyJTQbXL1fSyWEhMlgko0aan4y1zr4tdsR3H9wZkATaaYOPXTHdySc/YhVGTjUzvfv6vBQpXo4ktOi5oxWrBGvwRf/eFRBNNHCb0WITmuOWA5IYgqDgOEKchbsR8UMC1SrQ0H7XVGIpW430KOGGDb6qjrXxxmkvs0T9cn9T2whjs3ZIqOL/VNnLlqkl/fn6fO+6i7J9Kz9OhcF2v5slv+qRA5seTvMSQjGiFSA6AhCzgWwhp9whqMK5B21+UsnxApRzg6RUd23Wq9pvqZ571C2s85SeN9ukuL9DD3+xWjEzPzaHVn2ASsk6mQs6QA5TiDcgYHNpVDlMRSdMkdY590Yap92kHvpf77t1vdkN3oF/Lzxx6cnF8Z5LsgOvHKW5JdJ4xgYcgaBYAXhZluLkBmdsofDMOztP/X/f/nc/Hs+29PLNTUay/yOj3U9+y1ceqVPtogxpXM4A4aOOSsCW4LXtkIVE0GXkdzXy2TK5pkOyX6ay65CFwKP4HcNfPxaadsTPfFU1d0fnFnpo9PCAmbZb7OxQZz4/0JYvjrSVc8MtVm6wqVqxqyUzX20Zpahnmzo6NzhbyDUJWAmuAYGmV6W9Lc6UijIZB7cJ+iZ+QStCiHciCCMIii4ZPAfE+AZJuUsyPgOoU9wYCLoSPjK8oGvp9Wl/vO0pPdr4kBJrfqpm/y9OTsFs3f3hop2bkepedqKR7j3CK43MYNZ4jMy8rCo+nivw8TQHkymeoupFNRAcVX3BAcUX2uZKvp4SBQY8SeuJhGv7o9Vdw+SLjtCU43aJZe4OLDn+Uj6yGH8+bI72tZdSQzOKo9umysbI9JKRTxRtR3O0cM4Xb9sQq5vxmKpFV8bmvr22qf/u87xnAjZuwsCDVwaiscJRmb61F+TTQwc5RjYelF1SMcO0y1xXmPNxYcbBfVqxQURQBECKV108kxV+rqgC0bYrOBp5etWAP9b8VFXrrFt0R3qKHXnlpNV4uBrak1dNtfIjx5dyo2fb4xtn+L206mMFrhsMXiMxX0UMQXAxeZCpdAW4wyxv8IiWlEgxYFwg9LrFJxN63UCbIl0x4TorB4n5Ihnmiwx6kq/HdOnVeKLppVht03Jt//mbGJscsI5vku7rdHKCczYve+SbTnrzUVp5MBZU0O6vCChw5aOK6Bmyc1icojWIFiFaCwAjAQDowiAAz0KnkhskK1BvqfGWJ8OtM38TPXT6n7YHuZtaeGnMLZnfNvpePI2Ko62SXSTMEhVF0HxAl+NiE1KIDDdIkda59wfqO270Hfa9R3f0cHj/9f/6DvBu0mOLTi2nei8pDq09WHENUqHjj1FJxT2NKTaVKE4UnbVKrd7/lubjv3vtvw3YaxZoo9uW72fmx75RHll1tGaN+lQHpiJC6pQHbAkgTOiGQ90MYkku2ZZLOtPJ5+kiYCvAfDAyoNGgR3NSonNlqOOAyxO189dkR1fV5sZHDjayyUOYUWqUmF1DrFxtWfmEVRoP+wFP4+8puP38nOARTVh2wl9EApKb00crzaXXFQJcsEWgOSodJXyP4Epg9IXKVYDK8E3QkwDOQ7gOMnlC7Cdq2Xr9MAUSfwrVtD8eb5y+0j+7Y3BHjXPQPcgte6FrfLD3kExy8CjNtfamcq5Jsot+yTFBhCVH9btM8aWZqo8pstLn2dYmiTn9eiA6HkxUj0Wj1SMUrh2hSG2ampvHiQ7E6Mrbnm7Yrt47EHQqyrnqTO+aAzPJ/lmy7XT6HWpW7FKjbKbry1YpiEaLoQbLUqh+QEt0LiU58rMpH7xi5e4yU39PBWyeWdEiffCR+z5TGNt2hpUd3ld38kG/UyDVghEAREvgpeeSBbnCCp3Dk3zEwH30oHOLzQ+alcl9e9G6A6ACMpaer3rEXz9tkRquvZZR7avxYy6flNvNxEJNP3V9h10eP31883On6/Zwl8/NhmW3IFkmwDMBPr+uSPoLtChHiiJwC5AKZ5TjhOAc8wlzDVQUECsBSAUBGy1z2HgKniayZLTLTVI9WwpbwXjjSsUfXlh06UWbBYarOvce81dXZwKBRI5qjgDFZruM7Sd45/0P/fFiY3jlpyi7Yb7PTaFVwNv7wBCgQ84/DyQhMYzAZ4CzDyqKysHEOwxoWbsqWRShEgsTi9T1+WtaHki0z/yRL53pezMpVm/NlaFS2jontW7hhV5uZIZioXtRJlXXyYaOMRfT0MiDdKMbpGDTHo/5a1tvCBz5v+ie7DBXdVcfPO+Gn4dgMPrA7WdZ2f4vWckNeyouMMNCVpOvY95VMalAMZLjc56JdH3w17GDvnj7v7v/xcU/bU0PvfLRUqrvW1JxW5XmZCQZexXgRphdVDS2nUrQRucGphmgdwE3IcHDz4UNLBJ1ncpK0HEDNd2x9vm3y+H2Gw3HFzNTG463cv0ft7IDB7BcWtaZQzLYGRLoitD2hvogN8YVXvYcGSra3/hsuAbkoDwp5BoEE2F74qlOOPSJgO05GNMABSfUDjHbl5jGQzqSG3SG8DpuzatHHEtJZMtqbQ9F25fUdu59U6h+5qYd8bPmre/BQV/J3Zbo736pWSoPHe4Uhz9USG6bqzPb0BkVyPYM15FLpPiLRZKyUiA6GE7Ub4vVNK6P1nWtpJY9+onaBUjoPxScX6ukB5f7i+lXo7neV6vM7Fij5ZZmeaxwUik7Ok8uFWMB26IAnpmZBoeOLFmiguKjohJz3XBXRo/Uf6e6bY/7ava6ZGB32HfvqYA9ccO93gebRte/eGp+dMtZ+aGNs4P2uC8sG8xHBjHXINcxBQcahhsMnEeNo4aFAAHAmeBmI1E0SVa55ToHd8AOsijHitH2ve9VQ9HfkFb9Us0hl09Kc/y1a111a5DK6TN7Vi88y8kO7Kk56YhCReFm9BrKutLu5j1lQUsSoJ1KBORmChONNt5sE9U1kPFCmJwfarAV5DU3LwNUKnn4TAFytRi5/qqcG6jZEGueulT2BV/xPHOdms9sY6XxbLR+fpn2nmYSHeG8WUDz1t+7b/+qe79gJDecIZf7fACrYCwh2UyAwSs2mxxZChEY8M4hFsFVkVCNV+acDuaMEW7Q4aghTwlVra2ass8vHArcFX2ynPl3sydv6U/8VO0/eutTd18pFYb39ts5kuEUpalkoxUKhCuvsP3ken7y1c941hdvvj7yoYMWbE8Fvzts7HfCNfT+4fRzvWLya5Tungp0MZ6v0BAXlrcSMynrRUmunvtI/V6fuFGf+cm/vFGlAzBh+olbTjDHtp1fGF77AdXJkEwljlrm9Sk3mxFOVjD6gbGHYF4I0BeeOfYMpD7Bv3ZYgGx/fcoNNT/UcdwnLyfJlx98Yflni6MrznKy3XvpxpAccCzSK9UxfxcZrW3RJuIkDXycSusbyTWvmznX+/VYpokh28TfiQAuaurKv6HbB7yKiyQbrmGaCP8iHHIUe5lU11Zio1qiY2Wsae5fQ7OPXkBPbdtukZnXzhtvi8/IsIZScuCA0c3LjzRy/dM0L6vGQkpS19R+n+Lf6g9WDZCveoiUYB9V+fopkS/sTvtiQkEu5yQjbiDRQZnU/OL40AHFVP8BRm5wpmUNMVB7gx6joCeT7tjkmjlSdYk8XaaipFDSVilHVRRt2evJcG3n9U2Hfff+3WFPvTcDtrdAzr9sVBUGBw50ciPnGKMrj1XMfr/mJkllRU7xEfQuyAHKwlHGQUsZPtoy92yFGIFwlXFICehcQaiIgBOs8kw1VpIjrX9TQjW/bjn++r9ubxX6rxaEd+WVEn3q4HBueP1RyY0rPm+le47TzSEWYFl+IAm5j0pWzjmXolvGu+R8JjgRxAVtBbQPzMEEn1O8EP9pyOKh5QstcxfzbyDcNDJcj4qwE5QVj2kBy1P8pkdykWRfSg/E+mO1TWuDTZ1LZK1mGXU1w6/6344CQKtKrrr9dDPdc6GRWrefZKcgUQIKOTFwapCISDDjQMKhkOMiaEsCEY+kQ0LibpONTofs54IWlqvA1cmQoq3dtXOOujTUPn0Zq/rwGzqVcaBQMjnllbuuu8lvpQ6PUo40J08ep8cxMiELC4FYppPn+UitmrJSTTRdV3PCF+/Y2Xn+7rDpd5dr6Ln9xEu8UvqbcnZLg1wR/+HgQ16JAuxpUY4lSK6edW/rwZ+/jnWe8vQbXbu36a9zep+/8yJ7fOMntVJ/EJxm0KXE+EeAoTi4Cy5cqLArax+sC240M1F9A4SqylSWYiRFOh6PtB3yy2hH10NklOZvfeHRK63M5kOl0jZ/mOXIz/2xIbGrcBAqZsvwIsA64twH3uUSoymOmuYudZg9C2T3338JgNlr18q7DBXaFp8ToREFZzuVZKbwtjq6AqYDjwM/OXrCpXBnMlTd+rtwdfsDpi2vjQ5WZ7dXEe7199TzvEC5nGkojm4LOE5adfNjjlRKGTLLlcrFYqleK5eHMyGnblq1Q0nTob8MOrsbMAvJm7nsiWn57OipmeH1x1mF0VYqZ8OSW9RUVlKZhETO4xLIsq2AMUoqV1oEdRTiWIwMWaUiBUgKdw1IWuwH08784/W7w755TwbsSrtEzi2/K14e3zqLjP6TS6lNR9mFgS6yxoPMKQg1TFkmueJPTaB/uJj2SpxahWobGxAVGdOgR+6SiVYtFMhkP9lqVVIONC72Jab/seGQ4/5K0Sczk5Ux5Bnjhruqhjevm1ca7z2RCqNnaKWeatlJyZIH/XNUD9x3kycW/Djif1fJwitVt5BYFCpPokH39+4ukg+fgs/FuIE8tH4lBcpKqEY8cmSJ/9m2LJIkzWWK3ybZZ1iSL2e46phLkaQSaNocqupaH6pu2aJX1WxRq6PjpFgFKjklqiEDMzR8FmPp91tTg2tPMvIDX7OzPQ2qW5B1D+AcMYt3YQ6AykcSgDoHQjHgmeIZYHdhc3HxFQDqFHJtRhYsRn21Wb1t7zulYN2vmo44fPUbzewEMvRDoZdu+M4dQTt1XMwZl31unqvGkSqRxRC0hboV83Ri0Y7NLNj4s+bTr/k1Yy2l3WHjvtOvAetg828+9HXJSn9LK2wLC6U+vjMF3gJyta5FJbXWkatm3Np02CU/ZS3H/R+xEjHmWu4ffPTe80oDKz4lpTfuGXAz3NDl9cMLvAoSxJjf/B08KnFVPaw5zJUxi7Fclxt8KPHOjVqk9fexqSfc6h9bn0p71jnJTYsvYKWBGT5nnPmoRBpnNggpYMdBgo/9ZQgRo0rWPOGfxfddBWD2+kDNi26kzpVEZeL3OIAwaweBCxoQoGphJMfHWJzQohLp0bIcqhmUIo0v2ix8v7+q7aWquhl9NP0jk1IumzgXh4eHfZKUZDVulUeW5VI269DMmeLW7aYjIWAiKNcZz61/dnqyZ82hVnboUNXNzfDK6Tqys37ZNSSFmSRJJj9fuGOAp5Ps+omQDKHR4gmxLAfJoqqSJWlUUhsLNgtfM/f8v/1gd9hz79mA/dqMo+8enzU8ssf40JqDy8Xxfc1iao6RH5+mugW/5pWY6nE9HgEi4a01YXk5YWAhWssoXCEGQhysghY6ZC1Jqx5Tgw0vxWrb/6y2TX9cD3T1TYb/+Fq7aujRYHLDylmlka2nutmeY6TS4FRWHg9xXidXO4PXNAAowqZyImALbWQhqlCBs/z9gOAtSPGF5AR/5J8HJwkCNsQPcJjAbADjbhszOgRThVfApiOTBfU1OeIpWmJc9sUHmKING2QOka6PMVkflxRfSvVFktFQ66gSjW7WG9pGR5b/odMpZc7Pj64/jZVG4qpTlH2YBwITAJ9frvUMzWSBG0ATH3xprowmC2U33inA6Yt2IXyzlZhtRto2hes7ftS4x4EPsfZPDb5hReYtkF/5/Z9v1gtDHwsb/RGg1h04CWHEwZAAgBGMql4hN9A6QsGGa9s/cOXPWe2s97Rb0K46tLyRhaFN9//gm6w0+vWA2ceJ99zaqdIvwhwY81vL35SX41031x38petZ2zGb//n9uTOcMr7Htpee+Jab2XqMWhqK+yDAwr3kBZYD4xXYZNrcNOf1LWfsYkW4RGHhSxJZsu4V1agZqJt6V7Bu6i2xQ05dkl50e5AM978yPUtPZcZwq0YFksHYQFeIY0B03pET1AurYuErul58Z1X2kwd1MnyhuwUkPAc3igRFeBtMtMIrFC1e9aPTI0RR0GmySSNXCzukRfu1YNVqLVT7oq+m7VnX3/h8rDuYm0xVvaue6X/i5+Boyq79SVwquLOTfev2Z0Z6nlfIzXfLuU4ys36Vmz2VuA8379owC07bPKFiBFySzmlwOEs4Bx6AY+iyy6C9ylRU6tOOEv7+jHMX/nh3SFbe0wH773Mbj1FueVVu27rpyd51+2WHNx0UoOweUjnZzMrpoOwUZI1sBnAUVIXglgOVITxgOOKAr8l9tqGSxPeaXJl9+4ip0YIeb9ngROr+4IvXPRarntFNM0+btECA17vUX85vaxlZ/+zxlO/5sJvpnUel4WrFLTJFBXoUB4SYBfI2n3CbrehjTxgaVDSIOYAL1bjLg7FlWwLoJSskKSCjoHrAwSna5hyiBmRYxSBFqC/hCyAYEFCgXw6amEplzOw0f0HSAjkmBzOqL5qUtfiAI2vLND3ydG3H1B4jt3XayKYV3ymPb95LMkajOhXIpwjULq5ZknROn8PBzVHc/L1Rc6AdDiMEjCVg2KIQYz4qM7+XVaK2r7rrvkBV529rj/34wn/nQLTxT1//npxcf6aa2dTld8bJI5MbKDgygrYkELlQifO35Fig4acdH7nqJyy+Z/o/cTC9296ztOXh9qGFP/+6m+25MGgNCR9yHrArQQvLCjzoUNuIkui6qfrIS25iNYf9QwKG6jq96Koo2cnPZra8eC4rj8zQ3IIEAJtsw7hDmHhwgVsEY3RphHEmN/kR5EHRqkbZCsyKpcXLdqLrZX/dlGvr5hz0BGs4fbT3kS8nwo51dW7bkpO88kgTRlHMwRgHnH2Jo7Y5chu7hAd/HqErGjx/d6cWbrkI2FyctzLL/nug5roPPIALARTBTglyLQXIpNiSZJEeylCoZoMcanxeS7Qvibfu85KvvXWAaOZ7yhyDd1bGHghtev6ZNjLTe8mec7Sb7T9YKo43yWbJJ4HKxxUMUbzANkWAbuG7ILA9Am0P5o/pgJEic/tUBaA+dCkrz8j0NY+4SvR/us599Ke7wx58P2D/01PwFi5UqCWVSPauOa0w2n2ikRme5hVTYY1MvyJ5iueUFdcz0DxjXHDFsknlvq6o9lAdArSFwIngjgCukK0EXSvYkI7Udd0cbZj6pxKpaxP7zynuKM3inxeMsfyHJ6Q2rfiMkdx6tFsaDavMVLhiF7ismAWjtchZXZWgLXqOfBYv0NYOB+VMVNhoNHsI1LKwujN5oqmQKmEQQOSYJpdpFfjzyvQbP8sBGA/VAFyCPF7NuApmy3gltNn9XBmuBOlXf01Ojzbc3TBtn19aRWszs4c+Pdaz4vNOdtsemj0sB1SLPBBgIb2KljgqXcskgNN0DV0Ch1sM8rk911oGL1sgfE1XIkP1k6k3ZVmw6ZfNB51+nX/Kx/rfKDMeXXz9maVNz5xHY+sPDzijfHbu8ApeWPRyj2FXJkNtsqVw8w0Nx3z5R4GWo/t3h437Tr8Gq/u+AweW/u5LTnLDx0POmKAyAbQ1AbTC/sE8Jj6lR4q1/aL26Mt/zWJzU/8wb12zQEv2Pd+ZHVr9ayW7aT5z0iFOZHRc0jCbxhqq6G9z5oPQ/iQVoy2eqApwGBIzaFu7csguqomhurkfuCpQ3fxXNvN8niCABsgs9u3U5mdOc0vDrQoTnHHV1XnCyF3zeKDFnsDohqPNRFcK1rhYp1zZz+O63/wzck1UsYvEd1aolq9RvNC5A+gx6ljks2xFKrGgbyRU27wy0TXvV75Q7QrWdtY/3I93+prYnusHpmfjWQnVP54PBZk2a3xg45ml1NDHnHRvTYjypDslbpgCJqimymQ5AAdzqxSeKAFD4OBsxDmGEQnGX+C4yypJnkKyI5EC8SYJnUWLTH9L3lEj13Se+/gPJ+Nmtj2faUde837A/hd3a8GCBfIRNWv9rhSs8fm1Tq9Ung3930JmYLqdT3Z45VyVAgAD1JkI3GjQOYAy5auAV6IV8KngThIkAn0289eM+eKtLwbqZjwS7zzwUWqRenYmaI+suSEUL5tzcsnB47MjW041xzZ0qW5e4TrEfHVapHFBEDSBHMQesVA51QQzPptXGugcILvgMzhknbwNJ1CuCO68Cse/42CTZeECVKnaOR0L/tVcRQrOYfgS9n4S0N2VoaGk6FRyXLKUiOf5mgaUaPv9bUefco2RT+mDyxd/1UlvOEkubW72uxmSbVwzP1r5BUMRWZJKQvCloq+M2TUqIq5NB0ciXpFg4zEqK9UuC09brtfsdVvdXsf9hhr2/pcOT+b6B/cbWPLbS53kxk/A/lPXFTLMErnMRmFfwfKqVGQ1nhqbdk/j3p+4Tp398fflSXfkhHmD144+97MzCuufPI/GXj0yzNJ87IKWsegOESmqjwxLIbV6+io10nx94uRv3s7Y1NfkZ1FhJZ/98XQrO3Jusfvhs0M0GmOuwUxUuCSTD7Q8S1S7EBDCeizyJNYjHwYoSFjBCAC/WfJRiaPCa4YCTXMfCVU3ftd/8BEDE3vTW/WjoEPqKZuWPfhVrzg4R6Ms6QgEBY/8KrpAoHZalbGY0BDgc3HgNoVWS4VuWdG/rCTOXIKVj9TQIkdRDbVCwdxwPQBeQ47sbx/1RZvWqPHq59VYcEk+v215bVc8Q+1kThYTswse33/sR3jJhyKlTGpGdv1LJ5rjW46xssPT3WIyqnqGpHP6KkSQgHURYku8V8exBkLaVQBvK1Q67oMuCgxbQfKFYK2QCmofAZNUooJe7zpq/PtTv/DjqyfrF74rb9b7Afvf3E2OJh73B0oDW6K5VF+8mOlPOKVs3OdZdTJzpjK7vJeZG+x0baPWcVyf0EaoKOiifVuhcHBoFwNjMuA4ajxLem0fi7WsjrfPe4Bp4UV1c04ansxD5W2h9Q+Ecrl1jaWRgdmsPP6RYrLvWKOQa3Btg3TJpiC45Z7JxSgctINAm8a8m3NFBd0LszRhZIn2oPgStYLgRQuvbSxuNJcETxuze7T+Abrh3FWepJQ5Spbzs7gmuBjg8aCvKmQ4FjlKlCylwZICLcva5hz+Y0o0PjHUvXZ6cWTleV5h4HS50AfxCS6igevgSHZ+L43XAra4TrTsAVOb4G9zbTT+n8ki5PpbU1Jk6qLmmcf8iHRl+b+yQPX6n2rpffzay7zMtgt95QEdevFQjyIJGufCBhRtySKrJiU+fXGk/fBfxw//yq2TeVbvf88/3oFNf7n8Khp6+Sw1va4rSBnesgZJANUpR1TLPjLsAAUaZj/li7X+PHpc7L7XByiv95HEwOqFHygOb/4vX3blVN0aUQFGxEgGM0kAQ3kyWfGL5lBMBQhrjzQgwS1LeN3LGhWlIBl6bdGLNC2tnXXwj4J1yjOs5bLXwIXewisVauhsWb/84R9Zuf4PyuXhUAhSQxYm4LCINMgmkxQfkkuh1CZm8SJvfs05VhwElaxZIdtBCqryz8oU2PcSmQ4jzRfMh8Lxjf5g9dO2G35eD9T2UjQxHG5tH6XW49O7wyz17V7P8CQor76lPTuw7vDxoY2n+qzxabKZqmPlXEC2DYnLC/MuJ4YHAK3CHhnHz+u9zUXAFsZC4rzgwjmobWSNU+cURyaVB3eUCQbltFrP1mP/PfWC71/zZgyYt+OevB+wt/MuV9CoCrcG2NgXMpPdDcWxoSnjo931klOudpkWZ8yXkBS5yvW8qOc5Ede1/eSZGrmWX/IcxXby0LTEAAAgAElEQVQkzXI1BXxtW40V5WD1SlkPLI3G48uqmqauD1fPGKDEHfkdzZy52MHGO0J2qm/+aM/6DxXzmYNcIzdDstJ1PjNLmlfmQZebxleM7kUQrBjec7oUdzzgoDMsahx2QlIFFbYAxjioJLjoBIIxAjaQqwjaQMACyFHmQVsQsmTeLhR2eoKjWrQNIi1KNksQUxs3V3cdeFsoLP+E9j/CHPrLPSeYyf5zzeTmowJeStElg18MuLHC8VK0EidYqyJhwPvjUObM89fEYwDMsaS4y4LNm6NN8/4gxeuuCx301bF/5vB6qRWx4b9+/0I31/dFlt9Wz5XN4d3LjWGAJMX7K1SWq4hCXRtZfPqdrR/96ZXvxQNzO7fJm75sYh+tvv36m/Xc1pODxS0RH+XIhiUjr47xMAER8lPRjVKsZf4foo3Tf+k/5FsLX//DC8/+cK9Mf/en84Przgva23yqm8EAmVx0iHhbGrgGJHPIoi1R4SoKFzVRHIcUR3SUykACa1WGF2p6Xq2ednfTYScsoMhz6X9IDgTpWd70py+d6pVGP+YWxw6kYqpedV1FRevUNcjxDFJUaH+XBfBsgotR6UYJMaOKcRC86hGoJb9LasAgNQysR9YhPWU71haZuZui4di6mva5r1B89ibqjBeJ9t7lTnpv+rB2gxd4y5ap1DjQMLxi4Z7l8W0HOqX0wczO7yVbGb9sQyMe/H2g/MXFQl9dmKIAYyR0HHh1XbFQnWAOCHlmIYELwJmNbiD8zx2JOyGCNWBLNqXlas/U4v8z48K7rmasY9LqlbvqVu42AZtv5OHHAsZAb3UxXwySbTMlGimzUF06LMm5/5Tu7PbcaI5UrVJiVDTqy5lsc6lUqC4UMzVWuRh2zGKI3FJUdswAOY7fND29ZJJuOFKAlJAcTNQZkaqGVyN1rc9LgbrVkhrfGqqfgiwaUWOHfvF72H1fR7L31YPL49uOtLN9+7DCWLNi5cOyA5F+zO0gmchJz0KekVfdFa4nl0PEfBuUB1QpCNyI66K1hNe6CgKn8A4HLxQTZKHfALUnk7fFETxV0E8QsCVUSzKhxi84JklaiBwvSEyp6a9qP/BPzC19J3bCjSlv04LWsbXPfjjXv/YiudQzXXNTKvTW8Isf4/wgFqAk4RKC/xMuRfgjv05e5UOpDPNnjTytqqjEOtfptdOvlGN1S6IHXTb++hvq9fb6My986ywz23uxk9o0DxQ9RcZng3mKoMthzGEpCTLVpqytN/x52jkXnE90RPn9oL1DS/O1F/PkMrcosfKua38fMAY/GLWHFIyVrIp/M7AgSB4NN0AZr4aq2uf/uGnm/rewPc5+ZeKHeFsW+kZW3He6men/gjXevb9iJ8mvIzDblfmkSjbX2EcrFEoKQlsfSmFYOHx94/2YRkXZ71CkZY0ab721aa9T72YtJ74hRsHrfiiS6l1xaCHV/6HsWM8s2TEjusYCLrMDjlvyk2voml3SmGvy+RhndwOazCSXMc1lklb2JLXoMLVguooh6dEC06IpSQ8Pu0p42B9r6I9W177sr67aQHUfGPtPqoRN7unuuu8ClihXvy1aHOufQoXRA6xk3wftdN9erDRa55dMkRRVNCY4YJE/WnQ2AAhGSxwHgkLOBM+eZ/oVrjuP2sJTgftFcG4+ynFGsiOsi+GiZssupajaNbXo/+zxhXuueT9gV54vOHTpRf1hya/PKBXyR7hOuV1iDlNUNan4Ai8ZpdF1LDsyWluVKNLB+2CO5exKC8hdt8z+/pNeq8jHDB/5lQDZmQAVXI3sskyyrBJzgmRQwCiWWgsm1VssIMuBqoFYddNqVYquY4lEZrLX9f/Z+w44u6o6/9+5/fV5b3rLTMokkJAESAggqHSVIiJiV6yLBdR1d9V11xXbui67uqt/xLqy6q4KFpCiIkIoAkICCaT3ZHp7vd1y7vl/fr9z78wEgwkhkIHN8BmSzLxy373nnl/7FiG2m7BjbZeb3XdGcd9TV9jZkeVeOd/M3LJhKlwxNWxZO+D5LngYhKlKkEpL2AyiVjhualN0sICiglW0GtiS+pi5IocVTVCkoYKgGwXBbD6BN0jGFeeHmgZ14YONrWwtQrxV1Wjqb+l75c99zf58+uz/yNNG/uT3emqT/a8b3HDXJzRvrFmHiiptL7FAQhQ6ptGYbMgbksy+KHnAKlsaGyNYRILusDlpgqM316Pdp96rxlJfzFzw6kdnYgawzVa665pLvOzeD9bHt10guCOrMR+pIC7oqgIe0ty0BqhAI9TVzO9PePNVV0ITH5tNyk6Hu06OxvOEWKPD4L7FG359w39a9vArGvws6XTZGECnvJ51qPoJyIpOkZ6z+OPzXnHJTaz5ApKGxPvK3vy/C0bX3Ha1KA6+x/TG4k69CLEogg4c8BwbVE0HT5UyswhC01TpEeDixcQVrqB6oQl1YflOrCXf0LXo+ra+ZT9lfR/ZdLBzgskCqG4G3Gwn1Ivt5cpEZ7E42VuvFrr8eqVRd6uNvm2r3HMtwbnGmFJWNdO2InEnEk9OmNHEPi2a2q0nmobByoxCPDUOWiwHtlmArtPr/9cTQdo3N92sT9ijTX5hcpVXzb+lMrD5lZo9nonwoq7zCvhuDQzTlJUxAn1JjpnQAFQZU7BGPYdAWlpSWgMQblBZB/M6WQJgwCaaFwJohaTrYcDWGGQFBuzMPy/94L986VhLPLg7Jh/9925m1y7JD2+9qlYc6XTtignCYzpj3K57TjSaKCTSLZvSHb0PRLqPfwASTf3QOCcPsAwX+CFpWR/sRnw+fi+DNgDcfLMCVzTLv6/dxmDFCoAdYwpoowyKqpqtYXqXQc4pb12muQCLsf112F6s9L6rV6vQssmqF4tNvu28pjy259JqfvA0vzqasvwiqKIGCnIOiY6GVQ0azAdgjIDLje1oMjxBBBbTKBgyfB7Z/gWUNpRARStCbC8F1a9UEUJNZgziCLRmYDNCy4PDTPCEAbqZ2dB78oVfUw32M7b878iSFGeFNd9trVXy104OrrtIcSfaTVYn8BzzpRwjCsEq4FLQxuOQilKBxCrddAEXVkpOgI1KwZG5pUTnkutaTzjjZ2zBO/b3Mn7ks2fmh7a9Lzew4UodPxuiTH1MLRDtr4CHUUSPQ0XEwTEyjxz3mvd8EnjxT6zv0Py3n4919WJ+TbHm21Ew/Yt3PfyLv1fLAydGeZbc5RzUskeBEErQNKgpjaKgLagpRuptJ554+h1s5VWuvJ826RO/+fFHaiMb3+4Xdi8z/RKZZRJ8i8ww0DbXlxWThsBHXAU41wwNXUzyg8cKvqakq5m+VbebyYb/bGlOrj2UayqPQXpfQ2FAnfBdTXNraq1c0uq+p0JlN0AFb5ciqzmcWYrhQywGUS8l/HTEb2/I8Hy8VTTwqAMpm0PB9GFX2ocrjpwH/Yt1fYReD7Bj9+KRzY+9sTSx93W8MNSd1rip+zWF2zWGKHsdhap8j1z88NqTBTIarZAKnErsAOFhIMdkG0cPsrqWiJhAWIq6icF+gQp0QbKoBrQ8lHewNQVyait31OQXTv7Aw1+cDbHmqLfExfYfd43ufuLVxZEdH+KloeMYL1qKQK0pvAFRxwI3Y83zFaOEpufCTIxCpHnAiLfsjGW6Nidb5myE5KLt0Lqs+n89Oz3QjUrAuYe3tObL+xa4dm6p4pZPtstjy93SxDxwKknV9xSp4YybnmwdYg4k57cB4YsCNraf0Y/aBlzUOOPGljQJQyg4B8JvGVKJNobzoIBKgTGvjrNgJU5oXCXSWDUTzffMXXX2J6HAtuNmHB779ju/bnY285Xjex7/oFPYd65fHmnT/RpJwkr+LAZslJzEV8WWliRt0NwS6XVobOLj58B5OipFWeBAox9pXnS31dj73dTSN94x0wxBbPpW39CmP769OLzlM4Y7wQxRJTtE+rQSsExdgTpii63Mlq6TX/1NPS5+wJZce0xA5TAiw/iDn0jEwHpfduv9V0FxYJHh5okr6yAzAelPPhLrVHC0NsfJnLJeKJGPL3nL1/+IeCIaPan1ZbsfufWzfmnwLN0Zj6MwBo1dPGqCg0HsBhccxFEYyHjgpNpH8rZ6DGqeDo6SAIi2jEeaF91vNc37lqOmH+86/b2557p/YMA5lNc41Mcdxul90T4FJYudyp65ub3rznMnd77cK46cKKqTXapbNCMM2Sx4vyOILBDCwU4YgVdC7AoGY9wjMGDjt0S1IGsERa0QXBt6dpN1a4DTkfNt1GPH38uxGt71WHFjHVWLzCl6eupLS99993WHcm2f7wtwVAM2eRP//tOvqecGPlAf2/oqzRnRI8xmCCKQJ1KAinKYng9uYMrO9Ljv68myYsTHmB4fBMXaxYW6pa138VqrsfEJtuR9+80pn+8T+GJ5fSHuNKG/0OiN7Owd37d5nlst9oHvn8hte7ldzvdgJauJOvGdMRhSQAzmO1TFohIQtp2IDiPb0ITWxjlv4FpGymNBwMa+ByZbmG5h4Ld9HepKA9hmE2iJtscjTZ0/6jz57O9A+8X7Ua5klv1kdPju/z2zOrr9bbwydpFuZzPYCkMbVI344+EsCufvAC7xKaWhCdIyUNyGMQcYDqSYDr4fBWZ1jZqpuT/NzD/3B+zU964Pr5vYeVNqzxO3v642OfgtvbLLtESZ4aav0AxewnyFis5gOohIZjA175RblUjXtfGX/z2C2Ka1XV8sC+EoHidKwpbWxjPuxN5P2fvWXgGV4Tm6VyIZUhcxCgrKbnISCrGNjkps/qv/V7ES/9l+zqc20shk09caKkPD7xnd+dD7RW18Iao9a7jQSOwCk0lcc4hqQK4AGiVilYX0HBxPGsDUBNR8dNVrHtPT3Q+mupZ/H6zeP6ZXXFF6Lh2to3hKXxJvLTZe3za6Z8ep1fzQxczOn8zs3Fxwiknm1VWdISlWCiZJI5WQkiXFqkI8CwFSA2U7CtwMQYc4pUZrJknnC9vfWJdPj9ICqlf4mIAbj5iKGiaRDQv2+JHG6xa86Rc3zIb7/SgH7O3m7pu+cjUvj/4tFLa3Rf0sRBg6RmF1My35SfVegLBEQw6k8yAOGcU4fC3mMiMxGU+33895/bfMNDdHMr0TyXl9kzDnrYVjN+KB72kxcHdjdveTp+SGd55TGN55coPppU2oNSi8mvC9egw82xDM04jPGLSSKEtFBOWUlxCqjSEYTQqmkKEIIcilywKCe3ATVYQqfCXqukZTTcTaR5RUxy/Sfaf+OLH0zZufacfB+XL/rz90kV+deD+Uhl6h1IbihldRDB/FXgLxFkStMzQmETKTBuRQGmTKIlQpYYrUHZ3r4LMmUONz1+qZJT9uePlF34Pms0htDhOEnTddeZbv1q5nk+sWRP28rpHVkqSMUaseZ2XYsrVSOa3p+Icjc0+8JsXO72crVz5rYOBLYoc9zA8hhNDyT1zf6e5b+xVnaN05an28GRkM2N1xiP8vZ40eM4Rrdo63LLv8H9RM+x2xxe8YFv03RZzR0QXZrau/5OS2nuF7hQyRDFGlz0edvcDtzQcwyS66Do5vS561igp8MXD8GIDVnNNTXQ/GWxf8JH3OZT8HWInF1LHE6zCv6eE+Tdx0kwpLtYaxHQ92CTe7yqnmL6oXRi7S62OajhiSAAhLDBN6E9SNQLQ/dtgC8xTiu4e+CKRVTJxqCsaoQokV+ExwGono4MMkLobwDEhLDfcTKgRwBo7eEEjnNEBvPu4xI9X5ny0Xf+cnsyGWHOWA/WR664/++eNQHv5Y3B2MWzwPGnqTYjsDbRXJz1kGAgk4wnpN6kcTxRerKnTUYgapaGnxxryVbHky0tj5gJ7p+GO1Zq9rak9kYcE1zmzIjg53cT9fz5PV7IAFw1uaYXTTSV5++MRKYfz4WmG81y7nWjzuxhnzDACMeJ6mojgiol+FnHZjC5wMtlCgAIcYdD1UAUzzVUXnnAtP84SjK0bNjKTzarJ7MJbpuTPW3HMXLH/Llr80E6Jjy69Ojf7pjldWJnb9nZ/ffrLl5a2I5zBUqkKqGR4FGpM4Kra+5HrQUH0K1aQQzY5cascG09NAVRrAUVtsbrXf337Om/5BVzJPsr4LSYhj8J5/XCTqhQ/Y++55b8QZTzAcXPs6GMTNxHwcPx+ehUTNS87bkj7+VVclu87cyDpWVp+va/NSfF0EQ5bX3NJX3vXwd9yRjct0Nx8zA8AjJUTIzcF1pEQcx+zYnl547pvTXau243Uqb/xBW31i7FWT6391bRQmOxlUdQRNokFIRNVAQ+EilLSlgK2AqnhQd+ukYOUbKXCVuKjyaD3V1nd/pHnOD9PLL7udNZ72jI5uL8XzPxs+E97Xe1Z/zozrkYypq6vKw1vfUJvY8wqvPNxt+gWIoW8DegnQOkC/AgYuOgiqAKi8jOMw7qGQEo6+5MwK2+AqM0ipDJtisoAgQVrqCGI3MBBjljGF6FyBX0LQCJfa9dJ9DUGJnmJCVUQh2rHktki6+4bUq/79N7Ph/B3dgJ17omH37V/5uKgMfcys7kpoKNSOQCiSFESQE2ZESO3B02wQUpjOtAwXEixOlR2KFyig6FHfUy3XUSNVz0xPNHQcf5+ebP6vzMuOW8fYG4+5LB1gxU2BaB4eMIDbVi3CEtxWk44oxy0l2ubUnOX1auX4Wq3U69SKbV55opVx2+DCUxChSVQZlHNCOVbV9Jlm1UGzCvFEZiAWS22NmpHHTVPZ6DJjPAKpUp1HJlORcnnm3PqZq+xrlfLO1qbq+MiZI089/K+WOzEn5hT0CKJEsW2PQRQFDlSgb5SYROcdXBO+YtPawSo/JmLgOejCZQgRaxpIzD31Fq1n2Zejx//VGCYN2Z03pdyRx04df+LXP4r72RYDQW5CBw3Vsjhm9TjCV8DTo37NaBtpW/mGqyOtvfezrtdPzoab+MVyDGLLrYl8duPJY+t//SOrPtxp8gopcOOFREtT0FDZTgPQk1kls+gBs3vRRxtedt4gIvu3/+JjJwOvfsYfXn+eycdj2LAkcQxsiaOuN6l9BjNMbIqjfC3TwFEswk74ZmMt3r7od1Y0/U3WOP/R9O3DpdlmC/liuY7P5ThpDYxvW+HmB9+VHdp0JnjZFl2UoqpfUxVeBxP38UBTHYMuLY+QQ02YFYmVAUzEcGbFcVgFYKkRYJ4OroN0VR+EJnUmyDKYuPDorogSsTg4Q3yLILEeMoQJEOaAnhBIV1WiILQk5OoGpOef9K2W41b8Fzvhw489l899pJ57dAP2mjX64Nbr3gf10Y+z0o4FKnJfCekjZeSkOH8QsNFkg1xxMAvH7AlBCOiMgxQlvKiKzMiYDq5qCVeJu67ZMOlrqW1msv2RdMvxf0x3LF0P87QpycEjdRJfKq8ToDRVgC4VoKDCwIRVGNnVUM7lkl61GK0XJy2nOGIZETMuFKF52PpQLQMFxoXP657v2z6odcEMOxFvrMVSLaXGZGMu0thdhHkLbIBJ/mwFIBA0N/rkmkxuy+OnGk71/aw09jKlMtkYZ0i9wrWBNyhm1QguQTEVbJjhZo3CJ4guV8CCKLUCEDfu6ZEqT87dklp08efVTO+DyeNfP4mcz1Hnf7orQ9t+rFf3LVe8Wox0YHxsskvuLlbzLm7+RkuhYfGF34glmm+0Vn5k50vl2r8Qn0Os/25Xvth/+ciTt3025o6nTY4JulSocrAVqZlExRNmuj85Z+XP1cbur8RO/fQ4tiLX3/i2c8Fz/itW29Nh8ayGeAu89sQYwDYp0nlwV+CoFoZypDHw1RjUWRy4kZ6INs59wMp0fcdqiK9JrChnn6040Qtxfl6q70Ht7wvak/WN65dmhzac7RSHX+m7+cXg5DIqlDVF1BleR2KXeJTCBfxo6SIohZvkN0k4BYqL5HSG1x6V63yVtN1Jyx33A4WD67ugktQc6jFLzQjcHeTa8aSNLo7xcJiGqsz4RAStChM8pQGKIilirXOv6T7tVTezBe8cmw3X56gGbDwBYz97y5V+bexveH7rUkagJxl8KWgTsg8DM14oRAJj0MaqW9I4iI9LTRBELSNgBWeo2FozwENpQ8ATH/dUs2HAimU26JHMejPR8YSabl6XWrEQM/ejrlwzGxbBsz0GArBBgwKjJQUMWSRBPe3CELiw4sgrMlEiMXCzNbTpsdfWx/e8kRdGX67aY80RViabQ9KLxkSO5I4YccpxlEIML1+ak6jk1ET0Ib+qNxfMOa/8pRptvL7jvM88iVV2/va3pn1ufqk8sv5SZuc7FORkuw5oKoJXEEPB0e4FXKOprrSespor5j/Nv/ybsyLrfrbX72g9fuCuT58Idu6T5b0PvTbGJ6MIIqSATWMHFK6LQJ3FhGc0b+ladv4Npmn+EFZ8ktrWa7775lcDr/80be+JR7xJBeV2SWSFGA4oJyulgDGEO0IDVBPkerMHVvNOPd55X7y59/ameUsegMfc/3MWlEfrehPnfv1jLV5pdGkxu2+xXy2sqJdyJzu1wlyFl00dgaGAGAaHgIKIXUJdBxmU5a6P4ZQMXYJ5NXkGkvWtdOujxjaOyDC5Rj0GGp8GzyfPBEn9DKmpGird+XWSL5U2uhpp2GMyQJ4KWLT7yONP+1Wzq6xEEu9c8O5P3TkbdMSp23C0Lmb4vmO/fPu7/fLY3zgTm5YgNxhdVnAmIdAuidoXMiDLOXZgVUdQ/sCejkjyeHWD7AhDPnGKcZ6BFol4QUwAPeaCmcmq8faNLJL4g5VIP9g8Z85mWPDu7Gzg1x3t6/BieH8xtKZp37pbzqpnd17hVQYvMN3hpOGVFGxh60glwxuV3HjQw0QHRUW9ZgEcxRAIhOKTz3VVSXInvXggmp7zufSck+5ILH/n2Ni918Yb9Njbhjb//mqojS4xeIkxXgOGdDayLPVIktUzGnjF7B1WYqkPHXfKO+4K5+AvhvN3NI8ROyU7fvajczy7eD0rbO2NirxmoIQkaoeTwIkPXI9BiaW5bbU/uvgVb/4cWOw+NvfddUzYnvjvd53DvPp3Y6WN3VFvXDOwsiKqIe7JHggFRX3QGhZpWxFRFgkPYh3bIw1zb29dcMqvIssWrDumUPf8rwBC869dq2Yr97VVC3vmqU7pRN23z+Ll0RP8eq7Tt8sR4aFUMkqHYgCS9EwCH0gdYxpx4s5PjBMK2FLVjMSRAoMlpHBi4JbYJumChvRAMmKhKlkj10SMAL7PsVlGMURFFy/fJvlSchVUdDI84hj0MQFEVUdfA1dvdHl6yTbQjQ/PfeuP7nv+z9yhvcNRD9jjt7z7fU5p5O/s0Q0LDVYDXZGDfxmwA9WaANMntfMDacogZIfa0lSR0wxL+tuShZqC4BNpYeH5DKq+DjUlCWqyoxJLt92dau36mWeqD/pJPd80XKuxs6+VZL9jX7PyDIQt+6F77zrVKRc/Wxxau8JysynLq6im74CJYBLukcIaemkrikVKZSg5ilBQkmRVVXD1OOTURki0Lf1xsnXBd9NnfOp+sf1OExxn1Y4//eTzUNp3hsUndBPqtG6kzKFLrTiuJSDvN0Cyo+9ve0674Kes+8pjdpuHsFqQPrf1wV9eXi8MfzcqxhQTymRxiW5xcg7pga0moGi0V+rR7t8ue+01H4PM+HCoKDdw17Uncqf4aW/ffRdG3LGYieMQBJ+ijzVHRoAGQjPBYZZfgWjNj7cNZbpP+F7b/GW3sPlXbjuEQzz2kMM8A0jXg02LNcjtNsusFvE9L+U44qLa5L5L6/mBU/zycMz0S2Ap0vaS9ApRthgpeBhByUCLg0edkgAMhrNkkh7GkYlH3VZJopQocMI6kGASGvag4pkNzHBBqAq4fgQ8bnKVKU48glo6Vd31PAVjAlLEMNlDB0OipWqIvdEpscf5NpnF4FjVbKmqPWfcoZnRf2654Lp1h3lqjvjTjnrAnrjtqnfWi0N/Ux99almE1QF5d9LdBi+KbH1Mu8biRcO5xdPOA0lSYi6GKNFAZ1q6xAftUny8AlxFyUMDPC0qPMWqgxkfjTf1rm9euOJOvaX999Da3P9c7C6P+NU59oIHPANi403xifrwIp4bfkd23/rLoDI4x+JZsESZHMrQDxl1zgUhxlUQOKBCsIrvkB+ur1tQ1qMADX1bwWr+94WX//B7pEb3ykzTznt+fp0/uf1ivbwvHdcdcEmtTZB7FwZ9rphQ8WOQ6jzx5kRr37fjr/j8H45dpoOfAbHuhpNGdzz2rol96z8S0XCUUUWDVKlEzx1y0KoqCbDTi3bylqU/7bvo7Z+bSbkqb7ypzS3uefXkljuvheLuTt0rayZDRDgCjQRUXQ240QhqsnPMaJh7v9nW/X3TTK6LnbJ44tg9ffDr81weIcQjSdi1Y1F1YuDkytjACeVc/ypw8z3glRqYVzaYU2E646ByTqJLWFZJAWQJGuUoJxx8+4RJQMtcDVRfk1U1OQUi4EzKKKPQiYoOgTjqAkzMkbbnQgnyUMOq2+zgVrx7uCmVfsIr7u70q9kFjltLeoguJ58DOfemhA8DPxrPoDSuLyWYUHeharSUUksu/qaebPx+6qSPbn8u5+dIPveoB+zsbz72lnp+4GOV0SdXRRmKY9jUJsOKWSCKj9oekndLkphUYMssS15M6eGEqlboRIVm8ghi0RSECyHXB4cS0u6OZh/olENm9Qb4quW6LFaqK4lhPdm5KdbY+7uO3hV/YMdftudInuRjr3VkzwC13YZvt7ID2+fWR3efXc3tutwrD5+hOuO6iUGbcdAxQ+caeJ4AVdcId+JzjyQNuapBWTPAi88dAiP9L0vefts3CNcCa7SR39z50ergmndAdtuyOCvTnIyUkZgnEarYzFNiwBoWbNYSnV9vv+wzN84GU4Aje4aP7KuhV0D57jWXVsb3fbg8suEcTasBcBx/YcWDu7YLmi+gomVAZPrujB13wTebVn3szplUTMRN2Ot39V+tbgwAACAASURBVEzuffwjtYntl7rl8S7m2WAayBzRgStJW4s0r4k2dN2hpFvv0Zrmb0tNdpTY2Wcf65od2cuJlagCubUJJz/Yk92+7ozy+M6VvJadx7xKi87qSdWvZLhTtIRfV9D7RKeSWmr/45yZVAsZOmn58n4k+i7DzjR4yP4gpUT0pka/gmAMigK0gUATYb59FRSObn06UXtdVYGSYgOPJOtGouPhVKbvN5YF/ZU9j/+dXxs/jru1KL4XAtsMVDXDGEPFncQ9CdwPAqthXzX9itky1rz8df9oNXTfiToAR/gUHvbLHfWAnbv7E6+r5gauLg89eW5U5MFA0jwFbET9StszCRsIxN1JZQvJ7thHkYcvdazRQF7y62RfRVpAkpMTtVVw05WIQaIjEWgBOdwm2GCBMNJFzUw9FY2nH0hkWh9Wu5dvMRsjQ9B8BQlsHPYZPvbE5+0M0Max8TtdQ3s2nFctDl/qVcZWqc5Es+qVVQNV0XAdcTRLQliDxETgfBu5uRUtAmpm4To12vLVeZf96EfhQRb/9K3TC1vvutrP7X6j4Yxq+DTpa86pg0MCiJoFNb2jqKZ6vtt98tuvZ8e9dvfz9iFfAi8sdt/bMLb2f9/jFgY+LIq75qG3uQgsX7FFKm1YFeCx7hJLdX4rfco7vx7tu3xg5kfHccjAw1+zYnZhRaXQ/9p6tXSK49htaJpp6VZeVcyNlpVenW5f8Efz1DP2HBNEee4Lh2SNx8GCcjEGfjEBpYl4JTfSWs5PdFYqlTkC/F7mOkuEU57rO6UU8LKmMamWCGgzSnNqRpr8JFYWMK2mii7qhksPvrDTjUJIBCLGSjzwrSYAGjVMMXlGy1TpqqUqBriCQR17NXqC+/HGYS2ZeiSSaLyjoWXRlmpx7ITi1tWfUZzxDsHrGo5PsMluECIcwWpSexljAVIKXYEmICq+lu3GunalTzj/g01zFz3Omi8tPfezeWRe4agH7PLDXzgvP7LzA8X+9ZdH+SRYogaq1ISkypp8SrElGYi3Y6DGdgnSdeQ0JAjYyNdWA7MJzJq4VEuTijfocSwde/BC4YyTHF4UFRQVkecq1NHoWY36WjQzaaXanxBW+o9qpOFxJd68OfWyU44hyo/MenteXkWM3t06umXtqaXxXa8VteGVXmW0R3VyCY1XSFQUKzj0xkUIiwAd6VmibqZriY7jfpxsm3tj8tQvPBwemBi7Nz527/Uf4KWRj4rini4D1bRIVx3JYhTzQdd1KLMMVxsW3dp2wuXf1E9++7G2+F+4sqL/twsG7//h1Ty/9z2GM5TgqG6G+tCUhANJkaLmu5rp26glW77afNmPb3wmVSlK0vbevWhifM+Jhfzk/Gq9asQSyZFUqvGxxp6l21hm5WG73D0vi/NF8KKhqQrsGorUSrm4V56I13LDlgJu2vWcRpW5TYpwWxRRbxRerbdWqyywa6VubleTGrdBI0tdNORBL2pEfCPdNjAVIg60LKKoqMURE4mZoFoZIylZVEOUYC9sj6PiHe73CEQkGRTZ5SJsEs6tsapGNLcAhigTxvyqYpTVRPsuK33cg8nW3tuTfcc/lX3yod56YewT1cG1Fxh8MqJi5zbgc2sMe68SYIbHgV1ZjAWoZ2+jeqbVlNOaF/0x1b3sI6lVf9vPiDs8O76OesAurP36afn+De8t9K9/X9wdgyjqA5MRBVnpEbldukBJKhdpjKM4RgBKoNIXgWoqCvyjH64kA2AljRkYIg654CB89DhGvp4POm7eqsSfowUfOrsgqhh9eFG5tu4bQljN9WjLvI1mquMWoyF5e0yM7wbthBqsGObHOJyzY/HuV4Gh7WFEaS/1P3HO0I7H3uiUBk7SvFyDBbYGjo15uQSooOwli9ch1bkt0tj+T92rLr+HtZy9n5HH5G/e/yovN/gBe3zbpaZbYJpwKXnELYSScYVBBVKgpI97LN515g8azv/0DbPvjMyeI3I3/uDlo4/f8RE+ueNyyx9n3MfNnVNLHJMoByyw1bSItp/wk1hb33cSr/jCQVG5gROeCjCgA3ShP/lhu9sd6TM15dI39cKfC/bZzx74rW6+mcEVz+EoVgdOgGcd4DXIHTDNYE9FgeEYg9heJTtYVpVIQVFzrjrpVXSnVlGTrfMaotF0l8K0+cJ15lfz4x2eXZrn26UWXi+khFeOM7+mKb7D0C9eSn5y4i/P9KEmjQy5eU9pe2OORahvsr6UtGjp/OcDqgqqHoIPMUhr4AaugdN+BjjKRMQ4dlpx30cBLZQaRuqe6dl6pKikMuvmLnv5/7qpxXdGe3omqlu3N2c33n95cWLPvxj2nogFeA9LahhinEjNjEaqcsxKM3JQoM5MqOoN4Mc7tjf1nfk9rkRuaD7zk7Omug4bEc9hpTz3p4rhX/Xufuyut+b2bvhSWoyB5WFbHPViCToopd4pNUJUH8L2MdsyKduijCuA9fuY2dGCCHh4BAiW1TkiCLEFp6to+yhbLUgCkrQAtAHCjlwoD49pAToH6cIRlutribKeaN6e7lx8p9Fx/C+N1hP2QeZUbJPPWlvP535VXnyvMGUpmlljFjzjuPLE7surueHXVSYG5uu+0BWOcw1U0YpVzGTb1sz8ZV+zYul7I8vfOfz0zb7+5Dfn5Xc98ubKyObPJmqDOrNRkl4hYQ9cf8j7rLEYOJGeER7ruXn+Oy/962P+2M+8ZiZ//0/vrw088R6R33laRORBUQU4TkV2vFQTKiIqqkaPk5xzwj83LjnzJ9b8tx0yyGe2OV/hvB5giQqQVAGKKkCOQR51+BoAWJmBgg3Z6nShxBAmnWLA7LAUlSeS1RlUcUNTGESQ6xDFvY5BLccgovtQc1FDE+G22HKUCC4HW4qu/BlKP1IxI1Qo11MAbhKcigWVXIvnFBtr5VJztVLorFaLvU6tkPLcelwRjsmYqynANVVwlQn6U1F8j+x1mB/smGTCgV/SUAOTL2lQGVTFAdVWGgRJMSNBlTPurUjRlUEyxCUhU0DuyYjwRsMnpF9xYOiyRt7U6H1tEJ4JW9Yus8BmCVASHbv0VOtPYx2dP2uJxHfC1p46XHGFqN79+dcUJ/Z+sDS+6UKTTTLVL4HKkfOP7xAeE0665PFKh0IGNRaHstHO7UjH6r5z33S10du+Y7YBFo96hS3GH0xs/P33X18vDn2/wR5QLXcS0LGWGJZIzaIAjRcZQT84o0ZSvB60RzBg41qVBHs0MSehNKKD4awRvVCx/V0HX9igqSiiEYDWZurL4nsERP2pRYiqWOgQplgCtFSVRZuGudW83WjoftzMzHkwM+/Ux6H1ZajCdGy+Pcviuxi6LTq8fV2Pb+dO8Ov15ZavdABXIlwoVdCNfUJLbki1z384ai6bYEuWoFzafl9i968aRrb84Xx7ct/nzclNCyyeo/kXJ317bN95wLUY2Earw6OdD3SddumndUiuY0ve+GevNctOzQt6OKG/8b6ffu8rojh4hVYZajd4ARhiTQQad6ATmgVVJeN5jct2W03dn+lYdeHvWPrs/At6oIf4ZmhIA7m1cbBLabdabOJOMV6vVjKOa8e4U7PAQ0qTrSvCjYBghuBc58LXfaQrYKPXRxccoUt1EI9axGjejBgrFPglOWvpSIXpoSJ8X8UgyXzByecdI7EQOBX0BJA7EmGrmS804QvkG+uEt/bJkocCNnWXgelMCDwuNapyU/Fd0/c9U/iOxX0n5gtHB+FqTHhUh9A3Ot5RR1POmPFNZUs5xA4FgF/SxAjc80joKgjiwf5KrXChgINUSw07m4hNQq0ETvs7KpHhNxXqgXUmVemE5MY9HQN9BFxhgIuCWHrUFpHMSLxxzmrfjN2vWJk/tZ19zs5QBEuM398+es//vMvN978PqgPzBORABTlm1XCcivxtkimVY1ZsveMWjqe9ylLgJufvhfRxN8+9/JJrAS6YdZbNRz9gi5vUdT+949VgV26MFbZlIu6EYoJDfD0UYyegGJkvSB3ZkFRPgZpAZfIjkNcpcfVCnp60hESoEEeZSqT7YMIa8rtpQQWCK4FNpCTuSys2VMWS9pG4YCzgSlQ4atoGs2FAN5ObdSO+Xok1PxbtO/GhxML2/GzLxA5xD3rJPowqnT16AtxSO5R4k1ev66AZNc1KZGFO3yg03Fp8ptEGKjSN3HfniVAav8bevfr1MT8bQ+Uz5GTTGuEeKEYE6moSHKN5r9V94k8jZvTLmfO/cmx+OmNFiTXf1iENx23/wy+v0+oTZ1k8b6oedhjxXpQiGQ5EoKo3V2Pzzr7FiDX/R+MrT3tiNtxLNCsfvSsC2f6mWmGsa+/OjT1gV+cw4BkFIKEqSlJVwVJUJUEbhOCGAN8QvovxRydVWyFUX9D8DgO1Qq8pKwzS5COGC3poUztRjmwF8lbR3QiDM0ZHn/7uk38zbYZUWvj4WgIJyDKCksQA/swXHN+HCeGjN7cM89RCRCAXeoZjaxgVImcE2hkVr7SvDIBggTe03FGpopnxhfsr7sdSiZKsqQMGD4XfwH5XWu7KpjNtzShuQv8ino/ElQS2vPhx5JeUnqYdmhlQ5+hpjx7mTRNarHEdN/Q72/tOfCySmbMd5i7MzlQhq/3phnOyW1e/38vufq3FJ6OuKIOiuKAJlCSlRrh0egzfh5y78H1VqKrNwNJ9f4jPf/l3MmcUfz4bR59HPWDjedty69VnCKf+HzD0+LKYN2FYYJOgguCcQGMSEI6LQ/qYShQ4ZnxyQRISHNsbNGKUywsvA86zUT8a81DsudDCILK9DNYya5TfYbAOhMnJQxU7S6S8g1QelDv0JKpc1ROgWQ1ZsBofq4nor4xI4/bGtjkj8abOHGTiRWidfZnZSzYyH8IHQ1tHMvF5Ft0QsfGmtmx254WTT97++ag70qbyOrqUURtXcAdU3QRbGFDTknUvNXdbc/eyt2a6T99xTPlMXhCqrtd+JVks5t8zuvn+q1Q7uwh1FjSOUrIu3Vse01CK1K9oLWNdJ73uH/VMx1Gh0NCxDt8egaobH8sPJGq5oWQ9N5pWRL3VVLUeS4VFpdzkCb5TXwheNQluHRjqVCNoLqgOw0CHI7hp1+ZAE2LKx3l6sZKq5tO+ZCdZPhvX2tTmNvW4YAZMLytfW74b4ioQlIWxHqvS4DVIunVm0JZ0JtohZS9b7pfyH/L59HKSGrvfnkjHFDImAvEqKqKCgO2roCLVCvfXIFhTNxSPkDBGmHugpzXiQfA+QqErXYqeSPFRudeGSQEWTrihq5bvsUTeVTLDRnLOE8mO43+TXvyaW6F12X7VL4m37FmeHH7ynqu9sa1vZoW9S0w/Dxy7BSrV1MQBxw4srjs8NqmgSWrl4EMEvEh3RcvM++/mFa+/3ux73aZD2Fpe8IfMioDdf9+/LBV2/m9KW+55Q4JPxky/Rm1HBDOQH2p4lOGf4XoJ2QBCUEVOms++Dx6X2sQUcBWFnJbwNVAEwydNaazMpXE5Yc192cqRDmC4WOW3pPHgRUV5ykBVB7NgjkA2HWwWFzW93Y02zdmQau58NJZOr3FUY4Ni13bHzWQZSgudYzzQF3xNH5E3xCq78NA9cwp719zgTWxfpbqFlKFw0JGL7dYJdY51ShUsqEfast2nvO4TieaOO1nv7OFsHpETcZgvItas0ccnbu+xJ7b+l5/fdhKzs3Gk+0jutSAKDTppuUamUo90PZWas+LKznMv3v1CajaLa69V4IKkWRbFhK/He7jPFrlOpc8uThxXyQ4vc2vZbtUpx7DjZzIXVG4Do2+HwEqyXpMBkYId8YnD2lmeuDBgUp0ZBFCMGqi6JUOmjItTJoThD4JQjMXGTDQdvl447JaxNdR6pEI8qIJDdb5gwyR/dxnaZSCe8R12GsNXnYqY8sDCBELOqMMDlvyscBZNgR9BwOghT/uqHB3JgC8FTxAZLmWwgiIIG1Xo/0CZtDRuYujAhRQtpFaB4nNFd5iezDU0z1+TbO+73Uz3rIbj3rnjQABDsfsHVrlQPb1/7W8+a1WHT4+5EwbU88AMBBNjQYcSuJgwCODYNVXREERyjzwwwBEJMJuO22g29d7QfOEHf8RY36y0Xp0VAbu26Xs9pezEW0bX/fpTCW8yZfIKKIhCJJ/lYMeYUU2Hzi30Z7DAuId8W5yX4AIXoBk6zUzQZg/vBmqy4LpFZ6mgFS7rbEn1Qt9UiRrERSXnN0TloepeZn9SnSe4TalVjkHbFB6LuFyxHKFFK0okPd7UOn+t2dxzl9HV8zC0XrLvGEDtMHf9o/g0GnE9eV20VvNfM7j+95+G+sRJpiiBjk4/LtJWsHJATreJbfFKct6ZP4k0ZL4RO/XaDbMJsXy0TqHY+0C6Orj+jH2P//z/pWCik3lFjWOiw3wwVQ1sX4e6lgQ/0b69aeHLvutb0e+kV3yqGHRQn/fDpops4qQYjOx4Zb5/y2XF7NjJtXKhVfGdmInRh9d1cOuawm2Gylg4c8auHwHlAl0IqWMd7kZB0KV56P6wFpqXTkHKZGUXFLVTqo0YsLERiPtd2ILGvYfY/8HPpp4UnJ2Z6BmfxKGCpICCYrhvyuMJEwqclu9/dAjDkpW2TC5CsO90a1wmGyHGNtD8DqM3VdMYaOV3+MbSixrPmaR8MXRQI8aPTt1KsuUlWi1W2hxdrsEWDBw1DjaLgRptyUdSHY82dvbdqEUja81EfBTmLawcaFyCo4D+P17b5ozt+bfayIZz426uOe7XGXPrIFArnK4XCrK4Mo1AqrCK+zcm3QbYIgo1aIJ09/IfpbuP/551ysSDs7EdPpUvPe93x0HeoLT9pmaeGzpnbN0d/2bWh9s1t6iqvgOqipcdRVHk6IYWFu2kweKUKSwGVF/TozlFNSK27ViOZyv4XE1jwF0k8eOthYYgKJaCyjaE6wiWnLwBw2CNzRHKu0iSUk6bZCsdXyZoGdF9IQGcuPCEapDBCAcLFa1dD6J5rkZGFCs1HIk37463dG1ItPRs1qzGcYgkChBTypDKVAAWu8+mTXu0r9PT3z+grzCA1QpATQWIMIDev3CY9DtS+38xfG6agw+q7bvu/+WXeaH/IqU+nLagTKpcmNhhlYGqaY7W4GqZRZuMVMc/Nq247F7W9qrKbLtWL/Tx1J74QW+tMPKW8Sdv+dsEG09rvMZQ8xtpNYZmQk2YUDUyZT/Zee/80y+9VnfiG55v0B7NkEceaCyN7FtY7N+2qpzbdbphD/WqvNgtvFqD8FyDaj0EXIW0JQw8GP+Cilryi4MGOO0JgXQy/pD63BL8GhaY08FRTm2nfhEG3fBnQQd66iEy/BJ0bKrD+LSLGITZYBYeVLT7vUf4ouH4GTsA02102RmY4QAV/l3G/eAIpiyXAmWMGe9D40QsgHSaC1PlGrSapfsWWmaiJz0HQ0GPcvR4IDVvECoivzUSsaIqXlHBN6LcNlI5K9m2Ros03OepiYe6F566GRYsKfylvVKs/2FLMbfv3P6tv7/WcEZ6LV40DB8NgbCAkwAzyQ13ZGcApUix3hcauBABmzX4It43GW3s/vuuE07/Net74/gLfb8c6vvNigpbDK2JVkcfXJLddP83WW7XYlbPRRXhEscPqVyy9RPMYkggnMTsAqlRdOOKOOnG7g2qbgyXq3ZbpVLpc+1y0lAQym9T7kcSiHQjBSCIEEMRnAH66ZTvKo28p1pHNBEKW174Z9BRCrNkCU6Tnqu4cG2OmZsOzIi5mhXPa2Zkr1C1fp9pWabqWUW3JjTDHFfNZNmIxvPReENBjzaVIJYsg2UUIBOpvhDAGzlnXKvBCtAhl9PB8U0o10ww6gbYVRMqtgluTffsusmFY6rCV6tVW2Oca77v6Yz5Gueu5gtEpQoDFF/xp5Ej0vJwqoEnsQOqCrYCzBFCdRVVta1kU1mNpcq6kchBg5kDu70MvWchr/aoo+9DudLR3938odLIU1f6hd0nIS3JojEKrkF08EI1vqjPrK5KpGn+v6R7lv2MrfzE/2mfbKxeh+/RT/Sq+U+4e/5wScQbiWqA/uQonoHewxZUIQZOvH0HNM6/acFlH/hXgNtLz1dVI8RNRnVzrtEb7z+pnBte6lYrJ7i18lJRLy7UnElLF6hALQ0mcMfBSlr25GRFHQyLpwKWnHvK7STARFPyPjX3nVFhzyy2w/3i0Dbn6Uo4fI8/f144fw6TATnXliFV/ix0YpAEaGkTOzNHmJkgSHCafP6BAsNUDA9+O/UYkvdE2Wf8c0YhRG1wnE6ToC9de9qJFQt8NQp136ROi6rHq0Y0OWREExtqRmRLItP2WDzZtd5ccW4/Y3/O4ph5HtBru5B8aLlbLfx1YWj9pZafiwOvMDQB0hUdmG9JRziwgSkOMNTrYAAeKusJAzhLgqO1Vs32Fb/U401fa3/V4vWzmaI5OwK2uEmt/nFjq1cY+nJ53/pXiepkqyZsiWYkXkIw5KG4zSUtAE86tjSYCVyJO6mmeetjTZ03OQ7XSpPjZ5SLuVMYLzbpflmNMJeoYsyTXDxJ4ZLtJwlom26yhw0pNYzK9MAQxCFXMgLN6bmYGGLVziXQA29alVrumEkSa5xmJKiig6YRQrE8RY9WVT1aUIzoJBjRElOMcUUzxn2mZ7nP8oVSbcytOkVFY7ZlRV3NMG3LiNVV3eSRuMl1FuG2Qv0vADDk/33UCpr+crlN9EJP1FReq2oetxkTQq15tuFzX3O4q3r1qi58TlmGZmhWRDNMXdciqqpEFYVFVEVENPCjjHNTCB5lAiLC5wbjHqasBlJVBMoO+Z6Ggd8X3JAQfNmZoOwdE66g2CCoCynOKS5TVBcU1QbQaroRyXKm510uRmqeO+I6Iqsa0XEj1ZpNdbZlWXRhMT0vXQVYgVX5URHHcJ/879P7N9z2ISe38wqLT5iR0DxAuLQ0CCSspkHL9P1Gi3V8M33ZDXfMhoTj0ALDkX8UJuA71v70XCc3cl0kv26+5YxoGqKD0aSB3M9MqCgNwNI9v4stWPXtltP/4dfPx9iIpDWfeCqdHRmYX62OnKr49nleZWIJr+bahFOJ4EyaUmwU8Qg8CWQ1FrawpYXvVMUcPiYIiEQfpegWQl3lfjANp8bO3MzKerph/PSIeOD0NMgMwgcHILP9gGL0/uH+OIXYCo5h+ljkcxDjI7cOKdMsQ7tMNMKvINTTez193j3z3xLaK+0xQ70M7HYGqmRyBwjLIzLeIQAxykErJngs6juswRFqclCzGrdGGzrXZroXPWh2LNkCtjvG5p5dP9jKxH2ntvraztL4lkuc/MintPpop8rLKupuINgYQW26Hw0oajZtORiw8XcuWnCyKPhao8OtOXvSi17xSbW584Hk8VdOHux9j+bvZ0XApmWz/rqYW66+dfCpez/KamNLLFECxatJNCGtSRlUfRKBx28MnFjJmuCyiHBEwk109H5mzvKzb8uNTTbZhez7s8PbzvPrE+koL+oRv6qqXoUAL0RpwFkTBW7pvRpMs6d8WCkAyzUuKQtTrTAELfiyrxt4MMt1L8OzXK4SsS4HVBI0QsZuqNiDVTiKAIAODs1ypHi9QFU2VHzCGKpaoOmWYxhm0YhaY7pmjpmmWVE13VYUva6oSlnemgjwmNZboNyCwCyI5vAx0Fq2XU8I31V834tx7jW4rhvzPC/iu07S8xzT91yGAD80dqf5/QwxgemZfsDHxFm/Iv8uNyW8q4MYSjMu2VOjgE3dETlGoEcErUN5UqUSnXQ718mz3MNDZiYwPebpyczuWLrpMSuVWaOb1gbu1nYLxSm1NLbVQEs40BtzX8gsWIgtiR0/+8J7/fLw1VptcL7h5QETSpXAighIRE3jCNSj3SVuNn81ecaV/9583OzRH36hN5jarv/pGVp371uKg9u/nOYDYHo5GRBVPE84U7SgbrTUlGTHN+df/rGvstiZQ0fyGLH1PXrXv0WS6WhGLY+uKmf7L8+O7X4Lr45AVEVHQJcwMuihjPtL2HULlikdSoiWDu9gTMRlYJL//ZllYOAiiHPaKajzFJpbIrinv8JqXP5E7m8HPgMSxDUjnNLr4NxXbt3ToLAZrz5jVw8/R5gq0Bx5CrUezNsP8OaUAwR7TLg37g9Ww4OWARtHlHSepuYFwZQ/0LfALhT9TjeFywzP9vW67ceqVsOcoeaO437Z2LbgDli8ZMOzBRyK3fdauS2/vMye3PuB2simV8QFMhBs4KovsUpMBc3TpZ4HztIVNxDi4OBgraE1AJjto5Ba9Fure/4/NJ6+cOSF3FcOZ83PnoCN2XB/reep27/1LcsZOicpxhTDrwSlrGynyum1AAczYnR3wcXnIymfgWdERKRp7oORTOe3oGnVHaI0lGDR5EXFsd2X2GM7V0K5vzUiSqgaDthul6+GvGwGjON8HG8ChPtLBVus4kk9GjdlDMzIMEBKAAqqIBhEkgQl7CRkYJDQQEDID9rr03mrNFvH1hEGbomGlJSxgHQQpBJSvY0RfwijKPX/MV0MpQtQaHXqFqZKbur9pzLsqd5B0BMI9wXSvMeTRvk1KRWEOu1hJ0P+GXjkTP1dgvvCIVdY6IakknDjCZMg+Xbh7E0+c2ZiMa0qJzcBeW6kcAJOEVVPaJojVN0RmlnytehgqqlnU6qpc7OZ6nhKS83dDO25wRfq5sJMvvzY1xYXB558e3V0yydMf0DR3SLorg+qb5Dvts1MKOlNQsks+E188dk3NK/4q9sP54Z8sT8Hz9W+X7zrCqiNXcPzu860vCKovkuIYJe6YRbphjd0Lf5trLHnW1H26juOJJNC3HuvBl21NJ/c/urK8Mbza5N7V7rl0R7mFqOaglQsBJAhLBVpmzhWk9/yjgqxMpJFQj8KAFtTeSYOf4hBgi3e4HXoZiKetNxPwjBMt9d0hR0WHkS8flp/PIyZMwO7rPaliNn+X09rNAWNp+ngTAc+hVGb/mgKKDhnnjn+o8A8fT+HnnkTbAAAIABJREFUIF6kh0lUu0yuwyQm6DXKf+OeSFzyYJZPHxWxPWHijsWNAo6iQ01YwCLNNT3VucVsmPunWEP7o3Wn8lBMaGOpM88vH45Zi9h406rBdbd82J3c8UazOmBZKm6TiHqSHViUn5ZWzbLowgQNcRRmVAMbDKiIBuBWxxNzTnn9Fw2h/ZatvKo62++/WRSwcXtfbe79xS8/709ufpNa3jEHeXTonYrqNBhMceFgVesEFTJGH3JuAwVQLZpHO3Jm4/yftCy/+Lt6n/5UdStvzQ1s6tHqEyu90sh5tdzguZ6XjRrgoAwR6Kgr7qOCLUZgQYYgOINhmgI2t0HRUIUH55XIvUUgCh4CAtdQqE9Ws2oA/5SIdXmjBOFqv2s/bRM3UwI1qDaDsDj97DC+Hmj5zER5Tqfe4YU8QHPrAC/ydE/xoPk19XIzX/fPU3+Z1Qdt75kdueCdprLtYOuabq3JB8xs3IVcetorA2IdbYMkB6EC03QuVKvuM6vks0jRYbE8MxoGY5neDW09i2/V23q2Pl0L/Pm46dAUZHztba9wC4Ofqow9tioOJdP0OCiOrLBtVYWSkgDR0LtDb1t4U8+pb/oKfOO3ZXbttUeljf98nINDeU0x+LvufQ987xq/sOevtGp/ysTwwPF66sBVCxwl7nOraTKSbv1MZ89Jt7JVnxg5lNc9lMcIsd0cX33T8W526M1urv88zZ7oYk6uQfXKJs7QMUtFXwGacGHA1AJuMLXEg3YvqSSqoJJeg2zrIlCOIBVEZZoO2BT3wvs9pGzRi8uO0vQkOAjhUwCvp6mQBjfF9Aw83EHC45p530isTfgVsr6psqfXCX83M2BPdxNRdSxMIagbGCg8UqCWoI2pe1tG/Bnpe1Ddy0o6uI+nfob63ogWkrBd4tkQvkPlXI/m0u1z73VBe9DXM9uiTfOHYy3do7HeeZMAK1Be7Rn6Cwe+6gQeHHi4YfipX33AGdrwFqW454QYxgoh5avRlpmwJYjqJ+g94hIU0LAgQ3cv3wNHS4KIdw9r6d5bOxef9TnYGBtnb3zjrJebnjUBO7w02dXXXVLa9+BVIrfrVQYf13DORCedakLp70PITPJXRQQn0gXQtEOFMksKJTXv0XjXSTc2nX/e9xC4RRl306b2/OiuFYXxved5bvFk5pQWqLVyWrOrmsnR7gMzM8zKBKBpF/6JggDE3wus3lB1jXR5sCoO5FIpYFOOGYahcIYTzsWnb7TpEx1UsMESnb5BglbbjIB2wOUazJ2eaQOb+nXwwhJhfyjb3cEfM3ML2i/qBjvAn6cPcuOZPjszD0VKHVIyHtrnIU0qUCWmKEebII7ZsfpGkAgJ1wihxmuK1TDENOtPuhV7PN7QuTXdsmA3dJ/QD01nlJ/tBnDwTy6FQOy1182rFibePL7l7o9EebbJ9GzqsmGfxdMYVIQJTqSpoqW77pu/4uJrwYutf76Rz4dy7C/kYyYf+sarijvv/TDPb7/EcsbIjQkDNl5HjrakLFkz25f9QeipL3S9rnHNcwWaSabCWg3Wrp3Tv/2RlV514hydOec6pbEe1Stqmo8tcDQawTsB15DUaCCbRorgCIoK7+Cg0ia4BSZiuNf7NPcld9ZgDBTeqdJQJgR+yYCJBKXpdHb/7TWssGfSs6bb4eHdM82lDu+B6QT3z19v6uYKUg4ZsKdq/ADuPe3JQBEpuJGnZETDoUDQ1t8v7tPnCzwXgifS/hceCoqh0JjPQvCl8JSYJ7R4STOi46Ap/T64Oyt2dcf8E1/2RCzZvhnME7LQexayYw47OIr+r0b4uH/WvvX3flSUBk+3vGwyqjgAri2ZPBrOyVVwuYcgVxDotw7oDCbHbxWhg2O2lNVU913JrqX/1XT25/bzXn8h75dn+16zLmCL/ts6hx++6YNuYfAqtdbfpLiToDGb2lbklgQaqID4JvQzRYlDBI2gtrgBJddEp5VJPdP7u6a+k7/wFGzbuXLld1y6qUfvijrF0Tm1kc1nlsb2vpxnJ5aqlUK3YlcaVVEHVXXB13zwFE7qODpSwjwPkItAPG0FBelV2nymW9Ay6FBlOJWNov54gDENSKXTogjSoSakkYUc8GA6PzUHChvSz3gxQ+TqAR7w9HmYhNAc/OuZqCMzg+1UgA1/GNz8U5iXGW8T5swSzBPsa+FcjAqXoKbB80lgFAY4vkfrAjJeDJ5Edqrk1SOrDdyPXB+7LAb4Rgr0aNNeM968UYumn7D9yNqWlnmbjcycQVj0WjRoOaLVrRi/NVHau3t5dtO9nxeFvSt0t5TUif7jEV2mLlRw1Bgo8ZZt6XmnfY8b8K3mM/91Vrn9HHwlHN4jQt3wgd/+7hp75Kl3QGHPUtMr0HUL60muGLyuNY81L3v1F9SG9l9HT/zg4OG9W5AIBwpl1d1bl1RHd59Vze5+Da+NnWL4pbjv16SWQ7BuSEMpcFubXlsAGsekWzZ6CWKG7fKgipa5rpRPwuAumSIyu5TNaimPHI50SF2RoR1kkIUGrfKZn3Hqvgh23pCdIjeS8DtEiGDhEJy9ULEseDEZc4P/gqdN1alB0Jbon6k+gQTQ4cRt5v4xJbwyozMgGIFmJdZkGm8iETrTFbfs6qNGuFUTWjzrKqlJR01MMqNlIJ7p2BFr6tyY6up8Cjov3PlcAvTM84cCKU5ucl51YONf5/Y+fiHYkx2W4oJBZiESBMpVg+iWmJxhQUeqdITPUcBhEahpzcKPz1mnpjq+Pf/sK37KMue/aCSFZ1/AFtvN3F3ff0Mt1/+hytiGl0X4CBisSjMjl1RMNNAVk3RhAZHf4JBRiPBM4CwKtp4EP966K9F7yo9Uren/Jc4qZ2dm8YQc3ZWbV9q17pW14X0XVnODL9dYJSa8vMFFWQHFBR1NmTgH7qKXsiD5QV3FHA3fR4KrsBWOP/M4TrXDGW04pyZvm8BwPbwzZcOX5C1nONXIobKkkMhWcjDPPdhO9peC9kxuZRCwDxa0nylgh4j6MBFQcUZ3oBcLMpeZC2r61n7mD4N5NukNY5KD44bACZe2+cBsACl2dMMF8D08JvTNdUl1HqkZMRBasqZEW/Y0dyy5U1WjvxaKtinRMqcIi684Ylx3Ckq7bk66o3vf0f/U3Vex6vDiiCgpmqjJ9h8eoaKDbzaU3VjPumhD29va6+cNvhhabQdbbgf7PXHWc+nOnXfd+EUoDV2oVUYbddQN5xxM0wSHA9gsUtIaFzye6jvtA4nTL911MMrOX3pPaov+6RvxQiW7wK8U/jo3+NTZmjPeboiS4jtF0C2MTChPjIwNiY2UsBOcHwdgUurSBc4biqy4sTBARUROlaPUYWAaJpBCai7QTFnDMk4IX5VSx/h37AAxQc6PPs7QqPCWd4OCiSNuHiFpG0Onj34eZG0kv6fv5/1uIcn/lprjdEMEjBVErodjOHyCrmlSRCoEhOI+M3WfhnKlKNMZZtuhoErYOQg/m+xoEf2KMD1BVxMbzuitxMgIEzMYFwSCApgdSzXuTWbmrEl2LH4EmuZthmjTEJTsyUNBeh9sXe0XrIVQ7Kf+o9fJjl8+vmX1J/TaSEbzKwpSx9DuE/218cS7U8ppGokcGXiJPPQCAOBGRlS1OfXUnOXfyPQu/R9z6fuffDbHcLQfOwsDtmDukz84aXTnmivH9zzxkTQbgYhSpsqU+yrRQjRQiIqBdRagrabvg+ZbAMwkR5eqFnNrVuu+tuUXXZNsm/8wm3vZfu4/FLTvWmPammizFXFaeXLnOyvZHSf69kij6hdUhSOanIGpGmAglw8zTgzMHnJJA/eaYGYlddXotgxqCal0QDPYsGU2VeNOm4uQDytmf3SDSW6kzN5Dy9C/dGlkRXCwLwmGe+bHzQzS+wPEpl955mOk5royYyOYeQSYjOx/RM/03iGgjT4FKTcECkskjCOV5Kb04oP6DLPlMLun0QUqNtGcStLnmGoIVUt4nherW6mOndHmntsyi1bdAgsWbAFYUTtSbXJpKhJr7l/7uy/y7KZL1PKOFhRTwR4ANQtUhmtQ5P3UePfKN/1DKjPnDrb4pS9XKh76agTSyrk7/nTbZ5TyxErLLSuoG47gJWbGoApxcIzGJ+esOP86K5a4BRZ/CDsgB1/Ez7DIxcgvW3IbHjqnNLj9Gje394SoWo0xXlcBBZcUBo7r0BJCWWI5c8HqWVrrIglSGlWg5wMDh2wcZdteUVHKEq+lDNAo7oF0NIckBUxgWoSDFnGZEnUUxfKEYnqMGR4ouicUxdEstQQKqwi0vpIcDiQ9VpACglNzCWLzWd2uxYTw4wKExcDXhOAK9zED8DVfcBUdt1Sfq6pr64rvkq8ZUIaAB4KDI7zfMImVfxfU6QknyHLEh9WlBJ8FnT0c4RFiGgM4Hlg43kOvatSzkAJQ2OLGMogYHPSN1hmmC7phm9FEORZPjZqx+A7Diq91NfURXp3Ya7k8n+qe54DW48JivCWvQPeRw76+B7rseM3H1t396tLgtn+0J3b1ZkyhG+CA59Sl9KmGgFU8I9I3QkO5UxtFThGkrABHK1eWdvTWU56wGjs+33z+y+9j7MUlcjTrAjblf3tvTw9sWP2a6uTQF9nkum7Lz2kGzaCw9S25hAoKyivI0/aAcR9M3yTpUFsIqDIdamZTOT7vZT+LJJqub3jFOU8dWNJujQ47N6XHdm5c4HmTJwknu9KvjJ/klLPHKZ5jKB5nKBgv6TtSuYcqYdSTpgASiBvRWQwnvMFANmxGhf3gqRUYBG0aNcmqezr44u0dmpMceKeSAVRKsj69KpataTnDCgFwMssO7pugRT+zhT11RwUrYWYqcOCqW7boQpc0mXSExzrz/nzaz4M2eJCWyBYkabaH4BW09Q0MWUJTApolyCSBsn4K0JjeCLoxVRxbIG4fJQfJmEMHwSMg1FTN1VJDPNq8IdLS93DzolPv0lPJ7UcKnIZmIrn7v3pBae8Df8ULOy403HFdw84Ijk/I2FCHMmuwoXXln4xky+d6XnPVHxnrsw+WYL1Yf4/V3/Dqqxp5uf7P9vCGi9VKtt3iLuiEpmZQgRj48e69embBr7qXnPmvsMEcey5dB7HphyeM7Vz7mnp2x8VQGT5ZccZjql9lshrFfptCClq0MOl2kiApXEn4WxVdANFvQAB4tOWjIpYUPiKuOJbJTPc0PVI0IvFR3YoPKkZkQijaODC9wFWjDKCVOFcq4Ks13/fr3GM2Z9xVGHMVnXHUEtGoNw6gagIlIxTPZ4oOLhZ9ULHLmuC+puiKpqooyqXpoKomgGpqhLAFU1e0qOLVLVWAzlTfZNy3mPB04fsGCD8mBI8BeJbwPcN17bgQXgx8z/A5Wme6Uc4dk6OOAvd0wV2kepJyg2SyyIoagZ2KovlC1V2mWjWmGiVfMfKaGc8x1SqphpkVmpnlipbjPpv0uT8aMdQJK5bMgZXKN6TnTcKi16IRx2HPpA9l3WMLo/D7D59Xyw28tzKy41LFKRkJBEhwF7jngqZjgsEl4j9oB+JATOcKcA/HbQZwK2W7kY698Y6VX1EzHXdlTr1m6EiPzQ7lszyXx8zOgC1uUgf/sGO+qIy8pT645hq9NpLWuaPo1LYCcHidEJsKJr94U3ocNA9b1Dq4gkMN2yJm2nOTc/uT7Quua5l34m2s7/0Dz3SiqOIe2NdaGtjQWx3bu6hWzp/g+8oqXqstEdVSg+ZUwELxFUwQAIn3qJYjZ7NSmfxAieT0TGj6JD9DOzkM7lNI1b9wSf9CKzyIpEEElLdkEN+DF5RgkTBgP/NRz0CBHvBQZFIgv6aRpfL1nvbzqYeGf5lxvjBgK0GHgloSKgXt6fP1tCMkLWLcXKVBn+R6Yz4ttb1ppuhiGy8KnprwbT1Zds2GvTyaWZdo7Loz2tr9cMNJE/3PFehEn3rH71qGN/787W5hz/t4YffxllcFlTt0fnFzcPQGUVFby+n2vi929C69mS2/ZvdzuVFn83PHt9yaEKNPnZTdc9/1Rmn3AsMuWAYmuqoODrOgrDZWlfTcOxvmn/79zOl//bvDrbzE9q+b7kj5xPGh7W+wy6PncntioeplY7ooES9e4lpwcivbudTGxv9QO4BEe4gwSa5NWAMiFMnR40TxQd97VY9VjEh8UFUiO123vh1AG4rHGiaiqcbJRGNHAYxIERKpCrC4DTGjDkbSBsdzobnLBVhApS5+NrLMPMTqMpj9qyTtO9qpgTGmgWIpUK/q4HEDVFuDiquB6mlQL+lg2xo4juY5jmV7dYv5tsG5o9XdqgVuzfIcV/e5o3uuHfG4rbmuo7luHXG1uqYZJgZs6T1NAyc8RR4aZjHF8BQ9YoNq1JkWLVuxxrIZjVcj0WTJSjeXINlUAStVBsFL0Dxee6EoleG6dx75txXZPY+83c73v0G1x7tU1I4QnII1fhTDQECZSyI3U9o1ASgYK+uaGheu2bgr0bLoJ2bbsu83JDuHXoyA0FkZsGlDFGv08ftv6bX7N3/fz+4+Sanl4wa4YOgAdR9nhmjZhvMoBYSLsl4+GDrSCgQ2ytHoHMosBVZz323Rlvk3tnSfdTfru/CgDiz4vrVtG1tG9225wJ4cOpeVJ/u0WqHZEPVGg9fiwq8rHjjAVSmOoiLdi1pTM2rTGUE1PMGyCg2sPIPSVYqehJAcKkGD9TkTK7V/cJyqsA/QFJdFbBA2/6w8nplWPPNlfzoFa/9AEfYRpwPpfiE1UIzb7zn7Vd8zPmPgiIaJubQKRCS4rI7C7oB0CJIjA5QaVDUahlBXkNyO6GNIqVrcH7HKBYchCAZV5aAudCj4OrhWk7DS3feYqdZbjEjL/S19y/thzkWF55Jd40ZbevTLp1XGdr6jPLr5bWZxIG5BncRYHWYA16JQ4wY0dBz/q1hz73eSZ53y+xd6k3shgjxWPuPrvj3fmRx6R2nbbz4atQeTEV6lShaRw1W1AXiqd6PWMPe7c059z/+wjpUTz/a48D3y625MmqXBhU62/8rc8LZLHCfXzRi+jw2KXwVTFbJy9iQcTEHON0Uj1E0IvZjlO0vwmcE9JVbnVqZYZ1aegzmhqLGBZGPnpo45ix5Xo5n1sHDe2LMV83i2n+35ePy0xr/MqCmJWLNGhxXp6NT7ZX0BmZgHMOQitepAx3GoScfz8RnC16QR1MOTbfnhDR8oT2x7g1fpPy6mopaGD9xzqNOJmRh5OyBUAMcCmLgFSm0IAHbNJNTMliyPtv9+0amv+yLka1vZyqukE8iL7GvWBmw8j5N3fjapW/7VhV2PvssvDC0wvAKLmJwqbJKeI6tMBXyPg6lpgeweuiih1LsGHotAVWu1jYa5N3UuPf+bkWXvevRQN2lCkYyvbvGGti2rj/WfWRnvf5mdH1rouqUUZ9UIsJquMhtMzgGzvQBiNqP9LBeNbJRPy/2R2kCI3qT2twzkQd4rg1OAUZG/k8GMOKBPW1x/ViHT2ODpDwoC9X6/CPCjB5wwTaUYM14ofGDA5wwTEhI6mVkPh2MB+VQ5xw8meU9PMKaSmtDIZXqOjZu9RM/i78jPVDbw8KYkXI2cR6IbG9mvIreWo5yMDwauCR/xPVI5zVMjZDRR05Kgp7p2xlvm35Nq770laliPwOJk4bkEUTGyPtb/xA/PrGX7Pw2j605JqXULfB/HZgRAQ89sJdm5T413XB9b9bbvNvRcnHuR7Q8HPVzR/1Bk77bfnuUUR7/EBh9cErXHDAtHFEyHKkRESW9zk93Lvp/oWnxj6pSPP3rQF3z68hWC5dfdmGLVkZOhmn3b/2fvTeDtqqr78bX3PuOd7333zfN7mRMSQgJhJgzKIM4iiBahorZq/dX+qm1/9lfp4L+/altrW2sV60AVlEEUZApCwhgCCZB5fC8vbx7uPJ357P9n7fMegkVIQmLy4kt8Asm5556zzz577bXWd6j0P3+NVxuPcG4Rjh73gIpltii/y9ijFlk2Cpig0pUk+tFYikMgErbLXIIFZtViajRH9LoBra57V7S+/UU52rJZXtC1h5DzfydQ/Uf6HE7E8YHXwbdjTrn0gdEdj/8xtyeXyVAE4lXEe4666KiLgcujbVugKJLAKBBM4HDxkTWoEgJlKe7J6e6nEt1rvl939hfvQLTyybAZOZoxPakDNt95pwIhZWX/43f9Da8MXKi6o5pOq+IFFZKXQuozMCNHhCeWRwQYQyziCCAJgQUx7oWbD6p1XXe3vedjXwE4K3/YQfvOOxnUV2UIVcNlStPE9lpLxZG3V/IHLjcqg6cxK8MixAHJdYReLYZipH+JnFns8qZhZxi4ZgQVpgMXJsCBgMMM3zgoV09Li07H8ZmM9NXZ90wYf91o+4oZ/SuTYUZIYQY5/ipT+4BJEnCtBCdVFAl+ldGL+5jugeMfB+pBQS/5V6dFROkr8hHT/K1A/jCgus1QQ6Yx4zOdgummopCADbZdwnpRaL8hb1cAaIKettjSiDHEfnXgkoVvZqA4NeOgFrinMVQidFHoRgLKdSBoNMBxsQbwJMnlml6GcF1f66LzvqPGor8gC//kqKlFuKBk9n43Yh/aepo5uvdWVh3ppVZFFbhaRsCwTOB6vafWz3+obv7F/6mt/uwDR/OSnsyf4aP3dI7sePIDxaEdfxWp9EXCfpWilaLNdTDktA2tp2+Tw6m/Yg0Lnmg5CiUpzp/VpzY8+A4je+imytjui6J+LkTdSiD3gUApoQo4rdaHNE+k8uCsQ0EzXAMAKR+6KM2XQQUvnLSUuvonEy0dd3M19Izi6FMm9410sts6loyCk/mZzZZr46P3h2qD/Yuru5/7JzPfv5J4pZjEAgcwXG+FSMo0jU6Q8giASiWglg8c+aFqDEpqFKxw6xAP139z0fK134ZFN+Rma7CeSe1O2ucnDOb/6IpI9tmHbyhPvnwDrx48M+RnAJwKihQFymcIRBNBhIPrO9OLfpCcMbRO4yo4Ssyk0caXGxad+Z/hmHwPWXpL5UhuWnjnwjUSHDikDY/uaDQntrcAyc8PK/JZXrW4nBtmh2PUUp5tqajHjQA5sWgjctELvHSD650GmM0Ihwoz9ZlC+HTZbjpAvroX/Kt//1WLGIX0xaL1qpLzdOwNAtyMfMOM5vCrArfgkc4E01e4moKg+UrAfQ2IbrpTLbx3BHIWM1sEq1CfUslFOCplzBWmHoS6FKVFhVohtQlhDgBFT3rH54H3USDEEMRpH2vXvqv6niWDZ8vctRXi2RrxXCpcdrDMyZFrL2QvgBAHOEHwHyoavbLjEQpGqPDuIb4VOfO4UHsKcHe6xC7wfD64jPsm0QwSaR2I1c27L9K69EG98+qtpH7RUWVWODfKzytJuzT5B7WRnTd6hYl5klUGTfIQXgSOFEYFvnES6biv69KPfQk2TM0KRaXDfT/Kz3/xwuLI/o+XR7Z/KOYVmIxMCq6BI6dNL9LRL7cu/LKUani8/szPTxzJQhmUdbeFptb9+Mpatv86pzJyMTHHU5pbAEVEYwSWBZSjQGAHBZQwcHtBxY0q4HsK+D62R+IWDdVP0kTTJkuiT4Cqv5Robz8YWnlaFuB551hgGg53vOaOO7wRQGXBwrb1Z9Ymh/6AZw9cxs3JuEQsRhkHH8VuhNcDriJIv0PwMWZLMtiWA4ovg0TDUONhz4y3ZyBW/w053npPx5Ur976VitrhXfnxPeqkzrBnbt3actvi7MCzH7EKBz/klw92624WdPHSMqFcI4zeJaRMIy0QgyUB7uDeG002JKFl62vxnJSe91y4+5yvsXR6c7L7ptdQvY5kmMViMvjNhJOZWJgZ7evlDu/1bbfVtd1m3/PafavaDHY1wbyqInkWQVlE/EGBDSHaNw1Yw1kmstWZrHs6I3+lly3iURCUgv9/lTH9KyXm1z5CkZC+ioctyvHikCAYC/YmQlhxSzGtaS6qFELvLVgAeYCNd6kkW5Is12QmlymTKkAkg1Op5nGCNCmTEm5SQk0qUUFpYZQaqL7PCXUo7p9AJLY2AbA51i7xFyrJiduiBMM8p4rucz/ke44OvqNz3wkz7sXB9+p82067tlXv2UYjcWuaxB2CbQgmcL0zbQjRpQvEa8ABhBwitoERtNaTca8kyDWigsCCIyyfgiNFQA4371MirU/JsbaH65de/Bh0bC4ezeLNN39LdqLSkszOjZ+xJ/quoKXxtohsgQU1wKv1WNKXwi0vNi1e+w8K0R4g5/6JcSTz7WQ9lo8/Eh54+ps3eOWxz5DyoSU6OjIhZgDqwNdaD4Vblt4V6uj9Wqi4bPJI9MIFCLRvKFU9uP+y4vieD5jF4XPAyTZprAaSVw1MagTcUwLPx7kcTG/MtgRrAStvrgTAoh6R06OS1rCD6c3Ph5van1WbmrbBkq7Mb8O+9mR9bif7dQlTj751Z1q5kQ/WMkPXM2ssIfMqZXyapTPNhw8MmQItjqBMKIHlILgwBERKcIMky1LjonvkeOM3m664butb4f2fLGM2KwI2Ag8Kzxy8sDJx4KbS2LZr4s4wMjsRYCxs0hwsv8pYskUJQgISApgwx8PQzSTx9yZVuRtuKdHms+7REw23tp533suEvLmF25s9KLG4VNN1UC6mreyhtsLU0KLscN88vzreIvu1phBz6yVupbhTDhPPkgmmfH6AMRfSh4Gtl8gQBTVp2gIkKFcHNekgG8Ys4leBF/u12KYJwvirtIlf1VMO8NY4kYMzI/vUp8zjREJyrMslxeJUrvlErnKQTYtTy3XBcHxa8wmtEEkz9HC4FArHcroWy8uRZFkPp0uyHCpJslIFpmLgsSBEPWAhGySGvnYO6MQFT/HAUVyohlzoGnAB1qI95mvq+AInMLBBgZiugK2ooLgamJUQmOVorTDcXMmOttby4x1WNdvr25UWmdtNzDPS4JkR6psSokRRnvYV8Rnigk+NAIQmhFfQxAELpNPypqKvjvxa9MNFR58IULUhw0LNz/H0nJO/AAAgAElEQVRw8+3pltOe1ON1U0eKHg2ywV1y7ukHLjH7XrwBCkNXKjybMHlRoJQBQiCrjePR5hUPSQ09t+jnrRmd7QED77n44jfPmNr100/7pf7rdS+jMuG6FgdfbsuTcM+GzpVv+wpIyotHMp7ob1ztmqo3K5PnepMHP2Xn+ld51YkE9Sugq0IWQ2RYYhMmNprIGghMgQK6HwUqa9x0VFfSUnv1WMeTocYlj0eWrH0eWiZGZ3uG9Wbr0Wz/e1wTKs/+45Ly6I7rneLwtW5puEci2LNG+q4NQiKaKSJRQ5losXnnVoBjIRJ4NAw2iYMn1RWkaMeWuoXn/kO4sfWFX9fimK3jNCsCtghbY0/WD259+Mrq+N4vKvkdPXEoSJLngIvGAti/lvCF9UHikhAvxQeLazaV8KXmYPkMKizOq3pPJdHU+/etPcvvUpd8DCXzfkMz+K09UizpQHb/cmNy5MJyZmi1Wc70cq+a4K6l+66r+Bi4RVFXEK0oFzZVmPNiXBb13WlZfqHOFMgcvRK4MUSJQC5UFANmpegGT3ehp1UiCOGSggQb4voc5WVwf8MMiWmmpEXKSig+pejRYTmS7A9HGyZYNDoOoegohBITED//NSjqGeTp4fb/39ro/erT4nvHfqGDlT+tOLLvksLo4AW1/MRiblUTOjiK7FsK4yajvk0kYgMQFFGwpjEDDJVMAkMCrCoIoYiAGogLP2WowKWA5ccc0FqGkovO+ttwMr1e8+XRo0WR1u7/0/dW8yOfKU3uuYApRYkSi1AhoRG1Waz9UHThhf/bTTU9E196c+5YjdFv+zzBXDigDD3yX1/wJl+83i/tXCR7RcxqwPDrbCW+4Ol0+3nfi1z8xz88kmsTm4DttyeMzLZz3cLkp63BbRdHeFljfk3gVlAXGt9xNLrwHGQO+CCjLCFlwrHPl1CSUnMNrtTkaPNErKX33+oWrLofum48dLze8yO5v7lj33gE1q+/RVrVlI6bA30fL43u/JBfGloek03grgGAQEZsL2LaISngIrAQN2fovCgkaDFhk8FmcTDlBpuHWl/oWnrxVxXHXneqVLRm0rVZMY8456y89dZeIzv4odzuR/8k7E3FZKcMDJHBigwWFjtRRpTLwLCvjVZq+DAF9QtdvvAYFSwpzuVExwtKvOU/W87++J2kaUX1eAyAWNQe+jclB1lV9saUCpXD4URbgySrTUD9RsvxGh3XTHquE3EdO8ldN+67ruYatk44hIgvjINnOtFYR7coFc0a3Ik4VJIcQonBKDUlSbYliTkSkyuUkiqjrEooNXwiWR6Vc4SRMidgeJ5VNoxMBkpTNanGbOywOzHmhRJdblpLeFBWfIjaHqwa846mNHw8xlGMAY7lrrtkKO/UiiRSB1Tq9W17lZUZWlWbOria18ZbZLeoqsQE4psB6Gh68FAJzcW9EMMWQJCN+cK9hwPOFAm3SFThLo04ZSk6mOg87faGzqX3kNM+dVSShfzATxvGdj13eTV36Atebf9C2cnKiovq6Cr35FQ1PP/sn4Ec+2rqsv/vqM5/vMb4SM4rwKD1yaXb7/vWP0jmwEU6TCqE21DhSVATC15S4223tp9+7o9J54ePCBWPqPvcvtuurEwdvMmc2H1JxK6psmPgAxNVEio8jgEsxwGJ0YDGibryji9kan0l6bNo02Cocf6DUiJ9DwNtR8Su5sjFt7wubelI7nnu2OM7AihGVDv003rr0JYbcv0vfNirTCxSvIqsERuoZ4Fr28BQW0ZWwEGQL/UCHQY0G8b3GVXomA55JwIkMW9TqufsH9QtWnUbNL4dRV2OS1J2fEfk9c8+azJssf5uvS1csKcWVA+9/Dlncu/bqDnVhJ7ZCgIRsCQmck1Z2KhhEdj1UVwKy2gopIAcbQl8KoGtpMok2rGR1S24vfUdf/fD463SMx10KMBGFQZzGnBLKxZzGuWWXHNt1TcsxXc92XMdyXds5ttMRuzWzCNjqEQEvsc55RIjogXNqIxxx2Wy7Eoe+LKm+BKXHVmlrqqHXJBUz/Co74dDdtjyXGjscCEpuwCo2bgKy9PH1BjjtzV5hcpY/y/DujWZqIzvSZenBlp0MM70zeKl1dz4Gtm3mcRtwH4XgtSErTiqjyHOYVqnXfDfPQAcVQWBShSNOwi31KjjavXDLNr1eLh+yd0NF//ZuiN92fH6ci/8c3N+uP+S4tjuL4f8fJPmlpjk2eCzEIJgpmLpzr9t6lj9c/IWzS9+W2P+698z9fQ/REOc3zCye8On3MrQYsbLRNJCvqm150LJrn+LpbvvTl3wF3sOd47NZOwTj9/+PmNq27V+6cAFkjmZ0lwsg6JONJZEAsle9BTADThiP0Q9iipguTIawZhKpP5JPd1+L4s1Pp1smzcI85TqXAn8RM2SI/ve2rPfbK1a+atz/c/8ITFG5kteOaT4JlDfBsmbpn4yVTADHM8GSXKBo+mOILmglKwGPksAS3TtkpPtP9S6Vv84vvzmgcN5f6erh+KCD+f4I7uzY3v07ArYmGlt++9QtTh0fu7gS5+C6tD51BpLUacEjE2jnLHkKQT+sVGJDzTYnQtZNOwV+w54chxMpSnn6q1PdS05/1/zkcbn65dc85a0jY/2sQQI9C/NfPz1SNDTf7cBANa+HhX7lT872Sfb0Y7Rb/pc0AP/vmKP7esqjI+uKmTG1mhUPx3cyjxwCinillSZG0DBFpQwnD4oDknR3U1IuaMqEmLhPLBxukjo1xwHqjcOhaIdjyWaem7Tkt3Pw/LfO6JdOuIahje+1Jjv3/pZ1cy8UzbHeiQno2L3oiwlIFw/7+eRdPd30p2XPUrmXzWrJEtRWKj49KPt5sj+L5v5A5c6RrbeJ9yVYg0Zmpp3n55o/V7j2su3EnLuYQHrXml5jOw5a3D3pk955eG1sjtRr/AK+A5WyISYqCD1oy45gg2xJOoQGUxEo5OIR8ONY1SNPaPH0/c1di1/AlZMjJ1MFaJjPe9PpfNh5RRe+kZbbmTgkmJ++Car0H+Wxouq7FdA8iwMxUIMh8kyuAjfxQoZskYwYAsGDm7mUNkw7np6+7Be33Gbkmy9N7H2S9vfKBHjQ8+mahPbu4zieKdvZuLErEiUeL5EVEfWQiaVo4aqhisQjlRAjRoQC1lAIiZEEzWIKSZA2T4ROJRZFbBfKY+ObdHzW3/+kdrE1hvc0sE1YI5LCoKAhfYg9nYDPi9mUFguEQ5YwqYGu7kmAAtBhcfBUpvGkx0rH1HTPd+wEvLuhqWfPiK616n04sz2e+F8p2LsGG4sj2y92CsfOtetjS3zzfFuYmUbmVNk+PILHTUU08BsDTNu0RFFWggaKBJwUGyDhoCwiE+11LhWN+9xkuj8gRlNv9R61qePiL8pwIgHzd6hlx+62c3teicxBucRv8IMUIBGO8f1eMf32udf8R2y/MP9s2nsS5u/lfZLUxfl9j31d5KT7UbrKk8KT8ipjidTC87+N72tbTupf/dhU+Syz/1rDMzKUsge+Fh1ZPuVzMq1KMQAShwwEVQoBy55SO/DXRYiErBX6bAod6RkxZVSA2r9/CdjrfN+Gl+4+iWSuOCIyvCzaexPtWvFZMV8ubHDGtv/tmp2+JpafvhS6hWpRgyQfJT6tYSPuaDoYikcde1wGgjUjzvNkpWB05hNIi1jJLXkZyRc992GK9bu+k3BNLBa3hYa2fX4Wr8yeimz8iuIU6infk1mHK2lFItQrUaYUgJJKriM5TmVKi5Tqy7IJYdJeQ9oiXMoKp5fCSdSlhbRa7KctPSQZIGccsBmHvTMs2DDgAtr/yfY9q08x1kXsGdulvc92nHw+ds+bheHPyZbE42SW6IKxTIoZlJBCQVfdSGaizSPwN8ONPDBtHxwpQi4atqvSPWFup6zbtUjif/eqyX3rZ6lknVvZRKcSp8VWffw482FoZfONCb3XlGeOvAOUh1Lh7ilaNgQ8VDS0BIbOwcV6mQCFI0D0FJRSKOiYh7y+zWUNDX1tjOekCLJf6at0Y3phV+oHGkVg++/b+ngljtuNvN910tOJo3qqoaru3qid33T/LXfUc7+3F1Hes4T9bxwgS08qa6wy8XPFw+sv1rmZhjUVJlFO55sP+Oyr4KSf57M/+xhVwywF56ZGDzNq05+stb/5PVRngtLbkU8H/TN4JoKju8Ji05UsEIAKWZYJle5L6eqWrxte+O8NberDb0/B4tNHAka/USN4dz3BiOA72m+/64oHdxxXXlw2w1WbuhcFSrCq4H4Fsgk8Anj2K8mVFikClUk4ReB7U9PuKf5RPeJkh6JNi99SO058/9py1cOv5GcLEq02o0Ti/qefOgWvzJ0KTNG47JbAA3lIoSLGWrQy8LqyUPAKlbjmMI501yX6ZYvx0yiaIasqDlVVad0Vc8qijKoKtokEJLxiVTgLjdst5oxy6NFKztkSY7h+lTx0+GQx1OaH2M93pSke/VdnS5kETOU/LX25DWiuTvN+H3NlJm9AZvfycpb8vMzozvfXxnv/9+61RdXnRzVkNpFEXDtg+0haljoZYlwLZZj8bCDII5AlQoJ+36soxxtmv+1dPvinyinfWbvbFlA517+1x+BQH94WClwv8H3q2cVxw58yp4aPF1xComwXwXiVIARBCWi+Arq72BmjRaq0+apuMGjCjhU45YUtfT67l/qdR3fa7j4jx8ipP2wSr2vbCw3f0uu0PL84tDu99XGD3wuZI4muMcp1xuGINZxd/ulf/F/oXH5EZXcT9Rz5/n1iYOP/uSdxtTwP6vOZBJNbfVE15PJznO+H+6K3A1dN1pH8u7w7T9enDn4wnX5wW3/K+QMRzW/SIlvC9lhZH6AHDA8qOuJbArVyvIkBiTWVo0kWx9NN3b+ty3V/TK1pqkK8MEZSYMTNTxz33uYIyC04Qe+H1Mz2Ssn9j79R15u8AzFzKq6hLZKgbsaiiUBbqh9T1ROhVjxjB859rEpg4qnAou15cINveuSnSv+Tgn7B2DeZ+3XC3SvvI/rvxGp6XDD8I71nyLG2GLFzVJwCqDJ6LaHm3bsvlAACauy0+sBWh5TlXNQwEE6Eqq3EMSxcg8t0Ci3PYIf9YnvceZ7HBUjJJ9TiqdyFIkYsiqXFU2fVEOprBJvHFFirQflaONBiNaNgCpXwKcehPTgMp24ATGj/Hobj1kbsINd2npt/Knnl5v58ZuqIxuvjbiTcUX48LoCRepgwRPLaEwChu49jitK5UJ/ROCOGGCJ0pSTXI637wylu+5MtZ15l7r8pj2HOffmDjuJRwAFTSpxOZHv37mYmqULeTFziVeZWglmNqECosltsSgIpCkKbiCSHKVtEOKHkwSVkzgDJd6S5eH2Z71I113dZ155L9SvPSK8Ax+6Uy8M7VlkZIY/aB/adr3kG00WkbkbTm9Lzz/n1lQ8dDtZ8fnjwlY4Vo8Hs+vKU/SC3PjAx3LDBz6kqZIdjTf+Mpxsv1tNLn08dO5Hj0jilfc/0Dm549FrnOzAh93ioRWKmyEyrwlHLfQCcAlyEBFowIBhlsMVqJGIS+rm9bN448PhaPqh+pb2zbDgE9kj2SQcq/GYO8/RjQBiIKwXN3WWiuNX5Qa2XUero0s1txDT/DJwzwIuyaKFKeL2tI0wUgGCkB0IPtmoU891kJOth5R48/1yov3O+oUrN0PbNeabzQVswUTA/1Tfy7/8fV4dmR+hZQhLDthGVQBUUWBJ6JOjXgMqJ4rcVxJgZiLMSQPZZWyjYQTBioDEg7hC0bIcAnCzi0p7QmLD9wlBY1VwOKEWp5rl0Zjhs1jNZ3rFA6UsKVoGVGY7lEgOKESS6nLhWNPLyVTLc2F95T4y/1fWvLM6YONQ5jbfGffMoTNKw89/nhb61tDaZEp1q6Ch1JYQU8C+NvYtcS+EzlpuoHoVqI4Lg3YbdHDllK3Eml4OpTrvTi9e8wN4Ucu+Fc/eo5vOc5861iMgpMphs2Rtfa47d3DHaUZp4gLu2lfy6liP4hUl2a+BhApdCFIUZjKBxntgxc0QtwhcTYCv1Wd4qGkTS3XcEWle9kDi9BtLh4uCFpvL8UfCztiu+ZM7N77fLOXfa7jGfEdRanKi5fnWrtWfT7a27CftHzyi7P1Yj9UbnY+Prk/3vfCTjxqliU/alXx7PN62IR5v/e90XeuTsCY3erggLwGyzF8d7V//w5toafAaWh1ZyaxJXaEWALI68IHRQPrWcbFtIYErR4DryaqnpffrdV13xOraN8SaG/aRt6BW+Nscu7nvCkYA+8eVp/56ca0wclU1O/JBtzi5XHZLqgJVkIglGKtivRZV0WnfbmEbIEwMRIKFwdqgId8PtxVCqebbw+mWO5O9Kzcf7rszuvlboQaZXrX/5V/+qVscOkNxcnJctoHYBjCC9Es0G0KvdC9oy6BePTKMfCECAIrYSwToFxRhwjYrfgaVMiiW63hwnR4NFDhFYKeB66CwBfZl8LgOPgkBp4h6px5TpIpLwbMIYR7RCGPxqqqmBvRww7rGlnk/l1d/7OWZjcisD9g4fOOPfDUcjzvvm9r/7Ed4cXC1bOVSGjdwdADVFmY0sNEcQghmTBtvIMQAUcOMaGC4FBdmk0UbXlbTXd+OdCx+VJeaJuf6YqfOcoOluIENf7+AVzLX29ndl0nGVJdk5VOqV1UVlLUUCNQZ285pdTmPgYsSt7IObihZ8OMdW7SGhV/1ww2bjxiItn69BEuqHTseufdm2566yuXmPAtks7P3wr+RY80/a171e0NvliGcqKfBx59Ztn3jbX9klcfeqyl0oLn9nH/TEg2PRpbeNH641yTwBf13RafG+s/N7t/8l7Q6epZmT0iICGcSosCRU+sHix/2J7kCBuiOrdVl/XjTTiXdsa6+fdlt4Tlp0cMd8pPiOAH0Gt6oZfc81eWV9rzTLY9dY2QPrQ5xFxi3wOMmcOqCoklgWyiYiMY9CDbDVggBmaKymQwWwWpoxHFDDVNa/YKn5ETTN5p7L9tM2g+PkSA2DfgOLi63H3rhl58xskNXeJXxLtXOhyLEBoVbwHDT6DngY+WNYWkcM2UlkMD1XLSPEfrlqDLpoZAVehwIySp0iAtMIoTy3gz1EP0OWODRLdjg4oNIO8YG7bScLkNLaPyh4FMNOITAZykIxTs2J5sW3ZZYdPF3oO0cUT04JQL2TBZlb3zgA4WDL95oZvsvku2cqhHkcGJHDAcCA3dgECCya98P4jmRQJdVcBwfTJQ5lWM2SbQPxeet+bIabVinz1FEToqX/lhdhAgauYci3tTw2qn9G99tjPefB+WJTgVqmoa7YeRLY4lcTCoCKqgC74CC6DVJAUtJG2r7qke0cPrfWUvn8+mFv3/kQLTRxzoP7V53TSE3en25XF2QSi3fokcT/7c7fv5Gsnr1SenTWxvYdM6hvb+40TImFzS3N9+hh7rviS664bCd7/D5Te35ryjNlpZVRnd90c3vOwcqoylUSNNlDg62qxj6WGPgZmD7mH0kfR5pHJVT7Y9HOpbdFT3rrMcAgoXrWM2HufMc3xEQr9GBBxXbnFpYGdj10drEzqu94sEFGi9DiBFwfRscsMGj2Bqm4Nk2qJIcaDdiwOYUJEmDqiNDjcVdHmsdj7Ys2xBuW/QPkVSs73Az61ffJa4Bdt+9S/JD295Tmzr4bjNzcKFk5sI6N6hObJC5DT6qaM44QoosG6u0HMAxgJAA++JR7HNPI6REhv0rd0HMsjE2YxYucDJ4HHbZhAUswRgeOBRSxNK44BICHpPAJwp4ngRVVwca7ZrUGhbf33b++/8K0qMTqClwSgTsoNwCBAbujZf3b3pPJdP/sfLYrvMjvAAKQfI9HsGAY7Ytyp0zQp7Yd/ADJ63pErlFFW7QqMMTHf2hdMdft6x42zrS/sFZKyN5fF/H2Xl24QL39pha0EkjZCYuqWQHrq1O7H97yMuCCliZwWwby18SyMji9lwwuQ+2rAAJJbjhhM1I44LHwsmu7yQuu/6hIzUVwF2+0TLY2Ld/5xWlfOHPiJdsCsXTn1px/jt/frSuYcf7SXC+J5rZu63Fr5U1JUkPJV4Il4+kZYSL5PjDf7HKNwp/URvfconq5aLgVCnxHdBkSfhYe54QHgWX6mDQpO9GFhRjDe3/EW/uuifnuHvazvncXLA+3g/6GJ8fe9bm8xvbjMEd/8+eOnCeV55spH5FUhWkU6L1AAKDsaoVKBBSISyNkqMBNRc3yyYnUIU4QHz+IbVx2S8SXau+EdFi/TDvSvtoN28C3yLrSa8yscyq5a+e7H/5o7KdSSheiSq+EZg1CaEl/B2YIomEesa8SVBBcWPvi6oQFhGwdC8JffMZQydsy4L4weNmuvCS7wPz0M0RLYUxI8c2uSTUGG0HmwIEHCkOXry3RFKLHum48kNfgOfMYTTQOWUC9nSPhBrPfL2tmh94u12a/EMrs2OZ4hUVyTXF4EiSJDye0BdEULZFmQLt+IIepvB6ZgxMonBbjlueUv+ymuq5p3PFO35Oej+w/xjP5bnTneARwMWktuWptJEZXGqVxi91C8PvBzPbLnNHw0K4b9cCLITrgoeANAmJJqiqJAFX0lk12bsu0XH2D0PnfRYV0Y5I/hK/e9/jDzeU8sUVEb11uaLEH+i57LQ9b0RJOZHDJdoJAxuULkkl0LbOOtye9fR7KdWe+crphfE911an9t+oWsMpBcpUlMA5AwmtWlEYhShgi/ZDvMDiXS95oeYfKvGOjc0NzYNkxQ0nNSjvRD6bk/G7RSVr8rH67Panz6kO7/4IKQ2erzn5FHWNwEKPOuAzW4Cj8ZdQH+TosiehpmMADqboYy9Bleqg1PUOKomuu+W6xXekW1fugK61R8RIeL0xEmySA3a4khlpHRvqWxmWrXO4WVhpl7M9nlFJMHA1AT97JSij1a8PDHU+UBpVvPKB2hr+msmwhXIAOjgIlDkPquDCCoKK+2KIoxKtH6Qey4Kdgq1bNK5xvcBx0pZiYMfnjfupJfd1ve0jX4LwwNQplWHPPBBUzjGf//cOIz92VWVq97Ve8dByyS7EVZS5QwF5KgsUsNjtsKCxgFJ3CAoQfroUEM4HLvJwWdKmkeYX9XTvz5oWnP8zWNjWdyLUbU7GF/JUuiaUvLX5aFdm366ruFE43zXyZ3Ar3yZ5JWA88F6niPrkMthI/UAAiRwFrjcOy7H2J1Oti++o1bc8caTlcdHbO/CQYrp6s5ZMTR0vXfsT/az4oV/0TGy+/1or33e9Vz60LETKAH512uYGFyxE8qjgsZgPavKgHGt8hiU71jX0nvUILPgQlt2DVX3u16wZAb7te4vGBl64yMoeuhJqmUtkOxOR3QrBxAmxROio5yDYE3vAVA7AWp4PEoK1kKUhSsQaZpqOF2nap6faHojWt/882nzRi6T7rbssvnogRcXtS5eFnW3Pzs+PDC2uVTK9YNrNMoU27nuNjm3U21a1zrWNKJoQS9wBiZtAiS0wUQFCTrghTgdtAOYGgXcm10Z/RkEXE8ZDiGSd7s+DKjYoAqCGGCuKQdyFGsGAPX8/aVz5k86zb/4qpH5UwU3yKZVhvzpoV7bdW+fldryvMLj5I6QyukKyshHmIRpReE0KIRXcwSH03hUWiLhjQniaL2DClKOvrw62lDQg3Lgn1rLinkhj90/U1JLhYz1hZs1beApfqMgI4EBd/ol7zs4PvnyVUxm5WINiF7cnFZX6ROaYGASLiUuQfqKAw3Tgaiqj1y95Wq9f8E+gJbcnV30C0eNzPdYZ05aJdaGpbRuvqY2+eINf6L9A97MSimKgMY9w2aMy2L7MfZpwfTl1QEu0P1zfdeZ92tlXbgFYeMT4gFN4ip70t4Yb0OGNd2m6NdjpVobfa2T2X+2WkbKXDWuYSXsY4DApCox/PRezTmk6YGN2iRgjrG1RsDGxUuIGjbYd0uoX3a6km36aSi46cLylfNGLG0JeHMxaGor5juLUoc5ifrjTKGdaHaPUoEssqnAnwrxaFLgR9T0rjC1pURFHxjgnhHoeSI4hAGpCWhVR5dwDlxIx5xE5jvwlTL2prwIT94zIcxckiYoMvAJx4KnFL6od5/2g+aJ3/yfAEuekBZ0FYux3UdgFDEJVClmbgqwTkMpigzHhRnmjY9iw6hPub1ocA43uq6PFJ372ifzAy9fYuYHlEVpTqVMTJQ3k+mF4RhEVhO9Tgki+AKIvY4UCKfFEAcNX0OHL49H2qWTXmf+ohGMPZszEwe6LbzJP+jdo7gKPagT4/u/3Zvq3v6swsvsTYI22MbuoM8djMnKyGb50FpgocSvJ4EkRKPmJav28i36kRJL/Vdfeuo10z82NABl8l1aczCyZ3L7hr1llaK3mjIdRzQpbDDh2NpXAoprvSjGTaI1jydZF32zoPf0+6LkRbW9npTnNUU24U+BDWF7Ob8lHwDU6rWLu5vzg5veQ2mC7zrOgUxNc2wJFQR4zB9dzBUxEwyqVR8C1A8yIpKjgcAkspgvBIh5uOFDXdcZPFS3+9dg5n8NKywnZCE9v5mUYORQBY3w+lKZ6zezQwlppYmG1ku820XHR90M+gEY4yJJrU9UpU903dcU3JOpbxOcOoJ2TEAQS8tkom03AdyloekhsYC2nJjJsnPkmSwNrXL4hueSqb8eW3/zjk5bWJV70gQ0qhCEBRrUVzEoDgB13auWoaxuaBypI4USRRpIvKJ0rBt5IeUoE7T3pZGF88Orq1NBHS2O7Lo7xPFC3EhjfIw9OWIIE/QhR+sSNj+ODiuUYF49RwJd0MJjmGUo4m2xfeGeypfNH+hlf3HSiJtAp8H6f1LeAoLBavL/B88qra8N7rjNy/Rf71akmNJmRfQNCiGr2THBw8ZFUlLn1fbmhGGte9N/RxgU/DJ/1Fy+c1Df4W7g45J0XR4cX53Zt+EsoHjyXWpNpiVeIwjwBLrJ8CWw1AU6kIUzE1lgAACAASURBVE+ibS/UtS/9TiSReFZfsGhiru30W3hAx/gr+Oh9HaXB3ReVR/ZdU5zcfx51cnGZV5kA/Xqm0L9AxTJMxYTOAUdwWUhQoahnAxWC4bidC4MTajRZovvpWNviH8mSel/snFLhSDATx/jWxOmmHb3Q5leCySmlAPslY2xCksO6QhItcRqqS0mKngLXruNGManxfLywd/O7/dL4IuaUNKwquajapgQZtqCPIhCaB2hyThzgKK3NKHBfgYKTBLl+0Y87Lvn015W2q56buacTXhIPtJ8fSThGfn5t7OCy3OTwIrOcb3XsWkqiPEwZ1wj3ZMa5xDhjWIqsSqqjxNue0eLpOzsv6n7yjSz08PzGpq+0VCtjF1mFiRuNsa3nh6CmYSHc9RBEIMzZcOiEwQDxCEhMEW5OPoKLBJ+OgU0JmBLxPT0xyhLtm7TU/HvbLv173PnM9deOxxtygs+J5h3lPfm4N/x8h2PmL6xkht/nVDLnyW6BqYgiJQ74+BJiqQuNZeSQ76mNQ1qi56cNPZf+SFn18S0n+BZO2NfjRjn7nL7QqxR+v3Jg44dVa6qe+FXJRztEVDDDLp0cBxJr2qPUdTzk67Gf1S9ZszvS1FM4WUF3J2wwT/IvFuvrxv9cnR158X1maeTt3Mp0MreYYNygdFoBDGWA0ePBc3GLi0qTEhDk2fuyCNhCX5AQsEADQ2701FTHnXq68x7aMH9jeuXvj53MiZEI5Lt2ybDElaFYUqr5MTVcnIw51ZErsnufvdkvjy+RnBKTcb1AoBmqqAlhFuzlMzEWCDQDZqONDngcWwMhMOUOl0Zavj7vij/6Cmm6fPK3ErAFCg/OUSC/RwHZV83h0RCtlCKeW4xzs5ysFHLJSnEybZlWsyQr7YrEOn3XaeeOlfQcU+e+RT2OQvAcZNEoCATZy5IETqhpSIo1/8dpZ990K2lbk32jeY2TqvbSV5qcYv6C4vCODxNz6izPytZzt4yUfFARiI9wetSTn1ZZQvK7UNfxfHARto8kek2CKijgqXU5Odr0XKK+4wd6z+rndD89cbx7Kyf5e3vKXp6o0uxsbhvZv/kio5y9QnKqq5zSZG+IGJLEa8C5gXm24FCaNMZpqH2nnlr4s+bTzv8B9LYN/K5li2K8dqfbJw/uvLI8MfhZqTQ8T3FLAhnsMgkcpvmOnsrRUHqXEmtcF27seCR91nu3zfToTtmJdIrdGPZ6DX+qwd27cYVVnbyqUpy42KpNzZfQbYu6wHxHOCUKDwfBQ8bKCrIC8E9koSroIh4E2QFMAaKELV+pm4BQy9N6sv2OcPPiTZGVN2VO5mD9eo+UT94ZMfr3LTPHdn62Or73UjCzDYImJsTGkZmEiptIA+NCMhtZ3C5WIETA9kXlyfASoNQt3qNEm77W3Hnu98irDKmOSYYtsuSxX2hQUyJmeTTklrMhs5bTDMuKAOMJICQsUSfKXDdBfauOc7vBs40mz641WdVyi2PUUtwzJZn4IFNRKAjoVtwWKjgqo6B6BIhDwCEUKhqDPE2DHO/57mmXfe4fScs5u9/sfRA87W1fDXkGXDZ+cNOHa8X+88GaaNL8Ggmh5aE9rVeLJRuhQEOFpqznYibuCcqXooeg5nIwuQygJYqhdPdWGm+9OxJt2RDuWdlPmi6fo5682YOYpX/Ps8/Fcgc2LjUmD15pTAxexozcYtnNxZhfohT5pNQHm6jgSQmL6M27Ii1Lb4t29d4ZqihTr37hZuntH/Zl86GHU5k9668wJvb9XmVi3+VRsAnxnKBSpUQMP5wacpOtL0Qaetfpie5n4ss+2j/bFuXDHoxT9ED+7HdShpefb5TGz7bzA5f7xthqx8ylfaeKxqegIjpaBGexkAr+MvZt8V8ISnyiIxZFcW0PDFzttUSNhhsPStHWx+vnn32Hrkd2kvkfKc224UPPgOL+7UuM8uT1XnbPR7zyUB11ykwhruBbIwSNEGRFiFY+yOj1jvbP3AJCLfAlDhaEoMwbeLx1+feTrYu+Ezr3L5999Ti8acAWKf9dd1G4ZuZj9QQObGcwnJMHqxOyPZmRwvFYSEm2NGlqYr5vGR2+W2u3jFqzZVYbLavaSDxTA8/UiG9ohNsKuDVmmyWx60BtVvQ8JbjrcLFsINRkEf0OFCXdJITR+yBhQHVB7NKtsAYZWs9ZfPGPe8/6xNeVBZdsOtyHK3yKt750yfDep240sgNXUDMbVz2HRiRJqKK5rgOUop0b0rwQrR9QvcTcQ+tFzPI5iDKoLUU9HusejzX0fj/R2HuvXIrthLVH5lh0uNc9d9yJHwGkDEJpYxzGBi848OyDn/RLI2dKbi5G/bIiyRZw6oNLJLBpxLTl5gP1C87/62hn61Ph7punfldAVLX9D549tvknn7Yz+66RzTFVEc5nqseliMki9ftjXUt/qvUsu1vpnDdAyOFLSp74p/+7fQVBD3cDy991R1itaz3XLheuKWf6rnbKfXUKlCgKjQiJTh91tRHtjfGZBvrZqFom+tbowoV/IYPHFIEEt5SIJSfadoca5v28YdHFt0KbMf5GLc6T9SlgNbm8cWJ+aWTnNdVM35/K5mBE8nIIqwQW7FgC7XA0DRUBm4AiMQDXAQmV04gFDlKK5SSvSr2GVtfxma6z3vMz0nn1a/zd3zBgiwUKtmkwaUQCLH4BO+IhKGRb/NLYkuL4wSWFzMgi28h2EM9MSL6PWlCM+ZzhZ33uCUwtNoY5RyaaSzh3CZbHFGFM7wn5OXyq2EsWt4W7MPw9LZzuo4CFa4GKMpFIpSEy5JFyFZ9v00jrv/Sc95mvvFlJ/NcfMl9/i1YLxZaVxvo+UB3rv5mYA0mJF6nCuKB9+ZaFjDpEnwHBTYMc8OxMCyckA5kyYIyCzSWoEN2DcFMunOp5KN296kfSqiufAJh31Ao8J+uEnLuuYAQCzMVd6tTQVCvPZd5t5seuN7J9Z6hkHCgpgg8OIl25xeOWr3Tti3Us/fuuC9/3KIm9cdvmVBnf8e0/uDbz8sOf4Nn9F9epLjEdAizcOKwnOx4LN/T+1CzVNqQaWow3YnicKmNxqtzHK33a+N6uwssbPlIb77/KKY8tAr+oM1ajwr/a80H2KUjC21IoFYiqE7YSKZNQxxPzIdGr9okk3LYMqdGLtS56Qqtr/YES1h+InjWvMBuDtVgXsuvbBh+//ffc3NCNkjkyT/ayVIYaUBwD7NL7YuMqetRByEOsFAFwLVBkVHlzwOIUbLXBoo3nPkeVyP/pfHfsuV8H2/3GgI3uPGPDfauN8tTZbqXQJjk1Rp0K8Z1KnFvlBubXEtw3YsSrRgm3QpQ7MvM9kL1AJxW3VAhdx194yShQgr8RmS9+B/USEaQRpy3E07Ft/KpZjsdhmEdFJKz9E6KABTp39HpDrp/3sJTo/G5T8n3rjkZ/WaBY929fZBTGrzayu661y4Nd1C3rCm4mALHo+L3o94UmnUKFHHxAoxAJJFHh4WL36OBOUYp4jpyeotGWrZGmBeui3SvvV3vqhgg5tgT/U2UBOBXuA5XKik9va/dKEysdY/JCp9x3qVMb7vb9cgjnrQ+6b0ODEWpYcG+oruu7TZd+YcPvQuk3u/+esye3rPuknRt+jwo1N5qsf5bpicf0WOOmWHjeAbLmo2+INzkV5sapdA98dHOoMrmj28oNX1Qe23UhVMdXMjPbJrnFEAMTPLCE+peElEeQRMBGbWzbd8DFkqiEAVsFxyIgK2EkzYLDFddVk1k9vfhera7lYTXVvFlf8Qejs/H9EJiN4qXxsfU/vcHM7r+WGKMrNS+rUb8C0rSKG0fjEBT8QJtY7Flj1WFGa8V3QEZNcpQ+BhUsrbUUWXDF16me+kHjeZ/t+/W59D8CtriAgRWx/m1PXudUS5f7Tnkx2JWU6llE8m1CfUvjvqWDZ1IQeqtOoNyCRHAkjIs2+nTgfQ1rLojGuMMSpHkk4gUZS/Bn0z/TeYxA0WFAJKixChJ2RsAhERfUuqwca30kVNd2r17Xuym8+pNjR/uC8NH7Q3Y23zmxf8MltdLEh7za1HJm5aIRZoPk1EAWRiFciGUIdTQiB6A0hJCjXJ0olKP2sQImDYEtxyskXL9fTTU9pkWa7m5ctnIn1F9zRN7JR3svc5/77Y8Av/NOBotCMcce6c71bV7lu/m3GZXsmaZZaSOUMofFQEl2b1ajjf/a/Y6/ueN3gVFQ3v9g/cj2h1dZ2bHTuF3zW3oX7IykO3fpqxZMEHKV9dt/SnPfeDQjICpJB77Tkuvbt6ZWnrzYqeTPcqsIKitEZb/GZLAAUeCiWTjtVvXK92CShcma0LvAjBstJTWw0FZSThpUT+2V9Oj9Tb1rHpSj7ftgyTWF2dgywjEqP/+NZDU79MHK2O7rSG1khexm4jKviHjIEAeFLQAsMiPgLKiEB1KlNJAtFekqinn5FLgUtyExbyC68G2f9Rs6NyW731t484C9/0HVrY2cdWDr43/rVSbOZWZWlv0KaNwFBIWh3FqQLQcPI9BJRQQcul+h404QkEXQxkPFP6fL3DP/HSTVQaaNllnT/41V9+ABA3hoUYZnYSpwOWJ7LFZw5cQwCzW/2NR9zvf0ZNsOMv+qtwxMCHoz20IHH7j9993CwXfx8tByyc00SHYJVIobkGDQMWCLuSmuUeT+YleE1QQ0FXFQpB4QKaz7cqI1x7TED/Vwwy8jjd2746s/MDJXJj+aZWN2fCaYQ7tkd9Mja4f6d15eK06toYy0uYquyNGGzXIk9d3et3/p/t+FgD3zxKZ5q/R36Z5nx2z9zVcZGCitVw33QLrYt6uFueYaqzB1lVPNnONWJ+MSN0CmNlASqHcJLWyhAR7EAAdjABaAKREtQ6Gc7WNGKSONj9d4aIqHWvaG0j2PdJ5xxfegvSAcqGbjuOH8Lj//jZRVmjy7PLn/Fjfft1hyJsMKLwMBWySZFCuyHHXy0RAE1TPR6MQDzrgI2AHJDR26ZOBcBabVT0Tbz3hEqpv3RX3NF5DO9j/G5jUZNl5EaePXksypfX5o52PXUXOiK8KqIPMayEKsHKMTF8IHCLwSX0QZCG9v3DEI15UAYIDJqQAGCiF0NCTHsnewGxOl8CCSB2iuYJ8GaEWCN4rn9ZjKXRLybaLVmJ4cDadaX0w0zVsX7VnzEDyRyxyJU9DhTAhEAZf3PbG2OLbruuzg9qtirBaldpFKngcInEH5OM7RqtMXymjix/dARXlFMVFxIyWBy1QwuQKOlLDVaPtLsYb598mJ+p+n1JYBWN5vnGgBgMMZi7ljjn4E+NiT9dWR/pW14tQlZbeWjqZbHq3vmvcMqbt4+OjPOvfJuRE4viOA7lUD5bFwQqKdVFbOr432v93IHTrHK0/UU7sAuoy4Iy70v1EABBMrYdpiYUxADRCkZwkQUpCIYZ/WR4a1Bi6J+IaUKCXbFz2SbFl8j9552ROkacUr3OLje2fH5+xYnR3f9sIapzr1ufLg5svCtKij7Avhhgh8ro+qbuhCx0DCfrXQ+TCAExt8xsWPgxsdIoNLQuBBwmVq/QtdZ7337yARe/w3qSW+NmCvXy/l5a0tbqb/n0rDm9cyZyyt0ipQzwDGpemMOSgEBymyEmTZ1AePoChCsMMKetLo/UlF75m7FCSs30+7nqDOBO408MEHpixMGIUj8hopUxZEwGYJx9XqJ1q6V/6EafI6SWa7HdXPNe7tNI91sBYbBhSA/4MevTqZ6TEzE1dO7n3+C6qTTaluhUiuIQTf0a8XM2uPYtBG2hmS3wO7TmF6it1tdJvhKN+ucpeFHV+J5105vbtzxYVfCzWknyFtcz284/MKnRxnFaXEgQ1KaawvZCuqynW1XL8EjNmaSZwcozp3FcdzBMScHbxj8VTfS+8uTwy9qzo1ND/MHV32aqrkm5RxNOlA4yTUw/YErkjoVGAgEhkk5l6BtLNIxIQlhgQOCWHiwl2lId80b81/KPHEvSG9FUvgtdlYAn9V9YiZG796fmGi78bSyK5rFXNc04lJkN6JIGmMiaiR7zpo3cxApRg7ffA9AwjGDlQNx3FC9z8qg8GjwEKd/aHkwjtbzl/75Tdqo/5ahr1eMrbsaykeeumfjbEta5k7UaeQKlAfgQWKCMJBVhz0bokv4NMieHkUgVkCbQaEoBE9E8V6x8H/1sBD4ROmCMK87dogyQjtCqD+wGSHKHqFqpEy1WMjoEb2OL66NV8xd7Qvvmgone6egEGpin6gx3niCv1ja3K4NT/S934rO/hOXp1cxuxiXEPDByGxZwf6pagHiybmYvKKmpAoneNv1O4RoisMM+2QZ9N41dPr9oUTnetiDd2Px7tP20aar5o6nvcyd+4TOwKvSBnisnaCNJBP7AjMffvJPAKccxkm1iWd3GhPbnTXmtLkwYt4LXsasUrNklsNSY5FVNTFwKopD8xa0KBC0KhnvIlx7XZxtUMH6yCUIN/eQ1c7ogEJpcflePMLPNTwi1jzvCeirb1D0Hy1MZvfB6QF5zftOrs8tOXDTnbw3aQ62hwhFWyGAir5oeuWEIXBMUG8E7ZSPRe454LEKDDkTXEOLueijerIOpgsVZMjHfemuy/6VvK8zz39RuPz6yVxWt309fra5IEvV0aeu4qZk80aMYD6iJTGpD4oXhO0ohQ7LPH0gp6u0OoP+teBP2gg6Ym8VKRioZ6YTzUOVHNlWS8rspalTM5ySrJA6KRD6aSihDMsFBsN1dcPRJt6B0jHh0ZPxKRHLWloO9Q5vnvLBW5p6hLfyJ7j1CbmETcHKrVBwZ0k9mxcFzjyt6crCtjTYdNiAWKU8P6pDA7VUG+aMy11QNHjL+nh9KZUc+9zoLZshXv7DXLLLXNGByfiQc9959wI/A6NwIydKxhD3YWRg4vLpZGlnllcAp6xyDWL84hdjqJWPgp9EM8K+q7T4yOWe2z7oWLXNIZJrPJYeSWyqCqicYdNNU7VtCVpie1KNPm0Gm/ekFh+6XPwZDF7PCqjv83Hh22DiswW5g9t+Wht/OC7SGl8QZiXQJcqgNQ24fmIFWU0lvIpKIoM4DngOpZwKZMlbboFjG1UxDwxqEghUJJdL6rJjlvbL7jhJyRxwWt4179+f/8DJZ579M/iskL/aHzXL2+UjKneMJ6We2AjP1kc7aPHFTCBDAxMx6cZ1CJwIY8ZeWZoMObLuknDEdMgUslloZLhsqLja4W6ZFtGVmOj4XB6OJJoGGbp5jGINWaARMqQ7EFU9XHNpA/3IXPeFy9s+sUZ5ZHd7yhnD7yTm6NdIVqVde4R5nrg2BZwJgnBdmEcgiOAAjB+gHAPgnbwI8AFTAMiJwym1w1KsaZnOAvfr6fbd0UXLR2D9EvVuf724T6ZuePmRmBuBA5nBIJKzxapuH1vxK3kGosHt/bENOlsz8yvMatTyzwj00hdRH3bIAnt78BmOJASRd9mXNUZUCaLdAwFpYQ2htD/xjVPAU41oQNukpDtyomMHG7bkWzqvb+uY/4G0NsPnAp2xEjjzG95urk0dfAGa3Lfdbw4uUA1S3KEmUCgJCqviGHCUjjGPwTbyTJm2LawFWWoaoZMJxfHTBZyrFXQeFlJ1BJti77V1H3aD+UVf/Lym1Uf/iet69l/1iGlvW3P+tv/SjHGz4j4FYSAgUnlIGALIXdHIAQZcss4BiNsSuMFYXOd4APknhQZ5+FUv1rXNKTUt+6k4fQuJd6wC7rOGAJwbACdACxBe8yTOrtEBRtrR76rVpx833jfxpvBmGxVrbKmejZTGQfbwgcGQi832I0GftqokBaE7OCfmI1Lig4e0aDmqWCSiBtqnDeg17f/REs0PUJkd08k2VyGrkP2XOA+nKVo7pi5EZgbgdcbARGkN2xgoL4kl5kZ4p6WtF1joWPVLqsM7LxasjJtzC1rjFeBQVAxFKomCCbzPfBxjZdwacdyOCKBg1xbMHGnFSCZxIAwGWo2BS5HPUeKWZ5WN6qn5z+V7DnjG6GG5j2nilQzxoDcpmKzXRu7ZOrQxr+VqqMtIa8qhcABmaN1aFFscBCH5VN0eQyqzKJNjd18ipLbErgOA8dlACigIod5lcYsku7dKSfSf97xjj94kpCl9pvN6NfhYd/JIJNo3HPfv39brgy9PWSOyRqbCdh4OO7CHHGBGLAxy0arNAG44gR89DplEUOq73w4tfTsH9TG+5+J1i+woTXuwETYRYWj4FYE//qE+Ju+2aD8+t/z9bdI5WhzgoB9cebAy9e5xeFziTnRJNl5iEmI/nOFSQgi5xElySjuPoONDdIfBLKeM3DxhyjgMB1cFsJ/uh7Ty1ootauuqevJeM/pT4DW8gK0XV6co8Mc6VOaO35uBOZGQDQt+XoNJsrNMDm8opY5tLKcGVxllSYXeWa+IeSVderVGPdcgusVAqQo9qSnpaGoAI5hhRBBZigjysTahahvVNjACqoQjfLQIlUGU00BiTQPh+o6no7Udz1kqYn1qWT3JMy78pRRe+T772mb7H/xqsLYns/xUn+P4mYVBQxABy4JdcKF0Qm2CzDDxtavJIxNAgY6KsB5QFysTCvgERUsGgJLTZg80tIX6Vr+52rT/I3RRTfkDicevk7ADjilY/d96y/die0foqW+eTo1wBZfHWTYKJSCgYhNa8MGAVsWAZsxH0yieZbWdMhNdP1i/jnX/gscjA4db8DY8X5VAyGBu+pG929f4FfH3+nVMu+y80OLY6hog3B9fGJYIhIIeBd83wbiO0IfLXghJPDQSg2BBhD8YPnEB5kzolaYHMl6anLUj3Q/F2lo+XHTRRftmNNaPt5Pde78cyNw6owAn3ygKb9r+5nl3NAF1ezI6cTO12nESEi+kWReLULcqqwSW6xJPq4/QtAEQVCCrCpwOYwGOuAYwF1vGg1OJaBCB1sC7gXcaiAq+ErcUtIdz4ESvltO1G+qa+wdhGXzsqeSQx0f3xoeePJb17iV8Y/75cFVqp9TFKgRivQtHoylyhDLRcDxMUVj4Euo5oZUYAIyx+awA5h2y5IOho/20HHuR5r70t2n36akWr8TWnX61OGO2W+UJq08+/VLCwce+xQv9r9LdqcE4mxGaPQV4FmgJBKAz0QxHCW3PbCIAjUp4dhqfZ8U77y3bdHZd4eak/tIwwdRAmZW/+J8vzr16I8Wu5WJS9xK/gpWGT+dWbmE71ZlINirwInvgY8epz6+ABSwfIQ7LiEyg7tTsfcKJPs4/iG+ANgLkqOuI8dHCGVPyXr4hWRjz+7w/NMHoXvxEMAq82RvH8zqBzt38XMjMEtGgGOGVNoYg9yhmJMdTzml0absSH8nAb8HfG+pa5tLHSPfRp0ylYkJoj8t1CgDZbIg90NdCWSzCN1JoUo27VMYCF9hluhi1RDlKWUASRfSmR7onEmxjKol9lMlsjWUbl6v1DU9p595xtjhBp3ZMMwiQRt/qG74ufsvd3LD1xEjs5aYU2FsI6gMe/yu0OXAPoGKWulIZfMBhVqFBTRWUlHpDLNryXOAeD5QCfvWIbBDLWM00bWue/mF/wJL+E5CPukc7pj8xoCNWuKjz9z6aa809Gle6q9XORpiBD0NATIT/8OmBsIHsTSOfQ78a0cg5WwWAoslXUdpnEq0n/Z9NdJ0T7p34W7S8s7a4V7cyXwc33pbg10rnJ/v33I1GONn2Eamy3UKcQaIsgyAZ4G1HAMqMXDQYlBokgcvBhIhZKYKA3fuTQP4qCIeukM1n4aSA0q8eSvEGrdXOd0cT7b2p2Lto3Da9SjjNytaCSfz85u7trc+AvmX7k2wylRDLZtJMtn3IunGbDkSn6qf5Tzbtz4yx/YMgfnGhrDhTMWN3HCiXJlsJMRuo57ZInu1FupVe2ql7DKwK43cqWrUM4Fy7J1iW84NBK9w5aGowYUOWoE6GcJscNVm1BUeDxi0kXKEutcC+S3cCbEyiHzhkO9J8RKosUNKuOnlWF3P06mOM56ChVrfqRSog5bCnay0qxR3MwfeVj6065NQmVgtmbmo5BvC8hkTaiyazkhUo9obboOQW+0QAi4Cr4kSYLp81FnHtij+OQM3VJ+niZ71UsuyHzVfeMt9Rwqw/s0Bm3Nl4pHPf8DM9X/anNh6boKXQOaWCM5ogoG9DyC4MRCNkCDLRhWRaf1YV5QHVLQL81y9fTzS1HNrsnn+T8PlZbtne3l85nXEBwu5+mZj+/r3Zsd2v6+aGzqTOllNB5shkQ3BZxi3A39tDhSF8FFlAHseHvY+ULKOABUbHiKcynCvZnMCNkFTkShYStzxIo0Hog2dj+ux2EPFQmZLV1t3GZZfbAOsEuzvaTXXY7tKzJ3tmI5AgNa9iwL0TDNlyhzgCX82AgzFvWz5tl50rHOtQuVK16idTsC1QvG6Zwilj/E6fW88u7h8qrznx3QivM7Jgrnx1wjCJQD1BHZNUSgOM/AdaXh0nwzg6OGWBd3AteVOtXhaOT+2xq5OtYBViDO/okp+jSD4CVAnwreBER8k0X8W3paBtSXqVTPM/AIDCmFfzD2gAmxmi3J4oIWCwUcGx5OBS2HwaMh3aNh2WaQUqe/ZEm/o+nGia/7T0PG+YULIm4KkjvfYHevzo5dGaWMs4TiTpxsT+/7Oy/afRmu5iIKOZKi7wZCyhTQoTLpQ7S0QkBEYJtwHoWUmjrNQ9wxMojBEorNjjYTcSOvC9eHG7ltTF33gF0fT8nyjgE2cXT8+fazvqRuz/Zs+28RHIORjRZuJxrnIE7kFTEInEsENB4qlEy6BhBQA7grEIe40TAh5PNI+KSdaf9C85J23kuXv7z/WA32izodBO7+lP8Jsek41P/IBY+rAVVA41KDxEnrUBAo3SIWginiQiMBEQAeWzJFCIaPsKchAPfRGDXa8QgsHJ4dMwVdUbhDmVj3JAi2VDaXatjb0nvEzJd3zohxLD0M0USJk9WGXVE7UOP2ufy/nO7EeloJKw5h5XAAAIABJREFUIQ0KIn1YBXyWI6nVxdk0Nhhcpnb9Rzhk2u8e3vHUH/q1/HLm2grhPreJbIVTzS9GGzvuqVt25oPQWI+OdScFRfNkHeMZHXrIGzoorga1QhTKlQQYhWarNLkwM7JnmVmcWG5blSbftzRGuCxRX+GeySBQISOMIp4IEd4IT/bFxh9bcSKBQjdjgVimQIQrFJn2bwioWxKddkwMorrIqt1pYJRJY0BCzRkl0fliqnXhvZZvPNqQCE/A5BIT1q71TsVKHx+6MzW1+5lLa9nBP/fy+xdJzv/P3nuAS1bcd6L/qlMndu6b4+RhAgxhBoYkBEhIloSEJAssaS0h2esgr+1n73pf8L73Ga/t/azV7vOz5c9BK1tZtsFGRhhkCSGSAAEzDExgZphwc+7bfTueWFXv+1d1D8hJM0wEdPmG4XL7djinqv7pF8qumYQE9TXw+mExhX9TLsFI0FsDwLAsjN8Q4TlPCJgMc60QmImBG6DFDfCNXOIMXHI81Tfy6b61274Fq356/rVcv381YKvWQOWR/Myuh94RLU/eZcw/vd6LSyaaf3BEu0kBpkMhTlABDClNmkCvZrH4YbAlQxBwxSDkaMxdTGhm5JDTteWB3Og1XwOoHCI7Tr53f6FuON1CkQT2fT1fbU2uDVbmryC16RuD8tQNslUZNBKfMqLV31AJRyJozxBg4ArA79HNnGOlbYFJMNHRTjdaWQgR9xIEo3oKRT0u7WyVOsUZaRTnLK/noJcfPpjvWbefDV6zHwpfqb8eK7YL+d6e7ntTa+PYPeuWZ2euL8+Mv7XVWlklZMIc1ypnC90HuoYu+t582XhyzU2fDE73tc7F72PiUXr2kdX+7DOfDuZfegv1y10IrEGeaURs4FaqmpjpCUh17+lZve0Rd2jjQ97IhqXXY1LZVqtTl/W1HK4nzgZ4yYRqOQWtIAOxn0lajWxUr3TzyC/yoJoL/UZWhq1cEvs5kUR9SRTlBQ9SRDQzLm3leFzDn9lSCIJKWUghlSpAY9DFM1Yq/Ye2YlXbt0HjZLBzp0aWOmS3edUIkMXxHP7BChy1IlBm2gZOkcGSiu18/1HiFp6VdmGXsHv2DY9eegQaQ0uwfTtScd+QIzlEg5eOPvmesDJ2R7QyfjUNF1wLAqIAXAIHwAi3Rk66AZYE1e7Ge4B2meipIYkyXlYGWUwkCrfEzRTETjFoWT0TmZFtf8qygw/27Lxu/LXuh387YEtJF5/6zBpZW7g9OPbEb9jRXNHgLRy7tp09lPaNXgQKnIBtcQY84YqZjT6fuJASpD1RD4TTE4A3dBzSg99yhtf/UcEpzL1RgrbanAfutpoeFOX4s5uqs0euTfzWzRAF2yGs5hlvgiEDwC4S6cyMOkg+1T7RkqaKGWbgnAkF5JUPmjoMEX4eS6r+CGpLamUiw8osSurNxpJOtGJxJN89cjg7vGFvvv/iSRhN1QHemFnwuQhMp/saHVWp+swLV9SXp98ZNEpvi1q1zTzyC0Jwalhmy05lZlmmb1dx5OLPZrKr95FNt9VP93XP9u9Xxh7J08X9O+f33vunjj8+YsVVZYCL+x6Vm2KkrFCXczNXdjJ9hwJh7Mr3rHpgaO1FL8LGn1++0A97VLMCz1o9fuip7aJZ66M8ohaxEjedD4HSFqUQGgw5OriLaWIQRKvEeFIbSjEDIVxBnAmC0A0C34pC35YSXGbYrmGanmmZrkHBk0JmQcoM8NgTPHIFjz0QiQOcZ6XgthARRSMJm7QABCKSMVwgUFUDxVRBrPyH8VvEwLTvvFKO1obLKkgjwlsZHigLRG3xqH4oQBpE4Y0CjsmWB9QpNlmqOAaG/ZSTLu52e4ZeyvSsHYON15YI2fCGtUZVo839SffK2BN3NFemPhg35reTYCljiAAY3mXtVKUtlg1LBWnsaDBlpiUh4ugpoZH0FEfDCbo8AsQo0ep0B9zre0l0j3y9f/21f2+nV82cjpDMvxmwdYb4CKs+/Nhoc3rf50T12JU0qWQpDQHbMGEYgG3b2t8aZTpVJYk0AUQZmmCgrmwcAUmwqkRXEgcimksSr3eO9a75tN09+kj/+u3jbxQg2qsPS3nk7p7S2P63R5W590XV2UuMaKHP5PUc5Q1T4gZEK1J0u1EKOLi/2r7bKEjDLIXMVJmvQCOctlKv1OpDAmdPDDXcGcQCD0pLcpYNnPzQQbCyj3Niv0iZN5npGV7O9Y3UbdrdAK+rAQM/Rpqf7YDWsSiExljPwvTRjaKx9CF/ZfqWuDm/jvEGoj+0Eh6CU1gKEqe/1rX+rX/oFPq+nL3iZ49d6AGteei+QbEydevkM3/5+wU5V3AFyjJiADCgxQkI5kJMbY0opq7kNB17ub57UrmhB1hmYE/XxTfMQPd1jQvxc8oDB6yV8IUBf3rXR1q1ydsgrK0xeIwnWWRbGZ8ArRGatMBQA0xDEhpyKSQhggnBcSwATGAEl8U4TjJxFDlJErs84Q7KSSmgEp6RqshRcljaNAP3cxuMqiC96nHIJUkA0DACq2gVNAzVqcOwi+wSLQGNYVn7O1DNx1LPKzCIYAmA54t2KNL/T3X6sCKkAKbJpen5AXVXWuAuk1TPWKp79dO967ffb8X0GNl6xxtuRv1P97+cutuFqaWhlflDN0QrR38uas5exoNlx2JoN6YfjTcO75vgHBizgUfYDIvAYFxNHWIktBMGDJHhgqEaKRAE61mFkLsDR0R25BtD7/3FP4LMduRan5ZQ2I8M2Or+f/szKciy28dfePBXIVraZtG6QXgTRBKBxTCDQ3AVtgAwCKnVBkS5c1EQCYKrpFo4+E4DaYBPs4IU1lfSPev+ODu06Z70pb2H3ohuRngAgLVvJCjN3VSbfeEd8crk9kSBReoOKuAgiEE5ySpVAoRsEogxuSFMXT/EBGBWrRSGODZjcMFwMBk2skJ1vZGOj5Kn3EhBk7vgcw+IVaw62b6xdHFor13oHZOGdTThwZG4NTud1GRz9cjmCOpzEdz4W2/IOdTZDsr/1vPLsS840XJjddBq3lKbPfzRsDy+RQYLWVPUADmwtmJXIIqUgC9NqEFXmF518zMk3fP/jLzj/3jqVFGj5/qzymPfHK0uTP7Uwq4v/mZWzOatpAYUqSvMgkDoliExbZDEAj9GHq8NsZGJzczwwUz/pu9Yg2vuB2LvzV+Wql9oe75+5PGeqHL05sk9f/cHLl/oY0mFGpEPDMGhwtOBz8DKVOlLtrnM2n0Jx1uIxmYKfd3W4G5XZjqIIuZH41mwAsbWNqEaaKoCtGpN65+pvzsBXPGidYWH9E+FT0OAi4Y0acAvPlom6oxFH2pVAGBSqF6r/TiUllbkLhuk4XBJ7RBMr8LSxbHMwKoXrL5VT1r5vmdh9Mj4m2WspvbqbG193Fh5b2PyuZ/jtfEhmlQsxhI1f45iTK1QXKMTsGNgqnPBAQxUNkOgHvLV8f4bYOC5LSwQHJPVHCfuwLjVveGeru3v+jpZ9559Z2KvnlzAvvtuA7ZCz+S+x+5KamPvk83JAQsaijaAOqmIesagjW4kavFg7x4dSpCdzUxAnbsYv2+3YZCjFkJGEHdk3Cqs/vzqd37qCyR91fyZ+EAX0nN0JAJL5rMuM6wuGVSuq8+NfyyqLdwiW4sU1XIYhEBRbB8N4VFUH3EiCVbSuJlxA6LZOF5PFbWBGrjZJUSJrwQOMKtGPmWivGctoNjaoq7gYPGE0Cg2TR5R6hPmrNhubqrYN/p8fnDd84bb/Qy0jNk3QxZ9LtdE66nfvaqxNPWR8uzLd7B4qcuWvkk4goMSQClbGfoKpyAMApGRgsAc4rLnmnkz2/fLI5e87dtk5Fr/XL7fU30tOf3drur0wRund9395+l4tsuTdaVBrSpG04Iw5ipI4OFFiaVAqNJyZQvsxCduTaZ7jw1u3vkXlpN/wLvsUzOn+vpn8/FLT3xuYxBU//3s4ft+IU0Xsy5fASsOwZYGkMTTIyssTtCZEOOnSqE1sxk/v+LPoMohzpfbVS/W0whSwmCvrJHaJ646D1WF3O5ltwN3O3rrBF6FbTVvVCNH/KP0mfD6Ynu883TqiTBo6+QfX1NZFlOcviLqW8FbIQIPfJIDMzs0kykMPpbrGvhWzMguIqNyOp1qQrkZkpvuetOABOPv/4/rm8vjH6tOH3o/DeYKlmwwKlGgTRfBSi9DFZrYzcCMKwGTJ0ojHKUzQplALBPlC04MproeMY4XIMuN9EULTtfazxRXbb7fhu2TZMeZAQafVMDWrXHJSo/+j+vrU3t/hten38eixRwDPZcF9IpWbiQGiATbLtjvR7UvDoaJFDADIlV9CzXmRkRdwi0g9kAo7IFDwl31wLq33vElGDKOv1FRpXj9Gnv/rFgbP7yBxM0dhkiu92vzO3hQ6QfkTsoQGInUzEQmkdrwGLBx4+msW29K1TxXGXiiM3QNMTmRgSMfXjmldZpsJkUivxDU4kAdX1Knkkh7hYOzTJ1syU33zpi53uM9PSOzRio3B5ZTBTPXhHSxAZmmD1CPztcsvAP6uRDbpz80/sCE9saensXnv3tLUDr6Ht6cuQbCpSFTNAyGakiqT453BQs0TM5wviXAJzb45lBC+94yxtL9v75q60cfJmvWXNDgMzm7y6vO7t5UOfzYH0RL+y93RTXj0giSsAXExBEPAwWN5doLWKIONUMXJwYhQXfllE+9/nGnOPrdfO+G72Q33LAbencuXgj3ePGpr6wX0dIn547+wy+zYDzr8RXwZAIO3rkYnZYwYGutbRWw1fcad6LVKXDOHGl+rgq0eNBjdaa7jvpROmYTAxNtfI7O3tbFMj5M73T9j1aXbNfTKmjrgK1oWe1FqOx9qa4G8R2oRAIdIKQJYNjctFN1080uEKdwJDLSzwrBDjCvcDw/unEudfG1FYB7kjdNVY1t3/qzheVnHn6rP3/gA6I6dbMRlvqZbFCTIsVNxy28pgaiMyhVktOqK0IATGWQAoCqGmGbLmegr7WgyplSmNnASI+Mu4WLvmTmh75ZHNhyjGx49xmb/590wFZB+9hDufl9/3hLvDL7MVKfu4WIWYfwKtLEwcCVhpw/nLkyDDJYJSoBWsXZxg+sZwEYrDGc2JAAAlRyobB7juaG1n8jt/aSeyyRPkYu/XjzbGbS5/O5ERMAB1/uCculi5fmJq+QYX1bEtYvScKVNRAspz1A//GWCre4qXFIomdPOlNXuuSJAIZ0Or3j1c9U20wBUbT4AV5obLdx1W7HUhzNW0xIpJbN4xSdw1IBs1NlYjnz1LCXJciyAFY1mFmjhrFiGKxqMrvmOW7DtNwGs7wq5AdawNwW5DJNYJYPVRbCahy2nTzATWJLYPxRE1YXDZif8WClmgJR9aBVTSeJn43qNasZhGlhuMxK964UBjcchun8xIXI65WH/iLT8uubyhOHbxaNpVt4fW4b+Es9yOGyDaQ2IuZASzwqaGF7PKQDtgWRPeSnRt/+gOH1fKb/5l/ffaFryOO9a+z9SlewePjji8ee+qQZLF3kiZqBa5YTHNcYivKC2sl4JiBSljKmULQIRQ0lsh1yQN2uCZbqft7J9D+Z69vw5IJIXhy+5tdRze+8IZDrL97bG9Tnbpk5+A+fZtFEv8srhsMDRd9h4KoQicJQkqLdMG42U80utb0ups0YXtE/oBNyNUdXf71SXXeq7E6r/MT36qE6gOMfbbaEpdCrArZ6iA7Y+tF6vILXNkarCWKDNFMhc3JL1EqNAWVTzHJmXCc1Zaa7jtkjWw/bqa45GHiv/2bTb5AH7k43/cqa5eP7bpatpbcTf2E7CUsDNK4oTXCkuCFoCM9QvOaKsox9zTa4D8cNkERaPAzvC7KiqAWJZEpyVLqFmpnr22/mBu7rGr3yPruYmSQjd5zRjtkpBWy1QA7c3V879uItYWnsV/3GwW2EL1k4j8XqQWLprFr+ujXeqQY73EDVUmrPYQzKIEJVL9TYttMhTQ/MGPn1f+3l+v6m8LadhwHeOOLx/1KCoKTv6ocK/vGnNlenD1zdKE9fLRuLm1xeGaHxigcyYp3EnCNnG01F2m01mQgwDaYCua68kdaLGxulBBPlWYv3AUn9MkLvcr3xEWmOB6cSKUSyPx5AaMtDMZDjf1sonxcZhu0bhtVizKkbzKobhllnhlkRlC3FxKlHktQSIaoJD+qx7zd5FMYCVR7AjIlhcMO0cckbEsm5CGUVRCYiJkRKW7X2DdNkJrURcpkxnaxlmzmL8CwRSZEC7xI8dIJYFBIjZUozs8Ct3JPdI5v+LptfPXU6CMszmajh/avv/p/FVnnx0qi5/P64OvsTpFUaNsKKY/AWmCRR9BtlRtgO2Ipln6Cpjw0xQbixG8v08HTvhrf/nukMPpja8bG5M/kez9ZzqaRzNlh35NGv/JKoTr7HDEtrbKhTLn116OEcFzE7mFxiJYIBW0l1aHqJEl4KhA3CLvhGpm/CzA89HhHnXrd7cF93YU3pfI1pUHa4tOuh1TN7H/4vLpSuNOPqII3qngx8yqiDwyeQNAQg2ATBoxxpmG2GhwJsY/KshYd1V7JdLr8SststcRwb6sd12uSqAD8BP1UNdS0hqrBAOvDrf9oOiepwoFISQyaGzTm1/YSYpZg6ZWFm57z80OHC4OZ9qZ6Rl82uVbMgcytQXF8/nwnR2VqPP+p5EQVef9bPJ/WZLUF98V3h0vht0p9fY8qaaxAfRNxUqxIraBxXqTypjSvQowak2uLlJpCgzKikYFAHKHWAgwOtxILE7qqy/OBur2/tfT1XvOUe6K4tng2MxikHbLUQn/3LEX9l7oNTLz/0G6Ys9dOkxtDw3EFTaEIgilA5R4JptOcsav6KPtlKCgZM04I4DsC0MfPWrYUAPBHSwUa6d+3v9my69j47t2HyQjmcf9SCON2fK1rB8WCIlxduKR3d/dGkNrcujup5kKFNIbFl0iIGihzgosIAjSDV9uHXydxVFwPbdRRbdhoMgQvQFqZKpDBuKhVhDOKoVd+ej2HyqIAVKmNExLoSK9SAwY59arv1h202VK9D0xKc7ajqX/fxpCQ0MQzTN0yzZRgmAiddZDxIpaCDYZsTyWWXFIkUnDPOuYXYB3TTtdH5DccqAoUT0QkOGaIEQrDBpxkZ2T3l1Vtv+O/ZdO/fuFf8u4nTvd6n8/tqP+/exRr0qbwMytdV545+tDRz6PYsaQGLUA0QwYR4cKOlKsJFkYpjAkFanvKpM4EbDkSGIxInP291bfium8r/5753fGbp9XaYymN/vXFq1/2fCqvTd8pgtsD4igLWoSgjrs8k5gC2qZShkAFjSAqsrbuMCWIIFoToWmcWIrtr3Ytusf/P8sXBR+1YzsF5qrblI48wuDwamXn87z/CW+WbIKyvSfxWmkfcpZAwAJ8R0jSIjCgRBEOmHnmovzW/WSPBNbhQheETs+rOWEvxunWXXA+yla6FFo3UKHG1t4gJobRUggOAApgmwpI5AYonAAeDxWBZgWRe3UgVp7Pdg0+6vaM/sIfW7SNd755WidUpdL5OZ19ciL/bVhc0m8/MFiK/dWVjcfr21tLET6X4osX4CpG8gUfUCeyV6lZ2grXqGGsUuML7SdTG0CNdhcuQDnDhQig9yc0ePzuw8QeprpEvpIYvvu9s0jNfW8CWjzD/6T19Sat659L07juTxvQGM14mlolAMwlJHIEhBSDhC3NrhXKWGvmMdCWBwA2UOUVOMtFumzFxIZJ5IZ2haSe/9pu9a67+urnzZ5++EBfC2XhPKmg/OebVqOhjhnNx0ihvr5dnrmlUZq8Szbm0DQ0F1TNRRpCjKE0bxNL2Isf4LRUYBilDHTF/PAkMLX2qDoj2IYHgNjWy6KBSNfdb0cjaeb9q+yjrsc60TAsw6EWNwV3/f93xw8OljY45McFDGKx6IX0OafaJqjn1yYQlA4IV0Vsd6TA436WgFYUQ2EMhpCY0SAqaRj6OUquPAbV/aefH//zR8xnY5K5dJgzPX7S075H3+3MvvZtXp7exZCXlMAFJiHxZCYbJ1PWMQ0xAAJiBIYxBHAkwmA21xAbIjy66g+u/lRre9HtHuDO+43UoIoSc5VJQur61fOwTtflDH3XDSZaS6F6HM2xNQSIMTRE0ihY5wbgMoiQGYqDGPupVGxByIiXNxGa6bzzdvfaJ/OCW+2HHdQ8BbPfPx73GoF327/WMzGC3YWeGCdB1QaO1PvZr68Lm0uqwsTjEg3IPiX3LECHBJA27jKjfTY1Eqzwi+AsPeC26cgJpotqt7SCtrP3abTSFC1etcB0xBDUgog40uAvSygEz875t5xYdJ3vMtr0l203P2l56QlrmRCz5VLR8fIZZGb+wflMIq1Px2ajuzsa5d7aeUwXr6acd4OOXVY8+fWtlZvzt4UppM0sa6QxBNIUPUgTqPqlxIm2PGNtFjaIno3JcW64VaZjIv2bYFZcMAo70xYKkqeFmbviS+61c31eI0/dcZvtHzqrWwGsK2Lrd8+cmvEjWlKb3/1R96eWfDOvTl9KkAqaJqjto7C2UGgwCyZUSGh5aqvUqIYojYJbWIieg9cgR4RzJFEQ0H5upgbl0cfTRVPfWv3Ca9Bny7l89Y0P7s7VAzsTz6m7MLgbTpUxYGu8qzx/pC6uLw64NO4Pa4tuTRmUdieuug6L+At3AeJvHqatnbX2qs3xM6zW5BCtmjS5V/1L/gbzOtoC9KgE0NUTJFraHGR394c6cTIdlzPPx71cANNrwpW0Io2Y7J3CvJxqB7advj+o68z3FPFeqb+r9oNobJhdCzwJjAhAijp6loMmKMnBWN4lpf/iqO9d863wBZOSxu3NBs3bp1IEnf5HXJi63k+Uhh9cyNK4ptgQGacQdKMCfghFQQOl4pTSEWTkxwY8NEJnB2Oxa9Z3U8MV/kb/+fQ8AbInPR2A6E2t2Ze+fFKLlyZ1Rfe6T9ek9t1rBkucR3M0ozxjjtEVrDChaqwZR4qxA6QnggYgrFMc7CE4zsiFnhbJ0el/O9K5/xFm34XPe5o0nbT14Jj7Pq59DuWIdftIFu5qqzc2lw7iaCSrz6aixnJaykbFNs9sx2QaShGuTsDkchY3eOGzktAgKNzAY6DY54klOAMT1TLqtV4HrRD1KSVpa3HKsFdty503bnpamM9M006UoEhM8pkuWkalajle3nGyQdbMtkcu23PxgEyDrw/A153X+f6av/ek8H46rgj1/MeI3lt9VGX/ygzRYXC/CRg+Jg5QpY2IhYJcjOJArC0xk4iA1S51dquPYFqRRQRwxQXj4kTYSnEIobeCsKGiq/1i6a+3ddnbwfnB6j2Sv+dnq2cagvOaArYO2ZNHzf7ilMnng9lZ19kNBbXqTJatgyUgFbKyWsF2kVDjVwlTjzBPzAI2B1E4mKDiPHMFImEDNtGBecR683kdTQ1u+ahbW7E5vc5bfTFmjbuc8asDClA1zyxumj+/bHvm1i4mI1jPgI3FQ7SY86DK4b5MkIJRHgNNpJeivjgAVBttgH8Xy1MG9ba6nOz1tHWG1O9pzt05YVZr1enlodzb93x2wi/7/nd/pbC/9mFfmcZ1J3CutP2wdtvURNdIWW/QqscPqmgJVJXuioDsRtSFgGQjMnpDmNz5DzfT/uen2P/jBuQ5uUo454fPfGF6ZPXJVs7LwnqRVeQcJKwVTNA3selDM1nkAJtN6zYgqRVoe0mqwu6GhvkgF8aABWXB71j7jdI9+2V112TdSW14fc+t/6wCVB/+4q1ZbvLp0bN+nosrU1XbcKLpCYcKVwIROHtuWjm0QFR6ESjAERzeIq1AmOQ4kNA3SzPvE7R4PBNzX07/hicKai/bD1p+fI0S5DZ23rzZrAfclhWnbBDadhrn5wWZ5dqBZL3X79eVcq15OSZCeYeDQ23SogaR0FMJS+oXaXQNbLkIEnPM4TqIoTpJICJFYlAZuKtXwMrlKKlcoWW5hmQ2tqoKVX4Sgpw6rb4wBflsC/JY813vgvF30k3xhfW/2erD3yeGV6QOb6tWlnSIObo5qE5eavGZTiLTkjDJE0T4XGJsQKISjQxT+0ipymmGjU602ol+xckD5YrRkGmiqd4Wleg5Y6d6Himsu/lvL7D1yrnAXpxWw20HbiPf88eW1+eMfqC4c+6Csja9xZNOiPCFK+Qf52SgOIrTQB3ZwmWWielu78us4fWEFYmk5TrxAzATu9Pis9+IHjVzPNwy3+/sD1/6nyTfrQsXkKBh7cCiqTG2uLk9saZZn1hhxZa3JWwM0bHRD1CqSxPcYjwnK5uHiVBoLyupNB0lcrKqyVgkknpBapEFX3a+07jp75JWAjWh1bNNpP29dRbfbd+1F3QnCKhHQIPVO61uHfN0aV/Q/DbTBqgIRw7gWiKpCcXyCghJICYwRFGemYmEXqtLpO1wY2fFFx84+mLr+V2ZPcg+f9sPUITD+qL18/LFtvDZ7Y1ybvaVVm7ve4A0bLRJwfeP1w0SJYbdIYpqB11KTuLB1hngA7EhgdR3RTMKzayayfRv/PDO08T7nsp9/+bTf5AXwBKoztPczXjmQ714+/uKdojx9tekvdaVIExj4ILCawbYwclWBqpY4MhhMbIu3hScEHqeIjUA9a5xtC1OAVai7+aHHzGz/dxNn4OmBy687fKGqpP2zyrz0pAtuzoNGywMSEUgaJkhTQhIgsdUBxpoQ0wg804fetA8wFAMM/7hKfg3rGdXKgnK1f3n+4FajtbJDtErXJs3SpUlzsdfgTTANpBTrTmBn9KDOwzbugAoE5mLXETtApgLfJqhtgVKumF+pES6ALxweuiPzTteqXZneVQ8WRtd9D9b99DlVJzztgN0O2hQOfXHUX5y9be7wE79E/dKoETdswgNiIFpWBGCg6beB81VUhsE+oakUvUAgAkoLC2BrAoFTXIQQSwmBkYaWPQRez/pdVqrn84Zp/u004qysAAAgAElEQVTQ295RfaNytU9mrepMcjeDOs9CZarfXzqypbkweXVjafaaqLm82ogCj0luWUQgIdZAl1bVYFaBWcsi6qDZrrjbAftEkFXzNv11YtaGwRUxskjJU12SH36nKh84AbTRz42/q57zBJ1FtwZ1M71DRzGBszT4EbZMVUtQ2JYjQp4kzYiHzMuVct2rdw2uu/JuWDvyPci/v3a60n4nc431Z7/bKD055hkiWRPMj/2HsDL+LunPjbgkAJ5o1qGBYDLUzuccbCaAJ1hpa0Q/mtWjlnCMrV5MnwyPJ1b3ct+mG/7EtHq/6lz3q8dO9r28Hh6n1+VRq/rct28rH9v18ah0/CYnKnk5K4DYryghJcJMME1Tew10HKWEgFDNtE0gDA9JATGCJKkNptMFgUyDcPqmrezIw4WBTV+QkdifGeitw5bbX7djhNfD/bzQ3yPaYMJLW1hldrdLrNRaCfydy9Mv3ZGsTG60RDVlywaQuAEWitYgP11q7jTGFXRNRMEpVcBgl4dzZaCnwLnKJhpxVlg86jEWMdDR2opDmi11bXzLN53uVV9zV219kfRcf861/89IwFYHHKIri4eKYbX2wdLx3T8XVqcvYVHZdM0QRNwAxpCIjoN8Dr4fgmE4YFCU3sS+KLbHEjBx4E2RCoJ+0AbEhEEoLNRkjYzs8DGne/0DI9vf96fQa0y+uYO2hkLA7s8ZczBnxvMLNktIOtW7biONwp1RvbTDX1m4KKwv9lDRyFLRMqWIqTIQaM/VtH6P/h6zS8WjP0Em0cCwEwFbld+6m4fgCxWw2zQWrcKkt3enxa54pHhPT6g7tXmLSG9Clhf+jZUWmBBSD8DKADXSnNBUy7AyC5li32ErU3gCTPn9YHrh8MDqTU24phaeq9m14olP39MfzE68dWbv937NEbUNRlLP8Lhq8LipxG0YUpUkCgWhMh36D6MqHX7OBDgeDQwBVy40ImyRp8F0++dzAxd/2+zZ8PuZnnVjZ1JM4UI5XDFoz+3+nJtqLt/oL0/e2Zg79EHWGmcpI9ROj3jfOVrK6lYksg8VNVGBonE14hwROzgEOLUgAhe4RPqMywlJtzjLz/Zv2Pl1s3v0QXN4+yHSuxX9fn/89Sa7AipYT74tB/7YuvLEC+9plCZvrZenNliy4Vo0MA0ZEBSiQpEipCAp5gtFERTUn9DjQX0C4bmHHTJsk3OwsCWOrlwo4S4YCJaBlkTTqu6mWRjY2zW6+auG7d7v9hSXYPUnwvPR7T1jAbtTlcDeaKA8s/8dQWXivXF99loIl3qNpA4UZTjVxdHT0wS746olhsNWRKQg8jlRQGRkdaNqjNZwxWtuQsiKAXf6J0lm9PGBDdffS1K9z2U23npWEXmvp32geN1Hv5WGxkKxujTT7QelHp60ei0qBgwIe0kS90RBOBCEwQiPgyERB67kSE1BdCuCLzDwagO5TlBXmHFVEuuWtqY3dOSYOvoW/1znQhVbbYQ5pgUCKWKqLaxdx5DmRJkZSsMtsVz3y9RKTRPqzArpTCcxTKTSXQup3uEFx84uk613nNNDWS4+kq5PPXd5a2H8nc3FsXfQ+uwWM6m66D2M/sHYWkOKHSYkKnMROHfXhgw4pUSUZUJwBg+I6YeY5sDyhiczxTXfSXdv/KLrbd4D2289L+jnc7We5TNf6qo1j+0IV+buaMzsvc0W1TyFyFAiMjjrR91rfcW0y187IcRkHWmeKASC2okxUhKRzIR0MLBkQjIxT/dNJU5xv9s1/ET/+osfg4s+9sKFrr9+rq77G/115Py3U1BrjjarUzvqC2PbWsvjW0SrstEQjUHKGx4kDVUGMIrBGLG3yD7BChsrZcSQ4J82kEwgih8xFNgKx4SbQhLhrsVOr6uwFD5JcyMzeMTM9T9q5AYfyvQOP+tuWz9/PovFMxqw221UAi9/eXBlYt9V9fLMe4PawgeYP59lvEYZD5XtGEPv3ASFJbA1ocb5epbaBjjpy61bFsjQRj5iTBBBno1is7jMUr27U92D3/S6Bh7LXPV/4QxB+9r9+EtfQ8xA4d+ZUDuWgrnFHCQr2aS2kverlWK1stQVNFe6pWF0McPsN4jRD5Lng6DRJXnSQ2TsEhESEAkubSUE8WpnoY7tgKq+tee9hqJhCaW43IrPLRLkeRmWlNRKCDPr1LCWTMtaoYwsEZHMEh7NC8Ms5wY3zNrp4hJN5ZetTFcFRlZVAK7B7PW0XG1OdSkoWt2xoGv88BPvFrXy24S/vIO0yutdUTMgbhKFwMc2GkpAYgsXFcsIU386MwIUSUF6rKASAsGgBR6Y2VULdnbo/nThoq/nt7znGRg4PaqSvrf4dWaAR6qV/dI9JgwUXLAiF2IvgPxSC+C1t5z17P+LuWRm7pK58Rc+KJql93K/vJomVcNlGKwjJb+L27vj0aw4DYaugFDFATe0Oh/wOuNZoZhiLjRZGhKnUKN27rhhZ543nez3i5uu/p6zed0CwI3npeo51bX248ef3BVoFyEmZIKcf2jPuvLi5GVBa+UKIpOLqPBHZFjrlXHdpQI9q3GNaFtn1S3ELh/aXGLhoN1Gta66Gu0hhbUj/KqBzwp4JgnE0gLOMkK6PXXqFJ9wcn2PsuLqp4uXXneQ5N9SObl3fvYedcYDduetyiNfzc4c37+jWZ79pNmcvpL5pSEaNVKMRwStOZHSoWmI+sKpSgyl3nCejeee0m5FL+0mMBOFJyyVcfucQWhlpV0Y+YGZ7fsmSQ893L/1mnE45FYuROnKs3frTu2Z1eKHe0gHaS+nnirG9bnVMqivadaX++enjg3wpLmKiChHRWSjeLIhBaGEMwCO6hcGwtdMQqhGeqMYi0ai62ra4JLSRBIjSQiLWiEX0rBiajoN5mYXrXRhMlfoXvTSuSnm5Y/aGzZNE7I1UoESbhfno72kk5tHWHXfbCZoLAzz6sRVrcrYz8TV+cuNYNn1COq7o7FFrBMT3OhobBMnyjrWMkwFlMP5LC5a/Adbuhx1s8ETidO/kurd+LCTH/5igbzjO691faoWffmZVDh7qKe0NJ8mRkRtKxM42aFKykpXYP2pqwLqmfNLZnXXd4aXS1NrIr8xLAnPcx7Xc/m+I8W+oZdTF//a4unIVyrhjvG59ePPfvdTUXnqHUa4OJoyAo9KnPX7QJSuuk78cFSCvGzsrCHgEA9Uh+E5wIGqBImDMBg0KQNuepBIByTJNL3M4BHqdf2VY2X3pHr6x+yeSxdh/bvelIpep3YiXHiP1oneuA3JwUx1cSob1+dyQWuxl4lgnZG0Lg8apWuiVvkiHq4YNsOuYHvEp0aqSDk1gGEPF1UblUw2+i1gZxCpWRrDo4K2wp4gXkpbQSuQM25vK8VjI10LWXZWpPoODKzb8ZVM/8BzsIaVLhSG0lkL2O1q22iOfb5bTIx9ojy2/wPQKm1mvJ4hcQ0n1MqlCisXfdRh5mNpYXsloqGgOkAIWrLiT7GCw98yIAADfCMLkB6a8Xo3Ptm9auu9liOeAN533mQNL7zlf3LvqENVwYpWBYbSNz0g6Sy0/ALQFgOepCHwMxDFLnCOrFpTW4lh77Ld2DAsVLRqARhNMFMNMKwm2OkQ7FwDQFShONkEuB2pKOe0av5RV0DefbfR3NrsCau1y4Lawq2NpQMfEPXpHjMum7bwlfoaissoWH3bNhar6bZXkpZ8Va1xhLNwIKaFBqio0CYSs6ueGbzsMbdnzZ9mt179NCneUv1R7+df+/nK3q8VjMTcFjTGbw6by6MShGladsnzul6Q1tD3ayHMjFx7aprFGEyDg+Wh6vyLH60uTX2gUV3cFoY1m5pMFAbWfiffPfT53tGLHzwTWsjy2L0bK0ee+VBr6fiHWstjWygvWxYNiImiOSiUi2IiqvLBFrihKh3J2+rYinqDnR5NCY3aIzOUBZXSBU7SEszuKJUf3mV3jTzsdA8+utKa398YGKitX/8raL30z2c2r/VG/Pj3zvgVUAn70XlWPrJs12TLy2f7+2yDbon9xkZ/ZWlT2Fi8JGktbCRhxTREA0wSKtQ3JtFJoh3PGDXVnyRWyDJsaqvujEFRFjhQDoe6MEQMjTZHUTNtRSXGBJEBmNlEsNSSlR/ekxm86DvZddf+A4zQifPZ/v6XLvZZDdg6aN9twEvTuVolubo+e+STYWXq1qBy3MnbqALlg1TWfDrLxkCNMHoUV8BDUWuBaKk/NT9VgCcKgiL6FkEENidm1qdu93zv6sv+lqUKX4Gdo4cvlGzojK/uc/CEbTk/CrsrFLZvBzj6FAWWIcBSBBYqer0MAsCryVX4PS9ISJoSkrqE9dcK2L0bYPvPC+SNniuw2KleHjl2d//y0WduD0pTP90ojW9hUct1jJgyGhEhfEiSUCkgIQUJddm1+pEEiRK7GnzRnvdr5H0CFgSQAeH0l/KDWx8zsn2/E5P+Yz03LrVO5xqM3/1r13BIPl1bOrjFIYFjyIhwyTiw7orXt/1ey+3+fP87/8PBk02IsK1ee3o432pO/0xtes/H4ubSJiIapkETTMQghLRv51ff37/pxs/lr/jFh0/1uv7Tx2Ny0HxpvLs1N3G9X1v4VGvmhevMZMm2CVr0RsBFBDhCMQ1bz7SVUhq6/2HHDQ9ZrMSF8ihWEpECHaiRuYDSxurQlZy4EbXyLeb2TFm5oScKm6/8slnsOUh6bjvnSN7TvV5vlt9XXb/St/sai1Obw9LUlc2l+et4aWIDS4IChdCRIjaFjEwpQ4ZjOpxPI34EQbKa7YIYCK1zgHmzsnXF2KHGc1hhR0BpAEQHFjVmUftXFX8WJMSDSKahBbnE7t10PJUb/Fymu/ehiLkThe0bmxdasMZ1cdYDtg7ad1HYtyFXWjh4aVxfvCVqLtzql8c3O9Ay0aUVVbuowOOuTQlSSGKtb61kNdU0VUIiuUKaIpWmI/YniSkFcWNpF2Zpqn+307320cLaq74PW648BLD6xzOtN8vuP8nPKQ8csCAz070y/vyVjcX9746rM9dCq7SGRvWUjWsLRRVwayNwBbXxFZ4C0c2YWAoNLFP+dLpwa5vUAUHusPSApgennOKah72etV9s5txdfdt+o3U6VV7pkf+2qVk6/uFWefw/smgxxZIGZaqityAxupM4vXnG61n1fw9f8c4Hyci15ZO5DCivWvWfGKlO7/vTZOXYThks5gyBfFUMhAJ8mQFIr5q0uzZ9Y/U1n/g96L8cwZ2n1R1BFslS6qVuvlK+IqmNfTgsH7sJgsVBJuvUAJQpbutxC62mp9Xh2jYaSl8bObFKFFcB/pQIE6LyKYLT8GxABTVXEpYLqVVYjiA9nioMP5XrW/+cO7DlIBS6J+Gz/9ggd911Wp/jZK7v6+ExehR1OQNYogDXoOSckhw8nbV6QuwJ1ptQiSywWg7EDRcSbkO94kBSy/F6pauxstBXry4ONGuLa3nsd4PgBSrjopkE3V5STzERmEQmuveq7Ezx9Mf730E36fm08gVH7nRb8LttXnjCKw0BoBQTQmWIhEBYdNcyFYU0Eg4YblfVygwdI6mBH/gk/Y9ubnRf//qhBRi+/YLlw5+TgN1ZwPLFL6ca0cKasDx7w8ri2C0QVnYQv9JnhFXTIRHYiFTGw0gdmjjZxrenL7KeN+jmOR6gODXFwluZVADKWDhgeN1V6eSOCDv9vOlldmdGLn/R7codhtWfQMm4H7fGXg8nyVl6jxpc9Sd91dLctmZ58lrRLF/Fm8uXC9SEjuqGTQXYmBgmWmNdCSYwBJRh8qg12vFMQwtJofRGte66kNha80AaRQC352U7P/iQ17f2/uz69zxx2gCz2V3e2JN/9qG4Pvsp2Zi8OkN8MMI6MHQMIjYENA8r5mqZG936e92bd37V2XTH4ZO5fPLIg/bC7K6NtUO7/t7yZ1aZ8bJhSF8xBbAKCaQLsdUXG5nRXX0XveXTHhn4DjnFlvu/9D46TIaVmT3b64svv423Fm4WfukSCEppHCSgwJLCrijfZwWQUFhGRfVSmAkteaqqbiVtj2I+yGtAf3FtMYn8bUldNeO2UvlxZmeOEcM7ytz0oXT36CHWPXjcJn1zZ9Og4WTuwfl8jJx/MTW5797LZat8mQVVi0WN2KYmJ1j4gBdSOxOAxTg1jEAKgSCWV33hd0jxwVGGJFHYtFGsjvPESHhiSRAe59KRVLoA6IwhUiC5F4YtzzRIikieE3Gc51FQjCO/D3jogkhQHBQsEYEtAzWKUs6D2Gxpm7xpDEnbZhTfDXoatM06FNNaLRStHYFzaa2iKCFB5oESaUJDIwsEcQW18k3DSh+gXuFFL9e/pzC8eTfk+w5cyIG6cwPOacDutMirk17WqU9dNX/o2dui8sQNtLW81uQ116aI9AvBkKGabWG9jVxdgRW1UqHRxhAKBKSABniT2nJy+L+xPWZYkpteg3g9kywz+n2g7uNGund/79ClM7Cp8KYWXTmfh8T5em0NtnvUKj379KiszF4XN5feGa7M3EBaS71G3DKwu6MV+RCVrHM6ilQtpIPgvFoBUnTZJwzUCAiBoycyQX9nE7hMSU67Y+qtnvO6Vt3jdq/5+8z6t+whgztap/uZw333bp7Y8ze/EtfGPuHweTeNWgURGsBgWGXoZAaLpA8Ka7d/dnDTVV8gW+/cczKviTaSi9/+8qby4aceSCcLgw5fIWrPqUMOtQ9MiEgKwO2dTQ9c/A+kb+T3CtftnD1TLUKFlThy76rlY0/9RKs08f54ZXo7jUp5i0TY5G73NxGtItQ9UUA+TJpQ4AJ0d03TBHE8RgH5DKjoh4FbtT07BzqCiwxbEiPtM7dr1sz0749oep+k3j7D7TpSGN60UC+ma319XRHAdn66XYSTufYXwmNmf/C17a3Z3R/nrblbHVGybB4kJvaNiZcI4gWC2k1qskgS0UJZDE3B0xRGdWmVyRBSoATlCfeoFIxLyaQUthAiJUViCZnYUsQWKq5KnthJ7FtE4t3iCkBIeaIEQE+4HbRFTJRxigJvokqj1nzApEypPJxgACro2AkfhROlmLIg1TwWHJnElEJALRCGDUDshBKnTmhmxvL6DuT61n8vN7zxORjYepwUd7xmfMm5vp/nPGC/+gPK8bvXLL/87B31pckPt0rja5lseQ40DZs3iImZlkEgJBZEKFOD4BMDwET8vYyUuhQGa0IspVqTcDQWl0CYRgH6woGGLIJbWDudKow+lCqsup8zskeaYWU55wXr15fj05krnusb9ePXO7UroCrqo9+yGvWj2SSpDwW15Y8EpeO3hpWxzaS5gN5w4BoEGGbe6MuuACxCUQ4VVYtrL3ET9cANNOELlZKk4WBwEOCjDo2Rl4T1BpHRO9u16uq/M/O9X0rv/IXDZ4JmiInGyvc++/HKzKM/G1cPXZ+GClA/BI8yMLHq5wABTcOy2Suya7f9bv8l13+NrLvzpKRO5YG7rbnZXesah/fcm4nn19lJxaRcB2wULMFEBAN3Qr0otHvG85ve8p/zA2uehE0fL5/JTpUceyRfm3z62qg0/YuNhYM7WVzNUeGbRESUSqR94XtCOp0GnSE7wVAWvdpgBQ9lDNQSVbrRbQ5/pBKsSGkL6BYcdkFMiKULAWSBm93A0gPTXmH4B4XegW/HPNrPebQMgtd7Mr4PZncC21ZhNOLnk72gixsMUfe08SQFAuNNCrWSAaxJIElJyHZzGF+dnCr7YPw7f/IfGwt77owrB7dZ4SxkjQiYwgohiM+DSFEylQOfdtJT8rtaQlohNwi2mHFshHeg3Q35IaGltkfECbouWi1jZwTP7PZ9xHuJioDKk0gL6igbVhPvY9vxoG0qhLilE11ahXfSLCOMBQZWce3ZtLIDRrEmgl0vhha2MraKSSsxIzC9UjbXu2947aUPxumBv/c2D583U5lTO8l++NHnN2A/cherdvVmeOBvjkP/vZXJ/R8UlfFRLyo5KVnX2sxuCsIkAZEEmhSvJDDbetQ6B9f61phXK/wB3kxcVBaAlcXWGOckFxhOz2K6Z+SA3b/6B07XwKOu3X+QjPzESc38TucC//h3z88VkEvfz8SzB7b4pbH3Lk69+E7eWlxNk2bOlJFpoa2rwk1gC1ao1po+ODoHhd70irqFs+mwBZKFQBwOMeUQxFhp54A6q5p2bsOe/OgVXyBG8dtuzl06EyYAuitwqDDxV5/9r0n96AdIODZg8yqIQEDa8oAJ9NqWELKUrNn9kd0z9Iur3/nJb5wsEl1R2R7//sjK2N7/ZdWOX8nC5SwadSCoDsGcSK9CaYMEhPRJKkiPXvmMUxz43dSGHU+dCdT4K4fvXXRh71o371cGQSS3LR/b836/PHkJjcpZ24ggilvADA6OhdzaBOKgBRZxFCAVA3YidTscA4uWAdDqfUASYNjeF0KZimACAoarRhdhjBrvFqfUDZnl+UBJ1U1lxzP5rvFUsW+SFfsnwCsegnT3BHSLMiHvPi9OgXoNjFtQ2lsEGuahXs9B6BfiVtgb88QTxEpMNz1tm92HYf37j59KIlXfd98Hxw989xdaSwduSfFFUqAtYEmoOpZ4nqI0rKqO1DmL4yFt4IQzY50DIYIAg3YbDPxDUKh2e7oDkGpbibZr5LZ3ga6OOx4GCmiMbrwUIJKRnjer0Ye298VOlzIFUsEakzecTXdc/3A8olveiep44dpgIIgDnBViO7fxiFMYftLMdD3KHGtXplWahaUtPrnjjteldsd5DdidLHLppXtSdlQeWDz2wlpTNG+X9YW3QWNxNeMNQKFHdPxhNAaTas9ZGeMN04pZ2kwAfYbR8QcXkvY3JVQvPJSYIyQFhGVjwdKNwEotR2Av2amuvb396x4rXHLlE1BszP0YWX5+AuuZfNWOPWn9uSevXBzb/65wZfYGk6+M2LLWR+K6g5Vb5wBCAJPEtpwySiGqksbDAQX/cRWhVKaB1A80m1JtuQhiGkOMPsXCBeoNtcz0yEOp7s1fL3ZvfALqw0unWun8a59d7rrLCwL7A3MvP/krvDF9ucmXLVP6AJwBI6YSE8HQFLKs8J3hkl0c+NSqn/r5bxFyrX8y1xODQfOZP+zxF17+nWB6z620NT+Az4+CE6ifrAViIjQ5hYhYInKH66mBzX9Z6Nv4Veua//L8ybzGyT7mhHBLWBsozR65OKrNvz9uLr87qM8PIoLcAB8ob4AhA7BQZU5VeYZiiygzWSVz2wks7YCtqms82DF86yCEFkTEsEEK5OhqYSZCGVp7JoRaLUlZKyGsFUjaCgWrCea2DCe7YqYL02am93BX36oZO58/bmW7ZiD/WO10unMdDjw0whzUVopxq1KI/VqxWV/qbTZWCo16ZTBsVQdlWM/bEFqGCLDuNJlBLUINOxGcJZQJwynU3Gz/7sFNO75oht6+k00WGwce6C/N77mmPnfog3Fl6gMZWPHMuEYYOv4pcJ826tG4jXaB1JYgVjG67binoGBqR73aUrfTlm4jmtUTad8rbTOq/8bSCrEiHcEs3G/Y4kGNQN36xvusQcfo5KcreXxtPaLCalw9tWGCYIj4tpVGB6cOOKn8UipbfBGM7MNCZp53sqOzhf51i7DtohXUfjjZtXkhPu68B+xXsm0gsHsXq7QevKq1NHVT3Fy+DqLm5qS5PGQkVWaSAExDCRYCjwIFCjKopWZ5aBiAm0/twzY4SIHTJM5J2tJ0yojBhJh5kFAXULOaWd5BSekey8sdyPWvHk8NrJ6HbF8JerPLZ2pedyHe9DfSe1KH39KjqXBlrFeuTI/MHHxuG6VyJ/f9qxK/ts7kDepR1BUOQeK8WnH7Fdb4Fe10hT7WhzgGAJQsVAe+ulBaGQlBTTFBs5JsYqb7J4jT9X2WHrh/YPN1j5MNdyydqWuKzkOVqUPrKxPP3CWqEzewsNptI65DvV+mdMsVdtqwIGKFOMluPspSvf9p1Yf+t+8RsuGkqkG8Zisv/H85p177lYWXvnsnNOfWoVkC1iYK5KkSlggEjSGSFEKSB7Ow4QW7a92X+rb9xN1k9Laz4pgmD92XqUw9e2lrZeGmoLlyrYyrl0Cw3MOSumUKHxmzus2t+J66ZuscYJ2KTQuxIJKct82EtN0pduHQd1vdewVM0lRSvKYYzBUmAXUeJM7CTZDMAWJ5ITGdsmGa05QYJRB8nsfBsoyjhuBmbJhm7Dqeb5luYNsMVToIEtQUxYhKSYQkMeeGTDjjSYSB1iRCGDjXTXjiGKadNg0zTSjJUIKEcpkXIkrHUdyVJFFRxJGHCl6Q6EBqKulbCYmIIRAUhJVLWKZ/zCuu/dusl/3vhZvuWjnZdSin7+2aPrT3ytrC2B1WVN5J/KVRM1lJmUmToFkTXlcdtLVcbMcgFS+/ssHF19fbQ7kB6p/rKlx9tQFiqiJXP+vsuVcbAiF2TP/uiV9QLoPtAN++vwpP0rnbbdtf7LAgfzqhDggrG1E3v5wY3rSg1rhluwezxcIL+ZHNe2DTlTMAO5LTEQA62Wt6Lh53wQTsVwK3JP7Re4eaC1NXNBaP30irE1eR5tJ6EdeKRLZMJM3LxNftTKVMrnU8FCyCoXqNUDB+LrEiR1I9rjoErOAuwhYLIgVR6hRvtiUT5kZWuvuomS2+BHb+eEzs8SAkxwaGN8yCPbiU9pzqG9Go4VwsrrP5GspsZrCRX5zaO8ij8lpI6psgqV/cWp64HqJaP0kiG9cI9mBMbOvxWPngIjtJGU0glBRnZcq/WitrqfMHKwyV7KHNKwdimxAkBBKZAmJ2NWhq8Fiuf9O3neLIN9x1qw6cSZ6vmlv/4PdH4+b8+xaPPvSbTrLQ4/CYWlzP1ZGNHPNYm4wYLvgkH9j9NzxFM913Dbzzvz59KpracvbPPVjmHzz6zDd+AxrTl7pyRbvqgaViIUc6DMEqG6+PC9wa8o3smu/Z/du+2J+/9T7YsSNRLqtn+EslYGN/1VtfXicHyHwAACAASURBVLq6NLb77dCY38Gi5noaNYo8qlHKEKuC4qX4zpDWg/V2u12KqOHOO+JIwUNAqlay4thKxfutFOkQxIYnP+IX9PgDO3KaW99G/7dBbZisoWCTErOj+DhMaLDHwSKDstBkTsNkZpMaBsp2EG4kXGqrOmXzLlDOWgpLcO5Jzi0ppSkltwUiqkVCkEaoHKOQMtg2pFA8Y2XdqlvD+EyGgQWKEsgGDpEK2AFBNH9PQNKrDves2f7x3pEdL5M1N6EJ+Y/8Utf5+HezcdK4aP7Ik7eI+tTVtDm3lfjLQySsWojWx1MVkdbqj+pYtFH8uB6xE6PUKXWA7STAndb3CZO+dmKMBRaOKJSqmHZ70fejPeDshGhsveuvTpWvkwBEemtzXjzjTUmYlwjqLkfEXQQ7N2Pmhsa94qr9TnFor5sdPAJr3rb0RgQRXnAB+5XA/QiDmp2FmQPbF/f94OO18tS1SbjSZ7HIYaJpGDwAJgQYCslLVHscK20EBCm1TIoLI25X2dpsADe2TDTmURiGkjpEQkEoGITEhsTMcWoVm4bTPdM9uO5xZnmP+76/TyxNzzk9hbhQWBuDW0hgS48AuFF1gk5ldvQjd9EpPkC31n6bnCld6VN8+XP28BPgG6jQud1zpje/YIfgFLz88JWNytw7GyvTVweNmdUkKrkeqYMpEXSkh5s4/0KaEB7sar6JyRw2lClSgLCa0lhVdboqHWKh5toYuBGl6iuWsMOF0R046dF9A+uu+ZI9uuGbMDK0RMgOBCedsS+5eHd6ad8zbwlWJn8zXvzBlVaybDMc9wgMohZESHekAJaFoBobKnG+2bv19r8idtcfFW745f2nshYReAYpuvWl737pf1rBzA0uXzDQpIdInGFjpRlBAqEaCxDsTMk8xPZwhaeHvtV3ydt/My8um4XtZ69yUTPcxre6ov3P3bx4/PBPtlYWbiCilmfQsAhvECKQSSLBJFgjdwK2lqjUiGbdEj/h56qCDvK19f3HipoaFhBhqDXyw9rSmvP96sNRMQY0x0xpRCDoTzm44/VBtDrO0yUHjnSnE2dQ+/V1/NFJYftvQ3V5tPCODthtHrqe3urPgEka2rMS7ABglyABgd0WxgGYhesSmjILvjFYXnPVT/7vud6LHiBrbpo/lQXZtut14fihrdPPf/tDQWXmvSZvDckgcIiMmSJGUfxMiNqPUaIGTPSux0RHYQh0sD7RsVIJr+pdv+Loh2EZQWyqe6V9qVUAxpFFu2LWaRdVmvEdFgAOQ7HrIQnDJxDoS8CJGXOwfEm9SqF31ZO5oTXftVZduhvSPUuQDWsANyLa/4wnkqdyTc/mYy/YgK3WOG7a8S9ajZcPZBOWv85vld9fWx6/OapODXiybjgoU4dtziRR5uMdg0d9VrfnI8oXRFdWWI9TbGuiPB1merhmFLpUV1lccWotwanNuTRDTpyQ2fmyl+k5UuhdtcvrHnoJct3j4OWXwM3XIAMtgO1Isj/nYgxa+OAiByDNAAIOsKX5Rlyo+nPmHOXBOTbdFy1ObWguju1slGdvClrlERn7KQqhxUjIDBIR4C2thqTAKvqAxYCNuAY8RFT3BU9b/B7nXwhSaR8+JqokYSdGUb1wZOzCsrDB7Vk373Wtuj/XveGv6n79uZ4bt/gAdyisy5ncnPLAH1xWOv7cx1YmXviUy5cdg/tEVY8o2UkIRDhzR6YEHmLgyBrvXem78uOfznSN/DXZ8pMTp/Je1EE99w/uwYfu/qwdjL/fCcaLFq8qBSjVfcBC0gClm85iTGVciGhOxF7/rDdwyT86A5f8t9xVl0+f6aTl1Z9B7f/dv+3UA3ek0Vi5IWqVPxosHNxhJWWP8oBi2YsUIZVkKWAUBj50m0PUcaSqUl1Va2tP5PUq9LNybNKqdaq9i+tDzVi1t4H2itetdT2vVb2XNoxKEcDbfrMYTPQoRbHR8MzBQkEdB2rCrmtFdcpqdHubkNQetWjFLqym20Q1FeyU/LUCeGFVijIU6K2Op5gA08Kio6FsiiXYENMC+Gyw1r/ttv/X9Qpfca78meOnsg7a5yyBo5+1ZiYOp10jv8GyvJ+Ynzj+DuFXNoiwlpdxlSGOwAYfbBKjb5oy2kAAmELptxNe3XDpjJI0IE1Vzkq05BW8QTuX1tr8uurR6mPqRmk/apSpTogFMbEkp5mWk+6qeLneSS9bfNGwUo+2yhO7XWmuZEZ7fNj+1ggLqPNxDp/qtT7dx1/QAfuValsSOPTlYml5fk2rvrjViqo7w9rcNXF9aR0EKxmkgNmKk6I3MGbHBtK7sPWlRFiwotJ2njzRxPrO4tI6Vrj42m0aZQGJtBYLYo5tSCuWxGlSK1UG061J6jQIc5eZ5S0YbmbJsItlw8suW2627GYzZZbLVMBwy9BjV1+r6xTyZAEiE+oNG1qQhTjMoG1mVKsVGo1qPk4aGWbRbLlWzYSCuqaXrRX6Rp6nTu6h7ove13g9B27U94a3jna3aguDYW1hKKgtDid+eTiszfcbUX2UJvUeGjeKELV6IPEdKiOESikVJGzZqTY2djHb6FKt7n8C96J+pmQL1QGi/2DLU0corMyMdgvOlDHL+Hb/hqeMTM9DTrb/8ayz8SDZccdZ4WzKqYeHpnb95Yd55fidZnPmYjP2Cbb0FZwK24ntuIB0RoY1JcmIJhlY6L3i9k9lui56gmw9dcYDBu3Sw7/zc43J7/+MXDm8M03qqj2MFDft6YIHKAeG2v7UgZi4ENBclKQHZ1NDl33RyXV/LXvNr6Nb3hlNXP7poYZCL8tLh7qDVmkjC0s7SXN5p18tXx616iOGjKhFE6BYcSc+MBkre0UMgAqOdkJk5RWnJqzqlLgGfi6VxGNNp2fj+pPggtFgKXVAqpF5W7lDvblOgHkliKtfUwEKS0QtstN5Tt0A6LR0FYO4Hejbr9mGbXUaxLra1lqOGMgQDY/dQOQjCxGBRVttHIMDocxDhfesrN7x4buy/cN/Rzb85PRrDQoqidv7FS+kfv/81NQqZvCLaNRcz1vVtVGrvE62KqtJXMNkCXuTenT0qsuiJgHtq9OZlrwKKXKCroWbUMlMIypdXbOO258hKfUiy0pPm15mltnp2cRwpji1Z4Vkc6blzRfzfQtWsW8JZgdWzhTI87Ver/Pxe6+LgP1K4N5lwtxcDsqTa2aPvXBJ0Khcn4T1a3hzea0pGqbFWwTboUyBzfSm05ujs0HUVEZvOUz61AOwokLZSb0pUaBFlTFKrxyBDci7Rc1iWwF9sD1DKPMNZtcpMxvSsJsS0D6S1gBkPRFJIwjDBo+TpiTgM2YG1LRCy3abauZuKItGBEEEVIIj4tgQMjGlEFaUBKzVajqSEo8i5RyIaRiWZ1LbM5mZoQTSAkSKS+4mUrihkE5MHFOaaZ86+QNDa7f+Vr5n28tk5OTQwjq7RvH9KAWBPxRDkDLBA6BOAlYKL2QLsPdoWTE4TgyFVATjoYTVvoSjALB+lQQ48E/W7dofPrxfOk5gy9ZXPWaCwJJrgqh4EEWZeHG+WzQruVptqRBUSwW/sVIgxOhlFuuiFLopkV0go2LUqmeBB3kqAgs5w6iGpCz1VHWis32FODWU9IYufV9l36irJV1FYW6nawGUPsTCB8cjptLaCmIDCEuHllOYNL3ux/NDG75l9qx5wc5fMnsq1/VkN3MHNLf47Dc/2lzc/xHRnNrpiarLEj3XPMFoxYaAxSBKMNqgn3ixBem1L3mrrrqz+Lbbjr5W9Kvc+4VNE7vv+eWkPv1JT5Q9DHQ8Rp1/xH9glYd7BCt7EzjBNqyLgi2xkRs6nCn0fT7bM/KAfc1vnf2g3ebVgzU/VHv5xQ318tL2sBVcJ2L/KtlaKlqiSU1oKesVtO9UiXh7dq1IoG35SlXFncCs6Qrvla/Od7rB2/nqHJLt8N0GZHUi1T89Ql/5Tc16euU59cHTgWfps+nV6tAatKWTDS3zhp0hS91z1E3HMU6SBMAM9NkhwCnWvAVRJ0NzI1vefWfXyCXPkQ3vrp3s2vvXHncCxV5a7oqnjvS2KmN9teXZwahaGiEGH2CUjoIQq+Ik7OdhMw0StVWUK45mTrf/Wz+/bltocydDCmlIgu1twgRldoMxtmiabFkSWOZJOCuEWHTd7Lyb6V3O9vQts1x/CbJ9K+D0V6Hot97sYODXVcD+oa115EG7vHz08vrK5C21+WPXsrA06spGn5nUMzRqWBR527hhtPVju5pC9CvOJ18xX9KKaR1et95eWkVJU0fwMEeJNeUmhI0u5VClkcbYhsf2uhJKxcdj6FCtdb04iWHGlFmBwVjLYNYKtt2UHjLB3q1sgpRpKbghpXS44K4EzvzAT4Pk9v/f3pcG2XVc553uvtvbl5l5swADzGAhsXEFd5EUSVmWrciSHIuKbdqRl5RUTqVSsZ2ynTiRqTiuyo9UllJiVRw7kSuSzIguq2wr2iiaFGGRFElwB4iNwGD27c3M2+/W3anT3ffNgJJdALEQyxvWEMDMe/fd27dvnz7f+c73oSoQMYgBaiuj4pNSelMdkBICzL4sDyKWgdgqRDJVOb1p732f7i+MHzybhxYfytobXynK6szWdntpt4zrNzACBSTxce6EXEo/ln5d8LDNpR9EkR/KOOxYthsDihpRIm2UsWAW54QS5PdwiSCexamq8CkDTia4ZFwKKnnMqBRSktgSYKds18s5lPS5JN5EeFARQWcw7DSHYr9RkVEnTUVAFLRtDOYRAtT2eHqZw7uhG7GkYvYkAZtYCHNrFjC+EoUVcMzVIo3wouq51nAnQpgoXRgzCqHjgc+ycQe8KnHKb2eKowe23fjgVyF03zzbdpl3s1CeeupRr484t9dOvfS7cXvmPggX0i5ofoZuYdF9xmpAbVv1FEdxCqjTP1Xcuv8vIKaPln76v5w1O/hHnePMVz7xy3Gn9i9FY3qPJTtA4gAsqevDmDyjupvC/1E1SgkZ2cCZC+m+Lc+6hU2PWYO7v16447apS7mYypNfGVydPHnH2vzER/3qxN4UaVVs0eojopWTUQuBb93ra75UbdvInmoWi4ZiFf62gT2nyU0GxlZ/XV8idejVUK+B5JIY3H1VEoTxSdBZctIGhcIkRofNVNDUa02v8Tp+jD/Vmm14LpS5gIAHvg6JW7o/vqnmbBsRD2ewRvO7XmTZwU9d/9HPz10stEMF8ennPBArw/XF6V3NlYW9tZXZbWF9HnXAPQLCA6oYi7j9pQShGkyBNMtTCMSLBA0FZ5GQNCJgd2w3t5rOlSbLpYGZfKE0DcOjJ2B1dR72vHsv9nfzDF5J77liA3YyyFI+mwrnZrfGE299oLlw7MH26tSNorU8bIsg4xBOsB6JNpA6KKMeMbb2JA+cfiCxzoVqaYrsIKXqxdVSeCoNN+Ur/B03fYPo1a2Dr1BtNkmrguZ5ap6xVnNQGwYM5majrYGuJAXE7F5vEbqsSNxeKAUgrGXFQDgKfJh+SLQYxIo8bhQY1hQzELB8DOnKgte37UDpun2fze++7/TZZFtSHnJqzz5zb2d19pFObfJj7dqpEgifSo6bZQx6CFfhIqNzPF1WIJI5mYgQSxBKOaUsIsACdMhB2MCo+4Zo+ITXKLjwuBCGGSscELEUIk5xwS3sgSYchXACRRKzTcZsQwQ21siUi5v+XMWStR3DWNZtOhrO1EpJGuVO+kUTMNTAnuYVKshjEESdcJRWQNMIySFQ/cyuDJ18JPKV+Wxl+9PZyravF3bddYBkz43Ac64Pvnzpf9i1+VOjvF391+2F1z8MUXXYQr1wXNi5UJ0N2BON2ZSuwRKQVgFCWRDCHvj+zgd+7nfAWj1Idv7zs2rn+jszqmf/wz1L80d/tTp16JdSokZd7MnmeA802BRSX9XPkQRlMU9tVMM4gtguAiuOvewO7nssO7rzS+ndpcVLqWeg0KE1Owd1f3/75Mt312aP3+M3lvbyoNFHYj9lEU4RHlckQomlBL0JwXmA80/pNuAzrA2fTHMRbrZ1ME+i8A9l4arOvQ6Zry+imruOtWoVsFXvsF53tFgmfmtLYYWQq1p4IhCiZTh13q0DuzoP5FVg7zlH8RCqHMt82YEGodB2Sj7kxt7YvPtDfxI2W1+uPPho81zn4Pm+Xnme16wcQLsIgchBEDpAYwtk6GlVG4RnXCy/c/DSdfDSbbC9NuRYHWA/vkKNxMXaaJzv9V1u778KArYkcPCPrGV/zbMIK8tO54ZmbfEjzbW5R6LGZMaVTeLRDiDgybD+owgmejFXtSz13GjGYpLBIZTmoPGDCha6DUG/HsOHJppghq2YxxhQlZOM/pkGhZB1jJk2Znq4SUAZPk2KMzi9AYtMzczcBZXF4I4bs0L1KCOhhitmpj4XJQsDASD4l4E2LYFd3HI8N7jja+nCpj+cLVbm9pzl7lSeemrX5Et//Zn28sQv8uZEyWUdil2kOkDjqoZkHAyJKvSaoI3kHcxTutcqFZKA5613KFpSQZWIFT6GF4RjoNyMKfa7aNUKg1JgvZmrkgRytXFh1TKI2gvdSHurAyIRSodkvQFSpWc15nrw1MKIawO2JmGQQx6CtCDiSNxhRggFtalxIxBDEPjA3AzENA+hVe7QwpYT+dHd/4mlc8/mtooZGNzqX+zgs/zE7++mfvufBpPP/iPiT5dBNBiOB24elYUnLvqq3o6+vvgnLtY5kOmtiyw39hdj9zzy6zD2wHk70snpb2yefuXJn2nMHXk01TydT5MWJTxQcpGo3Y+dTEqoQqETehMaCQ4cCZx2LqS5wRPFsf1fJUOV/5bbFa6ej6jIuS6QyglwYqtTn1tNA9TLIoj38aDz0dkThz9u81rBlR2KHBcqAwDe0a19uHlT+yDdPaDJ26YbWBH6NKqRlFXw96pc1oW49UzEN+oqti7C4L80q9kgOkmTWJdUlsDdJlc3Gbw5mqlrm6dDFdP1M4+fYUtspUKVNoDAs6BOc0DL488Vx27/P05551dzu05d0nHfeJ/UPYD3U4AcAVUCA4ATWbOqnQDYMSThMIDurlmSAA9rWt0FJm2e69y5El9/xQfsMyfOUxa8MZubmjy+qd2c3Z1NkXvi1tJtUWt5p/BX+izetuwIS7OahJYQP/WDqboztb8xojhJxqaiAS6cCJFjTySGUd0GhA8p9nqrTFCp9ugHMQneSTBRP9/II08272brnhBRFeMUYUcj/IAZNmopI3dd79MZRMSDkOVk5A76dmHTC3Zu+OusMPjtwftveetcIMnWi//rY0tH//YzUfXtH3fFEqOiBYR0AFs4kOWKsZZJx/jNYjuGtrjDlCvpidQohLpivQ8xF6Ivy8CByV4oIfJ0CTYavej2cCqJUK6yH5UJG/lZvb1aJ6bgGGmSynr9T7fLYBaFdW2tiY3ZIHo7aTctJBHiQowbLh38wHLBTpVX7ezAW9StHPCF/URp8NbD6eHRFdjxYWSynZlYXcCnW/lDv/jqvtbM6X/YWTr5y6x5fNiVNUbBVyiOAvqFDZaFhrMCYh6p3Iy6KViLMmAVdny/PP6+Pyk/9FtfvBCZiTz1lLf09oHbg9r8r7dOP/cTWVJLWRCqLBQFSCxkW6u9pnbMUvdNbV4BpO0At9Mdn/WdppWbv5Ebvv5rA9c98MalNlQw7UlW44Xn83FQ2zR/6uj2Ysq5Q4atW8LWynUCe/Nly5MiIGpjRwQ4yC5H5zOlca3LD4Yq3mWEJ8+55j8Y5rguRZtsWDPJ1d5UKavpFiz9lWTWyd+Tn+uNui6nJ/Ke+O8Nc727UcY5jd4zqFDCwBfY2JYDq2/8kF3a9EWvsuux8p2/NXstMKQv4CN4xR7qqgrY3cdBSjI9/bi3ud66fmHq0B6/Mb+L+62dtgi3hY3VnTRu5YAHFsG+QoTMsO1L9WxHKkAqUhIS0XT41bCVephM1dR4vSX65dr6D+HypL6KL0/UeZKorFPPMxcEzR7VPaC6Mou9oSqzwXPBZRozXtXSgU5kWYidUoc7A9N2fuT76fKWv8kObHnevfmGiXNtr5l/4t/9i/bp1z/FV0/dnLcaQEQdgPjAaWQ0gglY0lZ9qpRjP7NZXJTd3brSlNmimLRgPcatX6qJ2CYjUWO2YYHT+xgcK+QFIHypN01dlqkRTVCbJZX9aPQiYR1oSWEDO5IYGEMnN7wXeARkUyOUbmF7iLJg5TTNYyvT8vJ9hxwv93Im1/9irjx6EG677ci5bHjO54lvvfAfb69NHPlYuDb3Eegs3sTiRbBJByyibYnjCBd6D2wsA4gYIo66zRZItwAtNtCyi2Nf3nzzR7/g7P3kq+dzHhvf23z+fw6G7ckPrL39/X/Dgtlxi7c9ZKljOYlx7LBAqBhxTW3GgXeC40YCieTUhYAVY5LbPsPSlSfdwsi3hzbvfZ7s+8eTF+r8zuU4OnifcOCVJ7dX509f12wu7ZRhe5vFgs1h0BqPg+YmETaLluiAB75SwcPMOwmemj21sQ87YY8nwbk7PTdUuPXzq5kV+lnRuuYbduqmHQx/o2vohsmeSIEm7HONL2nNbKRC4iOEmujchoAWRDs9upYb3PbF9MDWrxTv++zBcxmb3muv7BG4KgP2xluC2QNYoi+uLY+1qqf2LZ1+4w4W13bKsDUqok4/FX7Kkj5D8wOEzVD6VFn6YZFUV1fUN64BWnZPV6F1gof2n2iwnvRv6k9OtHY16UULCCjik/qlbutQe24FxyW7ah24KD7wyo8ZoVH9GZHEzDoTQqq/CunBo9wb/N7gzru/kcqNHIVtP1Z/N1nW1Nd/87PB/PFfgNXTO7NQB4s0AGgAMUWoU58n1syYtIBxDNoqrTKG8ko1YgMhRwdlA07rBSuBDc7UjugK/iebIVSpU9dNkRegrxsXOq0QrWuJqvKHrSAJWK7MbnWdHxWZ9IgqRhkQi0OMiy/WMJSCFYp+oF1kikunvwluZYbb5dcKw3ufzA6OvZjxihNnQ9I738dcwYbTe9zqydfHeH3tlzoLb3+E12auT9E2E4AS4AHYSitAAketfPCAIuMdoWeJ5LgUtFkRrL6db3ilrV8YuvuTXyZ9d503Izi5LqwHtw8er7Rmj/6r1vzhj5FgddThEbHxPvpc8SrQXhTnB6G4fRQ6YAupHL7AzkJMchDbfSskM/SCWx79erZv63fym26fhs3fCS4lTH7G8y8POdBo5qBZr7Tnj4+tzB3d11qZuTHu1HZasllxZLuPibYHPLQEx0mu8DOteNetPyebzPXatX6WzfrQZbHgxjYpfSXtXUkmrQlmyWxNArYml2lIXbNhdEFIJwqo5ugrDQF8TkK0l3aH27Tvpu855S3/dfiWB58jA/c2zndu9t5/5YzAVR+wz3x4caU/bMNbB+6qTp38iVp14b6otTJK43aORC2HiZZFhW8zGbEENlOPmLH2Q+i7K6iAu2EUqzcG66ZgawK0EUNQdVUDs5kTSSgoZ7SbJS0neEw0J8DaJWNYPBSCemFI3JC4fQuZgS0Hilv2fM29edO3zqe+ihnI/BO/+xv+wrFPweqpG5xgCRyCkDjKUXLAnjNkyCNxhkoLbDSd4GhlijKFmIEbeLybUCeC/uvTyVACdNaSwIe6rt2l9+jND5YZ1PZF2+8hUwU9cc2GSLHzsZ3FkPnW6xhIwkEYXKtFqYY9FEahWGfH9c4CYrlSkhTvSCvgVnEtXRp7qzBy/beK193/JfjeyvKlcuzBYL18dDTDWo3xeHnmnzRnDn2ctuZGnXgVqERUA9vLsBSg29QspNMJ25gZSZDMgsDOy2XZF/aN3fLHg1tu+lPnlk+/eKGXGXnoUQcyW/adfObPfp/XFx9wokY6SwWAjxAyji3OjUhlfkqhC2vAFMVfsd0MN0wW+DIFHassRW7k1MD2Wx938oXHik5uEiDfvFzYv7L+F33x6Zkb/NW5hxZnDt8DQX2T5FFRRFFK8sCiEDHCY4vKkDEZEYX6GMJY0iutcuhuwNbRGzf0WqlLfyXkNb1t1zU406OwLshperb1U5FUxJNNPe700XYSFb88GbOyL73NJ0dv/PDnUuWxp8nOD18wDfsLPZd6x7s4I3BNBWyT+SlVn9WJGS8ixT63UNpO4mhXp1a9Lqgt7woaC9fz9vKoFTfBFi2wwcdGGgVXqoYqzN4wc1bCEtgJrHtldX5s+ii7LNIND6+BvdUDa4hpiUqQ8QbU7WQoaE9ciJw8ZtTzqeLoq9ny2EHqsANcRMc6kF4Zvec3zsqV6e+aMhiw269+6WNTb37z14KVIz9eJKuQkuiK5ANHeUXsRbccwIQDWfAu2OAqzS2t047BJYGsz1BO6H7gxmmVRPV3loR1VqHjspFsVGTAhE6vM2/8Vn64KsvQGwVF60tQDVN/VPcWPZzBhlCiAhSaAuR8lhmYyfaPH7ALladpKv0KSH66dHJb81IFa3VeU98qr55+/S5/6eSvNGaPPODw1aLD64yKtrKCxMxV72QwaEuwBAEbZ10Q6jZBJwOBWwnCys0vuYXKvx+7+cEDZOhDrQu9JOjWnce95eMv/WJz6tAvRStTd3u8Dg7aVeL8F4Ei/TKbQqRgcjxLBwhHlzOUTUX7UQYB8ixoNuZOqZbtHz+YH9zxZLq45Uk79b43yc6zMyi50Nf2jo07hROft9emV1IC2lmSqow5lG2VQTgWtOo7/ObqqF9fHOf+aoVGjbQlAmrTEAjvgBTY442lF132QgRE62PrcKuMP9V01oiQLuXgBhhnrZ7ziG/jOmIhimVcqJIONL13169X37YLjZCBcPrDVH7ry5Vtd3w+k818E274tVqvbn0xZ8nleexrLmCf+eA+ZcHJONNp1nPttfmcX58vBvXFEuG1vlwqfROJmje2Gyt7w87qMERtwphQGuWavZn0Y6ttdjfz1n6thnal+CR6iHWbiFb0UYYKWtrFtH8ZvWBqS8vJNd1M6QXizbDzuQAAIABJREFUpp9pC/YqzQ3O9fXvrfLi0HJ5x0+i/OgF8XH1J7+xffaVb34mWJv4ZVI/1Z8VdWBhQ2VSKD6CveQoFEOxnTKKgUS4SOk6ZtKCtj6WyTTq5hbrjPhuvpFsaxTkYJi1CIEbMwB1VL3Aaba9JvapII0lAmV3qcdaq0bq/lk0eFDsXEkhFGjokgPqlgIrXTzkZHNPBhKeyle2Tjv9Q0uZPXvWAM6fVX22j7IKgEe+tnPy9e9+PFyb/RiN165jYbVsQ5NaEj0aIqxYQ6z8hRO8AYsiFNBKwrI9zKygRbNRy63MpLfd/vvpgcq3+26qz10siBnPeeWZP9hcnz/xq6K1/KvQmtlsx1XVl4BdFhoFUSELCMFOfCyXGNTE5qqtGH+nOBc0JWKrUI9IfslKDxzNlkefHL77x/4v9NcvafvX33e/lPzp0tNpqK+m/Wo10/Gr2WBlJdVuzWA/d85hYiibInvE2sK9MmzsEGErJzg2AyK/BOehfhxxfiqPZq7dG5UDmKKLaj0H7fGM6bfJ1kUMNtM65jxCdzEJtm2rJQIZ+UiMjJgLDfAgtgeEV9x6sFjZ8Vhl2+4vwcte9VJuOM92vvded/FH4JoO2O8cXm0af5DB4ZMu+MvbGvMnx1eXT48Ffn2EMlqyXbdMGSkJwXOc85SMIw8EdwBEGoSwJRdMSmFhwRvBYzy+qXhjKwwWpSP9pxVJQlqEsA61WItQWgMQy1HE5wlzFgql4beyAyOH3MF7py5E286PmkZy6tnU7InvvC+qzX1crE3dT+onr3fjmmNJXHA08MeVsQHTYiNIfBJca68b+7sEP+ii3BvkI3R2vCGrNsSajT9LXIlU/c7UqFV2b6QK16UaORCuyYCqhQwb3qQFITL2UYHOTkfUyTTAzs1Llp8QxDnm5fOvlkfGXnFyW49caihWSctOv9JfP/LqvtbS1ANhbfmDvLN2k81rlsN8kOhtDZHa/GHbFEphaLtHFHlRwqNAgxiYk4cmZKFt9y04I3u/W9p6/aP5WzdPEvLJi+rpq0omX//t29v+ys/x1vzPkNqRkZRcYw4SIdGLG/deCgpPyiaaT4CN23g1mHEqfjSKrKCjFEkDOIUmdbPHOIG/cXOlNwY27TiRGtozA+P7lgm56YKjBe926VRrwPL3M9A4XYbG7BBfmdjVWV24l69M3Rf79S0yaqdk7GtipJrTGgPXARu1B7QfDBY2VMA2G3TVhpiwxgn+FjNx3S+KwmDY246IBefYFYCbOAaRW5B1e6BjFUZfSxdG/7I8su+vc7f+CjZI9b6u0RHoBey/48bjooVkLiXOsFrKAnMq8WJ1pNVaHmw362Xebudl1MlFfjMLIiwA566IOVrmuVKgg6ygUqIePW67KWGWHQKjASV2RCyrQy17xfO8NcfLrHmFwlIqm58Ge3AClvuXYf/++N0Qyc51Dsv5b2faUyevC1be/nB98gePuMH8GA2bKVRYQwtHn2vFMNdiYFMCQRgoaVUN6a9PnW6/9Iaf6UbpjTC4rvkl3rcKCkdBFFywTM0cg7XSTTaSshig8XMtXBgjZPHjmzBjcYHTlOQ024mIN0fc/IyXHTidKm06lurf+YrrVV6DGysL58qcP9fx+xEbPtJ85fP97cbKzrBevdXprD7kL03eTv3aoMXbNkMXMVtAlEDLTIEZqm6vnYy0iAaaUdgcwIcs1NlAI85vfmH8ro98IVXIfYOMfvK8yiFne40orHPyyb+6SbRnPy3nf/BTrj/X5wjfQgU2dYNwY2XIibiJUsr9qnU4xqilSVR4rywXYtQnlxT9xKW00r6THTji5vpfBbfwliS549IunC6N7V1KecNV2Hw3mulctJa6H3XPkNfSPHGo0Jid6fcbi/1EtkccwkdZ1Nhq+6vbeau6G/zaJoiaFsQ+UR0cWPZSgiuaHKk5mDjB1/XfjZqAya51wNaSSthoiIEavQ/wbQyo0g3A0oK2DZGWx0N3oBmVdr6aGbz+zzP925/I3fgLx3sw+NnO4Kvzdb2A/S7vq1L4gd0uNE57iplFLAp+zCDsWOABQJ0j0dd8uWgwzMGNBQiGij8RZNM+QNNHtZ9LuUD98IL1VdY6vDQgp9/6Z2unX/5Z2Voct0WHOlRAJ0SCEYDFpPIVV+ux4ZAlvdYKDjyH5VX3XSfIAzLDUcEQSd+65qc8jgQSx7T4BPa047dOwl3BiR1z8ELOMm0vPzJZqGz9enZo+9/CwI4TwK5fgcHB9qUcT91C9DSDuWPO4uHDOUKy9/vN6iea86cecsPlsh01qMs7Sr1NkfYYKqwhHwIhVS2Vi2p8uvMcwRlLuYel7DTURS6G0vaXs+P7vzTw/g/8McAlDmbzr2XaS6/tXj7xxGejxaN3svZSvyN96mBzF2ba5uZrUTAJqEmj1OfUqoKhjKvrDXHjh4RDywFipyACBwKZArBLHSs9OJMubn45PbDpQNiuPS/bp6ftdNGPoBgPbC5HsOMeAdCQWnDjsDxbK1l9X9QXAXicAAwQOJgjkDpJoAZsZe2QbdG6VV2Zt9PD4wPMyt3g+527g3p1f1hf3g7BWomGNcfiTcAOEiYDYBy7SDQBDze0WMPWMri6Y1NJp6hNjH5WEmKpAiTMBlUxM7BshoiRkhrWJhiRQDU7S/mcMyctpJ2r+Vb50PANP/afU+WRZ8j1P7/8Lpeq3tuuohHoBezzuJlmUSDw+OMEHjYHenrgh8f0AfzdAxLgcfOihyV87nMAv/foZaH2gxKZkBGbFg698Ad+9eRP8tZUKUUCsFAWEUk13AcJoXJAw8VFBVzjJqRWxLMI2OtiEutW98rjF9uCujwz1Eu2tUgNapoD1tJdXMQEzZSbYOUW7HT5uFvofzmTLz1bW1o65KWgVhp7vw87mjHAwwhpnMXZnMdN3/BWhb4sj6ShvjgMjak7Tx/5wcf92vytENYrVtzymOhQl6IVYQBERKreHmPVRZk6KDqdKjMoFTHFYnTQeAUd4qDhU0gP7jrpFob/u7fl1j8p7f/0u2rfO58rxfmNegaZtdrOlTd/8Duy/vYHWXuy35FNJeqC0p7CeM5j1HJiBg6zgVlY4eUQct1RoM10EOjXVqaYRaoGNmpLSVwO1EbsJrC8fM3L9R3PlDe/kRkYOebmht6C/MAqePkWFMptAK8D4IQAJyL0PdZJ7Zn32zyTFGDCBqhSqDku2HEKIu6B30zDykI2rFc3B83V66JOdcfy8tvb47A2KnmYp8Bdm8Q24yFm0pSKkNiUg4OkQCMikygfaj6KopgZGqQu1yBipHuvsV1rnZypESUKVHlkJGrHDGIhIUJUyUKSZB5akQXMLS6lS8NPF3bc8IfZYuZl2LHSvFichfOZH733XvoR6AXsSz/ml90nqnbTw1+1V+feuLO5dPznw/r0T/HG3KYM9kZLJNiEANQQjjAjVrXLdWGJswmRScA2PFk1BjqJTlyD8XhaUY5SF2w3u0BTxbchVToeWbkpwbKLYWxNEjc1nytuWS6MjFZh7OMYxDZqyF30sVUB4cQJB8Qbu1rzp/c1q5N7oub89cJf2h60FkeJ8AsuiyxkVfMInZUIYIce1jyxPimVTCrmoYaoiP2+KlNDG0ULIlBKdoKnh1YzfVv/uDQw/meZe3/79Uu5Edk4iInpw9Thv7ndabz9cd6Y+rBfn75eWd2gpSWNtZ0lwiKB0dg35MSQh2qTor+M3zEGLHQBS0w2FNaA106BWB6XVqbJWbrOWboRgVPnVqYl3FST2F6dUbfu2l7LAtJhjEYMaEwYDTHVTyYBEkRAylQcK816FsdBFuIAnd4ykneyDC1ZRZQhIspR4Wd5VMsS0U6BRDsN7aut68vYZqj17FXpxrC80Y7VqNarroR1f2u9lKIugDJtUVj3uie2Nh/RHtf47CiOCDoBIl5hpcAnaYisnHALg8876eK3Ha/4ZOXOm96Az59okkcfvaRz/KI/RL0PeNcj0AvY73rorr43ytm/TlffPHB3uzr9c/7a7CdYez7nEtQY1yQpLU+pMT+tq6y/koC9Tj7bMDYbnJDWg3TyRh30dZu2Pq4SjaAOuJnifKo0/LI3PP4MVHY+D255GrLpZSittgE+fdHLCFq0TsHdFE50GHjNTFidHm4szO9cXTi1i3B+PRXRuMX9TTRuDcpgNUNEh2JfNaMcLAuDkA7SiJNigBLoLY3bEvQzwiAjUN2NKd36COMdZxCwLOepypJd3vq/031bvjY0fMNbZO8nL7mpwztnt5QvpdtP/eXuRvXUhzrNlYdFa3kvDVdtC3xwLGT7S4gC3fKIcDHDEodyUdMmGKagolXpUJ9cp5wKSsYhUuUA1CYnDnDkKKBCHf6b2bG0rJAw2wdCA8asAIBGlGAzmbKFitTx1TGULjiThDoSwBaCUym4I0SUAhnaMg5dIgNGRKjq0GjR6qAQjArM+K0liXV/ufYWUIY/imWXKAAZzBu7GIx+QtKJaJ4Gc62JQriWQ9Ee16ZrRG3OKAiWgoimcYMWRm55maaKz2T6hr+dHxx5Pte3f4KMP4itBL2v3gh0R6AXsHuT4YwRkNXn84sHn7jLX5n4dLRy5C4rrg5Q2XIA+08RtVU636addEPAfufPkoOqYGxmmcquuzNOI9eYkWi2ks46dBuMDczLtaxM6aTM9r3cIe5Bzt1py8vVpFtq2dlyq5AdbAk743PmRLn+gRDKgyHAGFJ0zxoWN/Apg+nnbMi0HGgTq91ccqNa041F05OdlXSns5KRQSMvOQwxkDshDvd36su38vZanvEWc0kEnjIwCcCxUPgG1b+QAa6K/xBEqFSmDTOw1q9cyZR5BlHfGKgc24YAe5lJKhBeeVYWNx1Ib9n1b4ff98DspZJLPdvHYO6bj45B1PpEtHr0Y7I5fx0JaiUGgY0tj6EIQErsLwZwMKPGbJpb+qZjNyJKrxq4WLVG6hmgrV4kIjf4d+Q04J9aj1PLhSIxEd3KdMuYMt9J/lNmPkaFMJlKxoFPV5XxU7Qgj27BQvMPLbSDYLbNLL3hNCY9iUJfIi2sjpAoFurtqVYX3jhgiXkIXqex4V1v6MTLSCiaut8et20xepqnykFkFVYDWjgts4MHh3fc/uVcKf0m2fkLF0zB7mzva+91V8YI9AL2lXGfLulZYstXWD22rTbx3G+uLrz5EMSNEVyUZdAET+l9a4pU8mWSJU0afkcFeWPA3ug7rJc+DM+IOprWcoSKKQKSyCpGeNiGiLogWEYwr7RsZUpTdro8a6dLs46XmyHMmmfMXgXCV+K4vRKuTteDxqrvREEsPXQRB8hYKSFjWzasiOTtiCyu+jSbBajWAup6ebswMJKyvcE8sd0+KmUOgJd5FAzEQbsSBc3BsLE0HPn1ce43B7jf8igSyEgEWJu2SagMR5AZLeJIW66iwAtW/KMIqEWB2Z5iSAtOwEGiUoD1X2xHsyEw1wjoeUwy3MlVJtL9W77Vd9tPfAFmqsfIbZ/RPUKX0Zfa5Bz+wwzw+P7lYy880l6evSfurA5T4ruC+MAgAFfGYCsdcmT540uVhQlgRyOa4GFQV/roilRoKc9nwbVGvNoLqjunKYiKM43BnnI1rthq2IWhTX0FJXT1hnGd8YUBXmXeKq3VdeVE8EfNXeO+oczjMOh33fZQDEXzKpQ3gPKkVg6nZ7j5Gct3dZz1RVRn3Qk4o3+u/6/44aof24aIpKSgOZ+m+icz5a3PFTbt+7YzfttT8L3JS6a+dxlNqd6pnMMI9AL2OQzWtfJSXaf9phPUT42uLZ/4VK069dOt2txe0lmCAvXBQbtCtegZuFNxa5QTsBGQQRvLhEFrJByVW5ZhmZt+auQLJV7femwTWBz/VJVEs9Ap9rSQ1I6B2lxSxiVhHHnJCIlKQiIAEkhwQsvJBMyy69S2OWOWsC1WI4S2OBEuj+OskHFGcO747XZWSp4CKR1tAI4evjEjyIqSCKXGjElO0SCcyRjDjG7Tw9qtulbj6mZ6a/FMleGJcV9SUrWKVIe2rLouYBEBKSIgjHyImA2hk4E2caFDsuAVxyZThaE/LY7d+KeFwJ2E2z4Tv6OacNlMPzU/Jr7odiZnBlpB8x8EjaVH1pYm7iWdRUhDE9KyCS7q8kuASDhAqKPaAVXQRAQCvbXN/VYiOUhkVG5YxkLPBFmdEaMQEdaDVRFYaWprGWCDyCCErTJbPXcUYxvtbLGOrmKstsjFLxVKjW63hujRDtM4zXU7F7R9qzHmMpr4qJ+uw65GCNRMNt9nbFuB8qRmb2pGBGcKFpRs5V8fsQIIu68zuPXG/2dlSo+5rPiS59pLcLIU9MRQLpspftmeSC9gX7a35r09MQ0XH7aX//bxsU6r8VDQWP5oZ3X6Xqc9m00Tn2D9DxnOKM1oU6pqfsrsRNUtjdUoRizjNa7gbvVzUwM30qI6nUrScpOTdHHzRFvZGLB0LTW1rSfFPnm9fgvUqhEEu4RdQYChgwuSubCZPiJEoHAUE1IiaI3iNlRKjrsAxGJ1iiU5fnc3HPrvuG3QtcikTUeXY/HzE2q7XryRTa+/TMZlCHX6tXpjoyBYgrmmBJ840GYZGTqFtlMee5mm+v48U+j77tB9t5y42MIoF2pmyaeeslYyLw+LxsrN7Xr1A7wx/xA0F7axoJpxUNoX4WdiKRY8zhUcUIzblBkPalUO0QqAOlibDLs7ktoEZh3aVlIt3Z5nNfIKbtZQtPKi32DzqraAplZjTNg3IEM6oKIfQFKV0X/i0VAwyLQTqmMIY3u6IVhvgJK6RjcogIIe8uisRrDEgbVqBiFxALxCw85Wpli68oZgqQP5/k0/oN7ARA6gdjkiKRdqjvSOc2FHoBewL+x4XnVHw8DdOfRHo43Fmdub1emHWGPmbuigXSEKxgTKUxgVvFWAQ76vWn+JaldRTOCkfq0bVXU2pOLaukqUDnM6w9YVyY3wZjJFzZ/dhVKH0MTpSGVXCDmi+Iiqhb5TuGXjpySbBKNlniADxi9J23Wa3mJlXqLFXYyKuT79DemvVrAymuimCVdbpmq51USSVlVTJTpeuRBZhUi4fZMs3/90urLtGZLpPzDIHpwmt9122cHgf9+kxvmxevCP8q4MttXmj90pmiu3QFjfJ9u1Hby9WnGhCQxlWJHUZXS0zeAaIpfRi0cGvalL6wCudkYmWOsNIGbKWOnWwd38FlNq/EI7W7OhU0pryLVQKIe2slzvadiog49B20gMJ7r16sBmH5dMXhP01XzrbjDxbPUmwTi/dxEiroK0C7GVjUiquELc/GHipt7ysgNHvL5NbxWGbnwTXmwt9TLqq265vOgX1AvYF32Ir/wPUNn2wuvpcOW1cf/UwQ/Wl97+YNhauwGiVsUhvmOLDsi4rYA/zLSxX1stg2qRTZhAyp3atLZoqBIXVkXSUbPQ1B+7BKIk4zozYOvX6kVa267ovyeCLEpkxeRR605h5h4kFqfdhXf9UzVxKdk2JKRgPHe9oGvCXHKOG+9p0uSTOJEloR7fpdu1lEyn0tdmEDIPYivXIs7AiXRp6xOj+z7wGFS2HIfynRdMJ/69mHFqjix/PwuN+fHa6WO3NxdOvy9Yndpvx/OjjmhkCIS2lJwgKQ9r2LrtSdeOsa2Nx0gKS4KfzriTf3UzbAV/rwfibja9wWdeh3mtza2J3Ukl2eAkXUp3ct9CBZOreWOMOhB0Qehde9Wb0cQM3ijw6b2nzsQVfN7dlBEpGYtj4rRilqnGTnHSzo+8Wdy87/upwW1vOv2jM1C8uXGh/ADei/vc+8z3dgR6Afu9Hf8r6tMTmByOP3dX9dibn6gvTX7IX5sdzliBZ4mmJeMmIcIHi2q+t64fagY4sm5xaVN9qBuWUcXXTWZhN/tez4f0AG14TfJvM3JJL3eSvXWNCXXK+47x7X6Q1sNWvdB6UVfZWLI4qz8NO1ltPZI22HcerwuUq3KAQEUvdSwG1LKVHzcyxFG1LZJMhjQTQX6kA6nKUTc/8uUtd330cTJw/9wVNQnO4mQRKof+2nDYmbx/+eSLPxvUJq+LO42ykFHascCxaMiioEUkD4BRAZ5jgaVkPXEMBUiOGz2FV+sMtvutuRIauEkCsJZK1VuqDQFawePm5+a+qhzebOi62ypFoNy48UN8RpvPKKa42aRFStlNs9gxz+eA99fFIocQ0oqBsIhLGhLPW82Wh45mBrc8m96840nY8SvPv1c99Gdxq3ovucJGoBewr7Ab9l6friakfd5Za9AhGkX74lb9/WtzRz/Ia1M7nGg564k6KGtS5IEptScsWtpK6SrGVqZIQ+OMMqWWFWHpuKsxbkhBKsgb6U4Di3avWwV17X6kvLQN4KmXagEyRv6ZzsKSDAt5SiYN31CNRqga6+2mQSgJ1vqFBgZHL+qNwcAk9OhdreL5ev0dSXbYc41scIk628xWQigI0RPLBeblmzK76Xh66Ka/km72ibabPrLpjsra+fiav9dz4e/7fKUC97rvVVuTRc/O7261mre21hZvb63N38LbS1ss3rAdwDp3GyzeAYg6ihWumPYKEk/avRL1bV1G0fF2vZShcQyN5iTFaHXrTcBOpHT1fNABOEFKMJNO5g/eS+zHJhCDpUhqvMvFUD0R1AKu2PwuhJCCQHoQ0yxY6XI1les/kSv2H/LS5SMkXTjM4uYx120vgbOnTfZeXKOWy3kO9M7two9AL2Bf+DG9Jo4o5Us2TM5nG/MTA9XZN0c8Ed7Hm0sfipuLt4JfTaVYBBCjf3Ck4ENUvMKWLZQiTbx/EQpVNd4kSJqsFgHkhIWrhcw2kNKUSpQ2ICFSS0Nq9pCpOav68zpRTOVhpt6cgKNasAMXbmR8b+ypTSDvBALHVuJ1kanE8gSz6QSZT47JsTWNOqjWBZJ6ykmsFaFFaSbO5kuHMqXSdwJufyM1cuNUoTi2AHseRs3zq17BSrlfnfxubq12ulibP11u1BcG0g7ZZsvgvqC5dIffWBojYc1KMQyUEVBF9lM4hVEE03mzvsW4oUPUJtYCJ7h1M7xGxQQ3QVsDK/rOdIsc3UBtbG1RsAU3UyzVnYOoRqe/dSeAKrOovgCKxR6ICDrDZQMrXZ5zsuVXOXGfj0J53PUyC7nyUK00sK0OufEGNOdal9oh7ppYdHoXeWb/f288eiPwbkYAs6nghant1dm39kf16i0gom0M+HYRtoZE2CzKqOVREYKtFK5M9qoWWENS25hFn9F2s04OW68uJxmSZvQaupc6bSYVv9c4R5n6uYmJCpjvwuQ6y9dazxt7xzfsX5Uhid46JMu/ysJwu7BR2gqzNIK5IfaNO+gBDdzKhcQrVIWTmQSwDqXTuRc2jQ4/B3fefOhqzajPdt5IZObPf7O8fOSFvWsLJ3b7nbVxm4qhlG0NURmVeOjnReDnRBQUCNrXYmtd1+UqBouhvGuoHMG0KhnKhiaoiAnapmXL0MlN4NaBWvEKFIFQ90RzcEEQx6iWqTq2BMo6hFkty3aa1HFaQK2mIHTJD6IFIemilS7MlkfGjpc3jx8Bet1iT5HsbO9+73XnOwK9DPt8R7D3/u4IYNbdmljok4216+anjtxGO9WdpLMyJjsrm2TYHKRxq4/JiFEFRaO1YKgY5lp5aj3Z3EgsSwRazigvGwYxMq67i7IkKmCrb42eGpWs5LimymnayRSEmqTXZ8Dh648EwvlaIkYTjtbrnsnfECHAmqYNws6gzGQjIN58zLITTmn4eHl092v5waHnnNymU6Ty4HsuL3q5TVXleNfgBagHo2sLE9t4c2W406wO+I2VStyqDZGwU2AkztogMlSi/neYoSTyOA89ySNLcuyi1q1iSX980iaoSGEaG9cbO5VR6xY7yhgnDO1u3SCWdiCZ2wFqNziwtqROh1vuquXlVuxUfsXOlqpOOl/N9Q9PuaniKUgPLkBpf7NHHLvcZtO1cT69gH1t3OdLepVdclqjmYPa3Ehr8ujNq3MTP15bPHk3RK28RWKXEe4w4TOL+wzBRuyiNhqRuq/ZCFNoQPKMcG2uJZG21MFTQ6hG20IrQOr/dWc4vt5IXZojqJawLtPMvLCraY4ZuBH1UM1Eut6pxVwsEJSh05QQxIljcKJQuH5ucPObxeGxbxbGbvguFDedgsKTtZ7L0tlPPZV9w0EXGo00RGEKhJ+G+urmaHlu3F+rbms3V8Y79ZVKGDZHeBTlBI8tRiRhKP4ttVSaEa4hEjvzsWxCkVdOJedCIsWAMCZsx207TmrVctNLTqa4lMr1Tbm58gl7YOgUpLJVsEtr4DghZCs+QOgD7Il6xLGzv4+9V168EegF7Is3ttf0kbvWo3CQLXznKSduTXhBs54pjV93o/D99wWN6v6gvjQqW2tlKjp5IiNHypgSNBmR4fo3YF0THaG0C5IWvOoaEBshDd3rjAu0YvOaYK2Dtmn7Uqx1TSBLSGgbxTpMhO+27ih2MtohIiOYY0uWBTF1IGYpiKknhJ1ts3Rf1c6WJ5106TUvXfyWIK23rIZcLm/d68Oew3EvWJ/7I7A+b4yH9cSEBfVltrq4bLUbcxZb61CfLDGa35b2SmM5O+VlXSuVFyAzRIKLyjkMpCUJBIoWSKRPJWtHVPjt6vwKry/UKW8FjmPFa7UgrozkOWf9vFTpjyHtxlBzBewvCeWE+/DZ+2+f+5X23tEbgXMfgV7APvcx673jXY6AlI9SeGNnIWgu9NUaC5U46AwQEQ1YwPuJiCo8ioajqDMShZ0KD5uDIvZzRPgW2jgidI6EJNQx1/muMvlUxgqIdwp0ViIS7ZtAyUMnGHaSTSf92iZ/12Vo07pjiGsInSqYXaXlWqIS7TCp7QWWm1u108VZls6f4tSd4LY7FxN3jjnZWe6kFrZuuWMOxqB5uZl1vMtbddm/TbHQ4RYLFtoWuCs2tDgDnzNgMW0HMU07hn7g5TlEFoeszaHeCWHsgQjgcxLg9zAFvqMvAAAB8klEQVQDP6MYctlfdO8Er/kR6AXsa34KvDcDoBfcggcLkAF/IROtrOWD2kqp0Vju8xsrxcivFaXkRcZo2bbtCpGyInmck3GchSjOiTjOEQ2DIuipmnYl4QSDNiexksJKKGva5yHhcyujQyDETvjkAiQTBD0fgcaWZbcty1qzbWtZAiwHQTArpViyvUw1kx+sZvs3z7uFygJkSjUoD9RhttIme/eG780o9j61NwK9EbiWRqAXsK+lu32FXSu6hgFrDcSNta2N5fmtfrNWDtr1kl9f7Qv8Zgl4aDMKNqPUtSziUMppFIcMCHeQLC4kplAIpZuGLEo5JuEYnG3mxlwywbkIOYcQ+7eYZTVTqXy9UCgs5EqlaTtTnoHiwHFwyAIMf6TTy8iusAnUO93eCFxlI9AL2FfZDb2aL0fXNx83Pg5YX3zEBmimYCXIgt/OAG/bQCMLiMhAFDs/JHVGCRpVRyCpgNgJwWMReIUWWOk2CCuG/GId4AGOgdnUUrEu3oNNr+ZJ1bu23ghcQSPQC9hX0M3qneqZI6CD6ucIwB4CMEDg4DEC+/cDnHiWAuwAsBbW5/fYoIQTALCjKeEwAOzZJuEgADQaEpaWJDz8MNY0r3ohk94c6o1AbwSu3BHoBewr9971zrw3Ar0R6I1AbwSuoRH4/zpNCY7LVeje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p:cNvSpPr/>
          <p:nvPr/>
        </p:nvSpPr>
        <p:spPr>
          <a:xfrm>
            <a:off x="905703" y="1292860"/>
            <a:ext cx="2971800" cy="777240"/>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dirty="0" smtClean="0">
                <a:solidFill>
                  <a:srgbClr val="FF0000"/>
                </a:solidFill>
              </a:rPr>
              <a:t>a. Tình hình chính trị</a:t>
            </a:r>
            <a:endParaRPr lang="en-US" sz="1800" dirty="0">
              <a:solidFill>
                <a:srgbClr val="FF0000"/>
              </a:solidFill>
            </a:endParaRPr>
          </a:p>
        </p:txBody>
      </p:sp>
      <p:sp>
        <p:nvSpPr>
          <p:cNvPr id="8" name="Rounded Rectangle 7"/>
          <p:cNvSpPr/>
          <p:nvPr/>
        </p:nvSpPr>
        <p:spPr>
          <a:xfrm>
            <a:off x="5218141" y="1292860"/>
            <a:ext cx="2971800" cy="777240"/>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dirty="0" smtClean="0">
                <a:solidFill>
                  <a:srgbClr val="000000"/>
                </a:solidFill>
              </a:rPr>
              <a:t>b. Tình hình xã hội</a:t>
            </a:r>
            <a:endParaRPr lang="en-US" sz="1800" dirty="0">
              <a:solidFill>
                <a:srgbClr val="000000"/>
              </a:solidFill>
            </a:endParaRPr>
          </a:p>
        </p:txBody>
      </p:sp>
      <p:sp>
        <p:nvSpPr>
          <p:cNvPr id="9" name="Rounded Rectangle 8"/>
          <p:cNvSpPr/>
          <p:nvPr/>
        </p:nvSpPr>
        <p:spPr>
          <a:xfrm>
            <a:off x="167150" y="2511706"/>
            <a:ext cx="2038968" cy="2419109"/>
          </a:xfrm>
          <a:prstGeom prst="roundRect">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1800" dirty="0" smtClean="0">
                <a:solidFill>
                  <a:srgbClr val="FF0000"/>
                </a:solidFill>
                <a:ea typeface="Calibri" panose="020F0502020204030204" pitchFamily="34" charset="0"/>
              </a:rPr>
              <a:t>Anh </a:t>
            </a:r>
            <a:r>
              <a:rPr lang="en-US" sz="1800" dirty="0" smtClean="0">
                <a:solidFill>
                  <a:srgbClr val="FF0000"/>
                </a:solidFill>
                <a:ea typeface="Calibri" panose="020F0502020204030204" pitchFamily="34" charset="0"/>
              </a:rPr>
              <a:t>thi hành chính sách </a:t>
            </a:r>
            <a:r>
              <a:rPr lang="vi-VN" sz="1800" dirty="0" smtClean="0">
                <a:solidFill>
                  <a:srgbClr val="FF0000"/>
                </a:solidFill>
                <a:ea typeface="Calibri" panose="020F0502020204030204" pitchFamily="34" charset="0"/>
              </a:rPr>
              <a:t>cai </a:t>
            </a:r>
            <a:r>
              <a:rPr lang="vi-VN" sz="1800" dirty="0">
                <a:solidFill>
                  <a:srgbClr val="FF0000"/>
                </a:solidFill>
                <a:ea typeface="Calibri" panose="020F0502020204030204" pitchFamily="34" charset="0"/>
              </a:rPr>
              <a:t>trị hà khắc</a:t>
            </a:r>
            <a:endParaRPr lang="en-US" sz="1800" dirty="0">
              <a:solidFill>
                <a:srgbClr val="FF0000"/>
              </a:solidFill>
            </a:endParaRPr>
          </a:p>
        </p:txBody>
      </p:sp>
      <p:sp>
        <p:nvSpPr>
          <p:cNvPr id="11" name="Rounded Rectangle 10"/>
          <p:cNvSpPr/>
          <p:nvPr/>
        </p:nvSpPr>
        <p:spPr>
          <a:xfrm>
            <a:off x="2391603" y="2511705"/>
            <a:ext cx="2038968" cy="2419109"/>
          </a:xfrm>
          <a:prstGeom prst="roundRect">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dirty="0" smtClean="0">
                <a:solidFill>
                  <a:srgbClr val="FF0000"/>
                </a:solidFill>
                <a:ea typeface="Calibri" panose="020F0502020204030204" pitchFamily="34" charset="0"/>
              </a:rPr>
              <a:t>Khơi s</a:t>
            </a:r>
            <a:r>
              <a:rPr lang="vi-VN" sz="1800" dirty="0" smtClean="0">
                <a:solidFill>
                  <a:srgbClr val="FF0000"/>
                </a:solidFill>
                <a:ea typeface="Calibri" panose="020F0502020204030204" pitchFamily="34" charset="0"/>
              </a:rPr>
              <a:t>âu </a:t>
            </a:r>
            <a:r>
              <a:rPr lang="en-US" sz="1800" dirty="0" smtClean="0">
                <a:solidFill>
                  <a:srgbClr val="FF0000"/>
                </a:solidFill>
                <a:ea typeface="Calibri" panose="020F0502020204030204" pitchFamily="34" charset="0"/>
              </a:rPr>
              <a:t>mâu </a:t>
            </a:r>
            <a:r>
              <a:rPr lang="vi-VN" sz="1800" dirty="0" smtClean="0">
                <a:solidFill>
                  <a:srgbClr val="FF0000"/>
                </a:solidFill>
                <a:ea typeface="Calibri" panose="020F0502020204030204" pitchFamily="34" charset="0"/>
              </a:rPr>
              <a:t>thuẫn </a:t>
            </a:r>
            <a:r>
              <a:rPr lang="vi-VN" sz="1800" dirty="0">
                <a:solidFill>
                  <a:srgbClr val="FF0000"/>
                </a:solidFill>
                <a:ea typeface="Calibri" panose="020F0502020204030204" pitchFamily="34" charset="0"/>
              </a:rPr>
              <a:t>chủng tộc, đẳng </a:t>
            </a:r>
            <a:r>
              <a:rPr lang="vi-VN" sz="1800" dirty="0" smtClean="0">
                <a:solidFill>
                  <a:srgbClr val="FF0000"/>
                </a:solidFill>
                <a:ea typeface="Calibri" panose="020F0502020204030204" pitchFamily="34" charset="0"/>
              </a:rPr>
              <a:t>cấp</a:t>
            </a:r>
            <a:endParaRPr lang="en-US" sz="1800" dirty="0">
              <a:solidFill>
                <a:srgbClr val="FF0000"/>
              </a:solidFill>
            </a:endParaRPr>
          </a:p>
        </p:txBody>
      </p:sp>
      <p:cxnSp>
        <p:nvCxnSpPr>
          <p:cNvPr id="15" name="Elbow Connector 14"/>
          <p:cNvCxnSpPr>
            <a:stCxn id="3" idx="1"/>
            <a:endCxn id="7" idx="0"/>
          </p:cNvCxnSpPr>
          <p:nvPr/>
        </p:nvCxnSpPr>
        <p:spPr>
          <a:xfrm rot="10800000" flipV="1">
            <a:off x="2391604" y="635000"/>
            <a:ext cx="473517" cy="657860"/>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3" idx="3"/>
            <a:endCxn id="8" idx="0"/>
          </p:cNvCxnSpPr>
          <p:nvPr/>
        </p:nvCxnSpPr>
        <p:spPr>
          <a:xfrm>
            <a:off x="6355080" y="635000"/>
            <a:ext cx="348961" cy="657860"/>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2"/>
            <a:endCxn id="9" idx="0"/>
          </p:cNvCxnSpPr>
          <p:nvPr/>
        </p:nvCxnSpPr>
        <p:spPr>
          <a:xfrm flipH="1">
            <a:off x="1186634" y="2070100"/>
            <a:ext cx="1204969" cy="44160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2"/>
            <a:endCxn id="11" idx="0"/>
          </p:cNvCxnSpPr>
          <p:nvPr/>
        </p:nvCxnSpPr>
        <p:spPr>
          <a:xfrm>
            <a:off x="2391603" y="2070100"/>
            <a:ext cx="1019484" cy="44160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 name="Cloud Callout 1"/>
          <p:cNvSpPr/>
          <p:nvPr/>
        </p:nvSpPr>
        <p:spPr>
          <a:xfrm>
            <a:off x="4991100" y="2290903"/>
            <a:ext cx="3962400" cy="2338248"/>
          </a:xfrm>
          <a:prstGeom prst="cloud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000" dirty="0" smtClean="0"/>
              <a:t>Chính sách cai trị hà khắc của thực dân Anh đã dẫn đến hệ quả gì? Kể tên các phong trào tiêu biểu?</a:t>
            </a:r>
            <a:endParaRPr lang="en-US" sz="2000" dirty="0"/>
          </a:p>
        </p:txBody>
      </p:sp>
    </p:spTree>
    <p:extLst>
      <p:ext uri="{BB962C8B-B14F-4D97-AF65-F5344CB8AC3E}">
        <p14:creationId xmlns:p14="http://schemas.microsoft.com/office/powerpoint/2010/main" val="21137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1"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34440" y="323850"/>
            <a:ext cx="6682740" cy="655320"/>
            <a:chOff x="1234440" y="323850"/>
            <a:chExt cx="6682740" cy="655320"/>
          </a:xfrm>
        </p:grpSpPr>
        <p:cxnSp>
          <p:nvCxnSpPr>
            <p:cNvPr id="3" name="Straight Connector 2"/>
            <p:cNvCxnSpPr/>
            <p:nvPr/>
          </p:nvCxnSpPr>
          <p:spPr>
            <a:xfrm flipV="1">
              <a:off x="1234440" y="632460"/>
              <a:ext cx="6682740" cy="38100"/>
            </a:xfrm>
            <a:prstGeom prst="line">
              <a:avLst/>
            </a:prstGeom>
            <a:ln w="19050">
              <a:solidFill>
                <a:schemeClr val="accent2">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054667" y="323850"/>
              <a:ext cx="3042285" cy="655320"/>
            </a:xfrm>
            <a:prstGeom prst="roundRect">
              <a:avLst/>
            </a:prstGeom>
            <a:solidFill>
              <a:srgbClr val="DDA54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smtClean="0">
                  <a:solidFill>
                    <a:schemeClr val="bg1"/>
                  </a:solidFill>
                </a:rPr>
                <a:t>Binh đoàn Xi-pay</a:t>
              </a:r>
              <a:endParaRPr lang="en-US" sz="2000" b="1">
                <a:solidFill>
                  <a:schemeClr val="bg1"/>
                </a:solidFill>
              </a:endParaRPr>
            </a:p>
          </p:txBody>
        </p:sp>
      </p:grpSp>
      <p:grpSp>
        <p:nvGrpSpPr>
          <p:cNvPr id="6" name="Group 5"/>
          <p:cNvGrpSpPr/>
          <p:nvPr/>
        </p:nvGrpSpPr>
        <p:grpSpPr>
          <a:xfrm>
            <a:off x="266701" y="979170"/>
            <a:ext cx="4495800" cy="3785429"/>
            <a:chOff x="388621" y="1287780"/>
            <a:chExt cx="4495800" cy="3530159"/>
          </a:xfrm>
        </p:grpSpPr>
        <p:pic>
          <p:nvPicPr>
            <p:cNvPr id="9220" name="Picture 4" descr="https://img.loigiaihay.com/picture/2020/0518/khoi-nghia-xip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1" y="2412920"/>
              <a:ext cx="4495799" cy="2405019"/>
            </a:xfrm>
            <a:prstGeom prst="round2Diag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88621" y="1287780"/>
              <a:ext cx="4495800" cy="124854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800" dirty="0" smtClean="0">
                  <a:latin typeface="+mn-lt"/>
                  <a:ea typeface="Calibri" panose="020F0502020204030204" pitchFamily="34" charset="0"/>
                </a:rPr>
                <a:t>L</a:t>
              </a:r>
              <a:r>
                <a:rPr lang="vi-VN" sz="1800" dirty="0" smtClean="0">
                  <a:latin typeface="+mn-lt"/>
                  <a:ea typeface="Calibri" panose="020F0502020204030204" pitchFamily="34" charset="0"/>
                </a:rPr>
                <a:t>à </a:t>
              </a:r>
              <a:r>
                <a:rPr lang="vi-VN" sz="1800" dirty="0">
                  <a:latin typeface="+mn-lt"/>
                  <a:ea typeface="Calibri" panose="020F0502020204030204" pitchFamily="34" charset="0"/>
                </a:rPr>
                <a:t>tên gọi những đơn vị binh lính người Ấn Độ trong quân đội Anh</a:t>
              </a:r>
              <a:r>
                <a:rPr lang="vi-VN" sz="1800" dirty="0" smtClean="0">
                  <a:latin typeface="+mn-lt"/>
                  <a:ea typeface="Calibri" panose="020F0502020204030204" pitchFamily="34" charset="0"/>
                </a:rPr>
                <a:t>.</a:t>
              </a:r>
              <a:r>
                <a:rPr lang="en-US" sz="1800" dirty="0" smtClean="0">
                  <a:latin typeface="+mn-lt"/>
                  <a:ea typeface="Calibri" panose="020F0502020204030204" pitchFamily="34" charset="0"/>
                </a:rPr>
                <a:t> </a:t>
              </a:r>
              <a:r>
                <a:rPr lang="en-US" sz="1800" dirty="0" smtClean="0">
                  <a:solidFill>
                    <a:srgbClr val="FF0000"/>
                  </a:solidFill>
                  <a:latin typeface="+mn-lt"/>
                  <a:ea typeface="Calibri" panose="020F0502020204030204" pitchFamily="34" charset="0"/>
                </a:rPr>
                <a:t>?vì sao họ nổi dậy đấu tranh?</a:t>
              </a:r>
              <a:endParaRPr lang="en-US" sz="1800" dirty="0">
                <a:solidFill>
                  <a:srgbClr val="FF0000"/>
                </a:solidFill>
                <a:latin typeface="+mn-lt"/>
              </a:endParaRPr>
            </a:p>
          </p:txBody>
        </p:sp>
      </p:grpSp>
      <p:pic>
        <p:nvPicPr>
          <p:cNvPr id="9" name="Picture 8"/>
          <p:cNvPicPr>
            <a:picLocks noChangeAspect="1"/>
          </p:cNvPicPr>
          <p:nvPr/>
        </p:nvPicPr>
        <p:blipFill>
          <a:blip r:embed="rId3"/>
          <a:stretch>
            <a:fillRect/>
          </a:stretch>
        </p:blipFill>
        <p:spPr>
          <a:xfrm rot="1893638" flipH="1">
            <a:off x="5179377" y="1430981"/>
            <a:ext cx="1677006" cy="924429"/>
          </a:xfrm>
          <a:prstGeom prst="rect">
            <a:avLst/>
          </a:prstGeom>
        </p:spPr>
      </p:pic>
      <p:sp>
        <p:nvSpPr>
          <p:cNvPr id="10" name="Rectangle 9"/>
          <p:cNvSpPr/>
          <p:nvPr/>
        </p:nvSpPr>
        <p:spPr>
          <a:xfrm>
            <a:off x="4979241" y="2659405"/>
            <a:ext cx="3990079" cy="2169825"/>
          </a:xfrm>
          <a:prstGeom prst="rect">
            <a:avLst/>
          </a:prstGeom>
        </p:spPr>
        <p:txBody>
          <a:bodyPr wrap="square">
            <a:spAutoFit/>
          </a:bodyPr>
          <a:lstStyle/>
          <a:p>
            <a:pPr algn="just">
              <a:lnSpc>
                <a:spcPct val="150000"/>
              </a:lnSpc>
            </a:pPr>
            <a:r>
              <a:rPr lang="vi-VN" sz="1800" b="1">
                <a:solidFill>
                  <a:srgbClr val="FF0000"/>
                </a:solidFill>
                <a:latin typeface="+mn-lt"/>
                <a:ea typeface="Calibri" panose="020F0502020204030204" pitchFamily="34" charset="0"/>
              </a:rPr>
              <a:t>Nguyên nhân dẫn đến cuộc khởi nghĩa Xi-pay: </a:t>
            </a:r>
            <a:r>
              <a:rPr lang="vi-VN" sz="1800">
                <a:latin typeface="+mn-lt"/>
                <a:ea typeface="Calibri" panose="020F0502020204030204" pitchFamily="34" charset="0"/>
              </a:rPr>
              <a:t>thái độ phân biệt chủng tộc của chính quyền thực dân Anh đối với đơn vị binh lính người Ấn Độ trong quân đội Anh.</a:t>
            </a:r>
            <a:endParaRPr lang="en-US" sz="1800">
              <a:latin typeface="+mn-lt"/>
            </a:endParaRPr>
          </a:p>
        </p:txBody>
      </p:sp>
    </p:spTree>
    <p:extLst>
      <p:ext uri="{BB962C8B-B14F-4D97-AF65-F5344CB8AC3E}">
        <p14:creationId xmlns:p14="http://schemas.microsoft.com/office/powerpoint/2010/main" val="357987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0"/>
          <p:cNvSpPr/>
          <p:nvPr/>
        </p:nvSpPr>
        <p:spPr>
          <a:xfrm>
            <a:off x="6646197" y="1418038"/>
            <a:ext cx="1446243" cy="3725462"/>
          </a:xfrm>
          <a:custGeom>
            <a:avLst/>
            <a:gdLst/>
            <a:ahLst/>
            <a:cxnLst/>
            <a:rect l="l" t="t" r="r" b="b"/>
            <a:pathLst>
              <a:path w="1632643" h="4199725">
                <a:moveTo>
                  <a:pt x="0" y="0"/>
                </a:moveTo>
                <a:lnTo>
                  <a:pt x="1632643" y="0"/>
                </a:lnTo>
                <a:lnTo>
                  <a:pt x="1632643" y="4199725"/>
                </a:lnTo>
                <a:lnTo>
                  <a:pt x="0" y="4199725"/>
                </a:lnTo>
                <a:lnTo>
                  <a:pt x="0" y="0"/>
                </a:lnTo>
                <a:close/>
              </a:path>
            </a:pathLst>
          </a:custGeom>
          <a:blipFill>
            <a:blip r:embed="rId2"/>
            <a:stretch>
              <a:fillRect/>
            </a:stretch>
          </a:blipFill>
        </p:spPr>
      </p:sp>
      <p:grpSp>
        <p:nvGrpSpPr>
          <p:cNvPr id="2" name="Group 1"/>
          <p:cNvGrpSpPr/>
          <p:nvPr/>
        </p:nvGrpSpPr>
        <p:grpSpPr>
          <a:xfrm>
            <a:off x="513715" y="457835"/>
            <a:ext cx="5734050" cy="4480318"/>
            <a:chOff x="513715" y="457835"/>
            <a:chExt cx="5734050" cy="4480318"/>
          </a:xfrm>
        </p:grpSpPr>
        <p:pic>
          <p:nvPicPr>
            <p:cNvPr id="11266" name="Picture 2" descr="https://qph.cf2.quoracdn.net/main-qimg-843fc51b9e0b10290f32f48d0475ccc7-l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 y="457835"/>
              <a:ext cx="5734050" cy="3375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3715" y="4014823"/>
              <a:ext cx="5734050" cy="923330"/>
            </a:xfrm>
            <a:prstGeom prst="rect">
              <a:avLst/>
            </a:prstGeom>
            <a:noFill/>
          </p:spPr>
          <p:txBody>
            <a:bodyPr wrap="square" rtlCol="0">
              <a:spAutoFit/>
            </a:bodyPr>
            <a:lstStyle/>
            <a:p>
              <a:pPr marL="285750" indent="-285750" algn="ctr">
                <a:lnSpc>
                  <a:spcPct val="150000"/>
                </a:lnSpc>
                <a:buFont typeface="Wingdings" panose="05000000000000000000" pitchFamily="2" charset="2"/>
                <a:buChar char="Ø"/>
              </a:pPr>
              <a:r>
                <a:rPr lang="en-US" sz="1800" b="1" i="1" smtClean="0"/>
                <a:t>17.4. </a:t>
              </a:r>
              <a:r>
                <a:rPr lang="en-US" sz="1800" i="1" smtClean="0"/>
                <a:t>Binh đoàn Xi-pay tấn công quân đội Anh tại trận Can-pua (Cawnpore) vào năm 1857</a:t>
              </a:r>
              <a:endParaRPr lang="en-US" sz="1800" i="1"/>
            </a:p>
          </p:txBody>
        </p:sp>
      </p:grpSp>
    </p:spTree>
    <p:extLst>
      <p:ext uri="{BB962C8B-B14F-4D97-AF65-F5344CB8AC3E}">
        <p14:creationId xmlns:p14="http://schemas.microsoft.com/office/powerpoint/2010/main" val="75384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55692625"/>
              </p:ext>
            </p:extLst>
          </p:nvPr>
        </p:nvGraphicFramePr>
        <p:xfrm>
          <a:off x="381000" y="171450"/>
          <a:ext cx="8534400" cy="4743451"/>
        </p:xfrm>
        <a:graphic>
          <a:graphicData uri="http://schemas.openxmlformats.org/drawingml/2006/table">
            <a:tbl>
              <a:tblPr firstRow="1" firstCol="1" bandRow="1"/>
              <a:tblGrid>
                <a:gridCol w="1600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3200400">
                  <a:extLst>
                    <a:ext uri="{9D8B030D-6E8A-4147-A177-3AD203B41FA5}">
                      <a16:colId xmlns:a16="http://schemas.microsoft.com/office/drawing/2014/main" val="20003"/>
                    </a:ext>
                  </a:extLst>
                </a:gridCol>
              </a:tblGrid>
              <a:tr h="654209">
                <a:tc>
                  <a:txBody>
                    <a:bodyPr/>
                    <a:lstStyle/>
                    <a:p>
                      <a:pPr algn="ctr">
                        <a:lnSpc>
                          <a:spcPct val="115000"/>
                        </a:lnSpc>
                        <a:spcAft>
                          <a:spcPts val="0"/>
                        </a:spcAft>
                      </a:pPr>
                      <a:r>
                        <a:rPr lang="en-US" sz="1800" b="1" dirty="0" err="1" smtClean="0">
                          <a:solidFill>
                            <a:srgbClr val="FF0000"/>
                          </a:solidFill>
                          <a:effectLst/>
                          <a:latin typeface="Times New Roman"/>
                          <a:ea typeface="Calibri"/>
                          <a:cs typeface="Times New Roman"/>
                        </a:rPr>
                        <a:t>Tên</a:t>
                      </a:r>
                      <a:r>
                        <a:rPr lang="en-US" sz="1800" b="1" dirty="0" smtClean="0">
                          <a:solidFill>
                            <a:srgbClr val="FF0000"/>
                          </a:solidFill>
                          <a:effectLst/>
                          <a:latin typeface="Times New Roman"/>
                          <a:ea typeface="Calibri"/>
                          <a:cs typeface="Times New Roman"/>
                        </a:rPr>
                        <a:t> </a:t>
                      </a:r>
                      <a:r>
                        <a:rPr lang="en-US" sz="1800" b="1" dirty="0" err="1" smtClean="0">
                          <a:solidFill>
                            <a:srgbClr val="FF0000"/>
                          </a:solidFill>
                          <a:effectLst/>
                          <a:latin typeface="Times New Roman"/>
                          <a:ea typeface="Calibri"/>
                          <a:cs typeface="Times New Roman"/>
                        </a:rPr>
                        <a:t>phong</a:t>
                      </a:r>
                      <a:r>
                        <a:rPr lang="en-US" sz="1800" b="1" dirty="0" smtClean="0">
                          <a:solidFill>
                            <a:srgbClr val="FF0000"/>
                          </a:solidFill>
                          <a:effectLst/>
                          <a:latin typeface="Times New Roman"/>
                          <a:ea typeface="Calibri"/>
                          <a:cs typeface="Times New Roman"/>
                        </a:rPr>
                        <a:t> </a:t>
                      </a:r>
                      <a:r>
                        <a:rPr lang="en-US" sz="1800" b="1" dirty="0" err="1" smtClean="0">
                          <a:solidFill>
                            <a:srgbClr val="FF0000"/>
                          </a:solidFill>
                          <a:effectLst/>
                          <a:latin typeface="Times New Roman"/>
                          <a:ea typeface="Calibri"/>
                          <a:cs typeface="Times New Roman"/>
                        </a:rPr>
                        <a:t>trào</a:t>
                      </a:r>
                      <a:endParaRPr lang="en-US" sz="1800" dirty="0">
                        <a:solidFill>
                          <a:srgbClr val="FF0000"/>
                        </a:solidFill>
                        <a:effectLst/>
                        <a:latin typeface="Times New Roman"/>
                        <a:ea typeface="Calibri"/>
                        <a:cs typeface="Times New Roman"/>
                      </a:endParaRPr>
                    </a:p>
                  </a:txBody>
                  <a:tcPr marL="58732" marR="587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FF0000"/>
                          </a:solidFill>
                          <a:effectLst/>
                          <a:latin typeface="Times New Roman"/>
                          <a:ea typeface="Calibri"/>
                          <a:cs typeface="Times New Roman"/>
                        </a:rPr>
                        <a:t>Thời gian </a:t>
                      </a:r>
                      <a:endParaRPr lang="en-US" sz="1800" dirty="0">
                        <a:solidFill>
                          <a:srgbClr val="FF0000"/>
                        </a:solidFill>
                        <a:effectLst/>
                        <a:latin typeface="Times New Roman"/>
                        <a:ea typeface="Calibri"/>
                        <a:cs typeface="Times New Roman"/>
                      </a:endParaRPr>
                    </a:p>
                  </a:txBody>
                  <a:tcPr marL="58732" marR="587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smtClean="0">
                          <a:solidFill>
                            <a:srgbClr val="FF0000"/>
                          </a:solidFill>
                          <a:effectLst/>
                          <a:latin typeface="Times New Roman"/>
                          <a:ea typeface="Calibri"/>
                          <a:cs typeface="Times New Roman"/>
                        </a:rPr>
                        <a:t>Biện pháp</a:t>
                      </a:r>
                      <a:r>
                        <a:rPr lang="en-US" sz="1800" b="1" baseline="0" smtClean="0">
                          <a:solidFill>
                            <a:srgbClr val="FF0000"/>
                          </a:solidFill>
                          <a:effectLst/>
                          <a:latin typeface="Times New Roman"/>
                          <a:ea typeface="Calibri"/>
                          <a:cs typeface="Times New Roman"/>
                        </a:rPr>
                        <a:t> </a:t>
                      </a:r>
                      <a:r>
                        <a:rPr lang="en-US" sz="1800" b="1" smtClean="0">
                          <a:solidFill>
                            <a:srgbClr val="FF0000"/>
                          </a:solidFill>
                          <a:effectLst/>
                          <a:latin typeface="Times New Roman"/>
                          <a:ea typeface="Calibri"/>
                          <a:cs typeface="Times New Roman"/>
                        </a:rPr>
                        <a:t>đấu </a:t>
                      </a:r>
                      <a:r>
                        <a:rPr lang="en-US" sz="1800" b="1" dirty="0" err="1" smtClean="0">
                          <a:solidFill>
                            <a:srgbClr val="FF0000"/>
                          </a:solidFill>
                          <a:effectLst/>
                          <a:latin typeface="Times New Roman"/>
                          <a:ea typeface="Calibri"/>
                          <a:cs typeface="Times New Roman"/>
                        </a:rPr>
                        <a:t>tranh</a:t>
                      </a:r>
                      <a:endParaRPr lang="en-US" sz="1800" dirty="0">
                        <a:solidFill>
                          <a:srgbClr val="FF0000"/>
                        </a:solidFill>
                        <a:effectLst/>
                        <a:latin typeface="Times New Roman"/>
                        <a:ea typeface="Calibri"/>
                        <a:cs typeface="Times New Roman"/>
                      </a:endParaRPr>
                    </a:p>
                  </a:txBody>
                  <a:tcPr marL="58732" marR="587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dirty="0" smtClean="0">
                          <a:solidFill>
                            <a:srgbClr val="FF0000"/>
                          </a:solidFill>
                          <a:effectLst/>
                          <a:latin typeface="Times New Roman"/>
                          <a:ea typeface="Calibri"/>
                          <a:cs typeface="Times New Roman"/>
                        </a:rPr>
                        <a:t>Ý </a:t>
                      </a:r>
                      <a:r>
                        <a:rPr lang="en-US" sz="1800" b="1" dirty="0" err="1" smtClean="0">
                          <a:solidFill>
                            <a:srgbClr val="FF0000"/>
                          </a:solidFill>
                          <a:effectLst/>
                          <a:latin typeface="Times New Roman"/>
                          <a:ea typeface="Calibri"/>
                          <a:cs typeface="Times New Roman"/>
                        </a:rPr>
                        <a:t>nghĩa</a:t>
                      </a:r>
                      <a:endParaRPr lang="en-US" sz="1800" dirty="0">
                        <a:solidFill>
                          <a:srgbClr val="FF0000"/>
                        </a:solidFill>
                        <a:effectLst/>
                        <a:latin typeface="Times New Roman"/>
                        <a:ea typeface="Calibri"/>
                        <a:cs typeface="Times New Roman"/>
                      </a:endParaRPr>
                    </a:p>
                  </a:txBody>
                  <a:tcPr marL="58732" marR="587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63081">
                <a:tc>
                  <a:txBody>
                    <a:bodyPr/>
                    <a:lstStyle/>
                    <a:p>
                      <a:pPr algn="ctr">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35697">
                <a:tc>
                  <a:txBody>
                    <a:bodyPr/>
                    <a:lstStyle/>
                    <a:p>
                      <a:pPr algn="ctr">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90464">
                <a:tc>
                  <a:txBody>
                    <a:bodyPr/>
                    <a:lstStyle/>
                    <a:p>
                      <a:pPr algn="ctr">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800" dirty="0">
                        <a:solidFill>
                          <a:srgbClr val="FF0000"/>
                        </a:solidFill>
                        <a:effectLst/>
                        <a:latin typeface="Times New Roman"/>
                        <a:ea typeface="Calibri"/>
                        <a:cs typeface="Times New Roman"/>
                      </a:endParaRPr>
                    </a:p>
                  </a:txBody>
                  <a:tcPr marL="58732" marR="587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9725" name="Rectangle 1"/>
          <p:cNvSpPr>
            <a:spLocks noChangeArrowheads="1"/>
          </p:cNvSpPr>
          <p:nvPr/>
        </p:nvSpPr>
        <p:spPr bwMode="auto">
          <a:xfrm>
            <a:off x="0" y="817661"/>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Text Box 16"/>
          <p:cNvSpPr txBox="1">
            <a:spLocks noChangeArrowheads="1"/>
          </p:cNvSpPr>
          <p:nvPr/>
        </p:nvSpPr>
        <p:spPr bwMode="auto">
          <a:xfrm>
            <a:off x="457200" y="857250"/>
            <a:ext cx="1524000"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lnSpc>
                <a:spcPct val="115000"/>
              </a:lnSpc>
            </a:pPr>
            <a:r>
              <a:rPr lang="en-US" sz="2000" dirty="0">
                <a:solidFill>
                  <a:srgbClr val="FF0000"/>
                </a:solidFill>
                <a:ea typeface="Calibri" pitchFamily="34" charset="0"/>
                <a:cs typeface="Times New Roman" pitchFamily="18" charset="0"/>
              </a:rPr>
              <a:t>Khởi nghĩa của binh lính Xi - pay</a:t>
            </a:r>
          </a:p>
        </p:txBody>
      </p:sp>
      <p:sp>
        <p:nvSpPr>
          <p:cNvPr id="8" name="Text Box 16"/>
          <p:cNvSpPr txBox="1">
            <a:spLocks noChangeArrowheads="1"/>
          </p:cNvSpPr>
          <p:nvPr/>
        </p:nvSpPr>
        <p:spPr bwMode="auto">
          <a:xfrm>
            <a:off x="457200" y="2314575"/>
            <a:ext cx="15240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115000"/>
              </a:lnSpc>
            </a:pPr>
            <a:r>
              <a:rPr lang="en-US" sz="2000" dirty="0">
                <a:solidFill>
                  <a:srgbClr val="FF0000"/>
                </a:solidFill>
                <a:ea typeface="Calibri" pitchFamily="34" charset="0"/>
                <a:cs typeface="Times New Roman" pitchFamily="18" charset="0"/>
              </a:rPr>
              <a:t>Đấu tranh của Đảng Quốc Đại (gcts)</a:t>
            </a:r>
          </a:p>
        </p:txBody>
      </p:sp>
      <p:sp>
        <p:nvSpPr>
          <p:cNvPr id="12" name="Text Box 16"/>
          <p:cNvSpPr txBox="1">
            <a:spLocks noChangeArrowheads="1"/>
          </p:cNvSpPr>
          <p:nvPr/>
        </p:nvSpPr>
        <p:spPr bwMode="auto">
          <a:xfrm>
            <a:off x="457200" y="3858816"/>
            <a:ext cx="1524000"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lnSpc>
                <a:spcPct val="115000"/>
              </a:lnSpc>
            </a:pPr>
            <a:r>
              <a:rPr lang="en-US" sz="2000" dirty="0">
                <a:solidFill>
                  <a:srgbClr val="FF0000"/>
                </a:solidFill>
                <a:ea typeface="Calibri" pitchFamily="34" charset="0"/>
                <a:cs typeface="Times New Roman" pitchFamily="18" charset="0"/>
              </a:rPr>
              <a:t>Phong trào công nhân Bom - bay</a:t>
            </a: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14350"/>
            <a:ext cx="6934200" cy="445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81025"/>
            <a:ext cx="6781800" cy="420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81025"/>
            <a:ext cx="6858000" cy="432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7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60418"/>
                                        </p:tgtEl>
                                        <p:attrNameLst>
                                          <p:attrName>style.visibility</p:attrName>
                                        </p:attrNameLst>
                                      </p:cBhvr>
                                      <p:to>
                                        <p:strVal val="visible"/>
                                      </p:to>
                                    </p:set>
                                    <p:animEffect transition="in" filter="circle(in)">
                                      <p:cBhvr>
                                        <p:cTn id="12" dur="2000"/>
                                        <p:tgtEl>
                                          <p:spTgt spid="604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xit" presetSubtype="32" fill="hold" nodeType="clickEffect">
                                  <p:stCondLst>
                                    <p:cond delay="0"/>
                                  </p:stCondLst>
                                  <p:childTnLst>
                                    <p:anim calcmode="lin" valueType="num">
                                      <p:cBhvr>
                                        <p:cTn id="16" dur="500"/>
                                        <p:tgtEl>
                                          <p:spTgt spid="60418"/>
                                        </p:tgtEl>
                                        <p:attrNameLst>
                                          <p:attrName>ppt_w</p:attrName>
                                        </p:attrNameLst>
                                      </p:cBhvr>
                                      <p:tavLst>
                                        <p:tav tm="0">
                                          <p:val>
                                            <p:strVal val="ppt_w"/>
                                          </p:val>
                                        </p:tav>
                                        <p:tav tm="100000">
                                          <p:val>
                                            <p:fltVal val="0"/>
                                          </p:val>
                                        </p:tav>
                                      </p:tavLst>
                                    </p:anim>
                                    <p:anim calcmode="lin" valueType="num">
                                      <p:cBhvr>
                                        <p:cTn id="17" dur="500"/>
                                        <p:tgtEl>
                                          <p:spTgt spid="60418"/>
                                        </p:tgtEl>
                                        <p:attrNameLst>
                                          <p:attrName>ppt_h</p:attrName>
                                        </p:attrNameLst>
                                      </p:cBhvr>
                                      <p:tavLst>
                                        <p:tav tm="0">
                                          <p:val>
                                            <p:strVal val="ppt_h"/>
                                          </p:val>
                                        </p:tav>
                                        <p:tav tm="100000">
                                          <p:val>
                                            <p:fltVal val="0"/>
                                          </p:val>
                                        </p:tav>
                                      </p:tavLst>
                                    </p:anim>
                                    <p:animEffect transition="out" filter="fade">
                                      <p:cBhvr>
                                        <p:cTn id="18" dur="500"/>
                                        <p:tgtEl>
                                          <p:spTgt spid="60418"/>
                                        </p:tgtEl>
                                      </p:cBhvr>
                                    </p:animEffect>
                                    <p:set>
                                      <p:cBhvr>
                                        <p:cTn id="19" dur="1" fill="hold">
                                          <p:stCondLst>
                                            <p:cond delay="499"/>
                                          </p:stCondLst>
                                        </p:cTn>
                                        <p:tgtEl>
                                          <p:spTgt spid="60418"/>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60419"/>
                                        </p:tgtEl>
                                        <p:attrNameLst>
                                          <p:attrName>style.visibility</p:attrName>
                                        </p:attrNameLst>
                                      </p:cBhvr>
                                      <p:to>
                                        <p:strVal val="visible"/>
                                      </p:to>
                                    </p:set>
                                    <p:animEffect transition="in" filter="circle(in)">
                                      <p:cBhvr>
                                        <p:cTn id="29" dur="2000"/>
                                        <p:tgtEl>
                                          <p:spTgt spid="6041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xit" presetSubtype="32" fill="hold" nodeType="clickEffect">
                                  <p:stCondLst>
                                    <p:cond delay="0"/>
                                  </p:stCondLst>
                                  <p:childTnLst>
                                    <p:anim calcmode="lin" valueType="num">
                                      <p:cBhvr>
                                        <p:cTn id="33" dur="500"/>
                                        <p:tgtEl>
                                          <p:spTgt spid="60419"/>
                                        </p:tgtEl>
                                        <p:attrNameLst>
                                          <p:attrName>ppt_w</p:attrName>
                                        </p:attrNameLst>
                                      </p:cBhvr>
                                      <p:tavLst>
                                        <p:tav tm="0">
                                          <p:val>
                                            <p:strVal val="ppt_w"/>
                                          </p:val>
                                        </p:tav>
                                        <p:tav tm="100000">
                                          <p:val>
                                            <p:fltVal val="0"/>
                                          </p:val>
                                        </p:tav>
                                      </p:tavLst>
                                    </p:anim>
                                    <p:anim calcmode="lin" valueType="num">
                                      <p:cBhvr>
                                        <p:cTn id="34" dur="500"/>
                                        <p:tgtEl>
                                          <p:spTgt spid="60419"/>
                                        </p:tgtEl>
                                        <p:attrNameLst>
                                          <p:attrName>ppt_h</p:attrName>
                                        </p:attrNameLst>
                                      </p:cBhvr>
                                      <p:tavLst>
                                        <p:tav tm="0">
                                          <p:val>
                                            <p:strVal val="ppt_h"/>
                                          </p:val>
                                        </p:tav>
                                        <p:tav tm="100000">
                                          <p:val>
                                            <p:fltVal val="0"/>
                                          </p:val>
                                        </p:tav>
                                      </p:tavLst>
                                    </p:anim>
                                    <p:animEffect transition="out" filter="fade">
                                      <p:cBhvr>
                                        <p:cTn id="35" dur="500"/>
                                        <p:tgtEl>
                                          <p:spTgt spid="60419"/>
                                        </p:tgtEl>
                                      </p:cBhvr>
                                    </p:animEffect>
                                    <p:set>
                                      <p:cBhvr>
                                        <p:cTn id="36" dur="1" fill="hold">
                                          <p:stCondLst>
                                            <p:cond delay="499"/>
                                          </p:stCondLst>
                                        </p:cTn>
                                        <p:tgtEl>
                                          <p:spTgt spid="60419"/>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in)">
                                      <p:cBhvr>
                                        <p:cTn id="41" dur="500"/>
                                        <p:tgtEl>
                                          <p:spTgt spid="1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ntr" presetSubtype="16" fill="hold" nodeType="clickEffect">
                                  <p:stCondLst>
                                    <p:cond delay="0"/>
                                  </p:stCondLst>
                                  <p:childTnLst>
                                    <p:set>
                                      <p:cBhvr>
                                        <p:cTn id="45" dur="1" fill="hold">
                                          <p:stCondLst>
                                            <p:cond delay="0"/>
                                          </p:stCondLst>
                                        </p:cTn>
                                        <p:tgtEl>
                                          <p:spTgt spid="60420"/>
                                        </p:tgtEl>
                                        <p:attrNameLst>
                                          <p:attrName>style.visibility</p:attrName>
                                        </p:attrNameLst>
                                      </p:cBhvr>
                                      <p:to>
                                        <p:strVal val="visible"/>
                                      </p:to>
                                    </p:set>
                                    <p:animEffect transition="in" filter="circle(in)">
                                      <p:cBhvr>
                                        <p:cTn id="46" dur="2000"/>
                                        <p:tgtEl>
                                          <p:spTgt spid="604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xit" presetSubtype="32" fill="hold" nodeType="clickEffect">
                                  <p:stCondLst>
                                    <p:cond delay="0"/>
                                  </p:stCondLst>
                                  <p:childTnLst>
                                    <p:anim calcmode="lin" valueType="num">
                                      <p:cBhvr>
                                        <p:cTn id="50" dur="500"/>
                                        <p:tgtEl>
                                          <p:spTgt spid="60420"/>
                                        </p:tgtEl>
                                        <p:attrNameLst>
                                          <p:attrName>ppt_w</p:attrName>
                                        </p:attrNameLst>
                                      </p:cBhvr>
                                      <p:tavLst>
                                        <p:tav tm="0">
                                          <p:val>
                                            <p:strVal val="ppt_w"/>
                                          </p:val>
                                        </p:tav>
                                        <p:tav tm="100000">
                                          <p:val>
                                            <p:fltVal val="0"/>
                                          </p:val>
                                        </p:tav>
                                      </p:tavLst>
                                    </p:anim>
                                    <p:anim calcmode="lin" valueType="num">
                                      <p:cBhvr>
                                        <p:cTn id="51" dur="500"/>
                                        <p:tgtEl>
                                          <p:spTgt spid="60420"/>
                                        </p:tgtEl>
                                        <p:attrNameLst>
                                          <p:attrName>ppt_h</p:attrName>
                                        </p:attrNameLst>
                                      </p:cBhvr>
                                      <p:tavLst>
                                        <p:tav tm="0">
                                          <p:val>
                                            <p:strVal val="ppt_h"/>
                                          </p:val>
                                        </p:tav>
                                        <p:tav tm="100000">
                                          <p:val>
                                            <p:fltVal val="0"/>
                                          </p:val>
                                        </p:tav>
                                      </p:tavLst>
                                    </p:anim>
                                    <p:animEffect transition="out" filter="fade">
                                      <p:cBhvr>
                                        <p:cTn id="52" dur="500"/>
                                        <p:tgtEl>
                                          <p:spTgt spid="60420"/>
                                        </p:tgtEl>
                                      </p:cBhvr>
                                    </p:animEffect>
                                    <p:set>
                                      <p:cBhvr>
                                        <p:cTn id="53" dur="1" fill="hold">
                                          <p:stCondLst>
                                            <p:cond delay="499"/>
                                          </p:stCondLst>
                                        </p:cTn>
                                        <p:tgtEl>
                                          <p:spTgt spid="604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865120" y="246380"/>
            <a:ext cx="3489960" cy="777240"/>
          </a:xfrm>
          <a:prstGeom prst="roundRect">
            <a:avLst/>
          </a:prstGeom>
          <a:solidFill>
            <a:srgbClr val="8F8B4A"/>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b="1" smtClean="0">
                <a:solidFill>
                  <a:schemeClr val="accent3"/>
                </a:solidFill>
              </a:rPr>
              <a:t>Tình hình chính trị, xã hội</a:t>
            </a:r>
            <a:endParaRPr lang="en-US" sz="1800" b="1">
              <a:solidFill>
                <a:schemeClr val="accent3"/>
              </a:solidFill>
            </a:endParaRPr>
          </a:p>
        </p:txBody>
      </p:sp>
      <p:sp>
        <p:nvSpPr>
          <p:cNvPr id="4" name="AutoShape 2" descr="data:image/png;base64,iVBORw0KGgoAAAANSUhEUgAAAewAAAEVCAYAAAAit9axAAAAAXNSR0IArs4c6QAAIABJREFUeF7sfQecXVW1/tp7n3LP7Xd6n8lkkplkEiCdDqEJCIICgYfSbCgoPAs89fkwVvTpH1FAij4QEPUFFBDpJdRAICGE9MwkmZlk+txeT9v7/1v7Tnw2JEDaJPf+HCLkzj3nrH3u+fZa61vfR6D0KkWgFIFSBEoRKEWgFIH9PgJkvz/D0gmWIlCKQCkCpQiUIlCKAJQAu3QTlCJQikApAqUIlCIwASJQAuwJsEilUyxFoBSBv42AEIJA9+MaOAU/COE3c2nFci1m2oz4A6olqOoYPq8FYW8BInV5gOk2IUSU4liKwESOQAmwJ/Lqlc69FIGDNAIDKx7x+lh/PS3kZxJKptiFgp+b4AVKQFGUBNMgDSqLAaMDBZHvV838cLC2OQdv+GyyaJF7kIatdNkTPAIlwJ7gC1g6/VIEDsYIZFf89+zMUO+i9NDm88HJh7hpMeISwoQCCgPucFNwheSoYSRZIDIUrmrc4Ktu/zMzyt+EScoYISXQPhjvm4l+zSXAnugrWDr/UgQOsgiIdeu04fXXX+zmRr7Ik73THSurKEBBIRowUAFcByixQSjgOorqWEw3beZNOzQwqAaq1ngrGl+ItM99RW+o7CFkoXOQha90uRM4AiXAnsCLd7CduhArVBhN65CKe4Hn/aADAPNYYNMMRBuzZO5c+2CLycF4veay22fGux67kqd7L1LtYa/pFIBRFRj1AOEMuG2DRhwARsChKphEAZMzcMADzAiNqYHQBi0QWU69ZcuCjbNWeTwtQ2TSwsLBGMvSNU+sCJQAe2Kt10F1tkIICpvu9JnJRO3mLWtrFdeOMOEEVCJCHr8nTKggWYvnBQkM6Ub9xsbTT10NMNchBErkogP0ThFiqbLjwUeuoKNvX8LS22brJAEFECAYAwANgDMA2wWNcDkCw4kCDlWACwLCFeASBmAYgnhDUeKrfpMb1c8awaqnKstau8ihF2cP0LCVLusAiUAJsA+QhTxQLqPI/r1Ji3VFda5E/QoNtoPCzujv3XI6z2WawUwZxM2CojgACoesRUDx1o8Fy1ofi7TN/lb4sJYdpTLngXI3/O11yA1c9+Plq5+67S6fNfKhoDuoEJ4AW1PApQQEp8A4A40wUIUA7rhgCwBBGShMBU244HAHLCLAZBqYalDYel0uUNF8S6iy+f4Q9a6DI75UKLHJD8z750C4qhJgHwireIBcgwTrwT8bkE/PTm9bc2xqePNRZmakE7hV5lqOhwpXYcImACYIyANRXbAEBRfCnHgaBn0105/UK1u+UbXg6lFCCD9AwlK6jPEIDKy43Vul0tM3vfbHb7D84CyvSACjOShQDkJwYFyAJgB0wkAhFCzTBkcQIIoCCqWgWCYABXBVBgXKIOcyEGpIWCSYMsItz9ZNOfw+Y9K8p6HiqEwJtEu33f4YgRJg74+rchCekxh4xJvqXTUzFxte5ET7ZtNcvB7sVCXhuQC4DnOFAIpFTsJBgA2C2EA1FxyBFVADHFpuCV9Lb+X0hdeU1ze8RBoXxQ7CMB6wlyyEYLkNd1RZ/VuvHeledg4Uhhs1WgDKOGQ5h0Aw0E8Lpkdks+U6AaDcBkIpuBR71wSAO+DhDoDgYBMGNsWsXAGHI8KHhaNURsFXt7K8efYS1zGXVC1cnDlgg1m6sAkbgRJgT9ilOzBOXJY5V99fGx1dviAf7z/dyUZPgdRwjcfNKAq3CAUHOHdlWRNnbLE5zYkAQV0A6gCm0S5XwIYAFJTqTKTt2Ls8kerby+Z9aUMpyz4w7hG8CiGWGcnXlk/LbF1+gx3vmiXskSBlNhDNIzKON1teXfUQzVlVdiJ+NLWyXp3kAIgLDqHgEtzqcVC5CcAFcKECpzoAY8B5AVyqQZ76wFbKEmp40puhmo7bqFG7rPyIzw0RQkoz2wfObTThr6QE2BN+CSfmBcjy9/r7VTOZaioktizMJHrOtrL9R0F2IKRZGfAQFxQgQIQAR3AQlErWLycUOAEQBGQ/EkAApQxcokMWQrZaM3uDEay6rm72/GdJ1aIDNksSS5YwOG+eCt0bBCSrOMxJC4Dji/uZA1DRK/P6LTV2avhDqc0vfle1R2oFjykObtj0iO2qzRu81Y0/9lp2fWF06GIzOTg9oGbAtVNYiwFQNGAKAeLksEADFAwg4AHOOTBWAJPbYFIFLOYHS60qGJUzX/REmu4OV056wTj04oEDMZ4T86lROusSYJfugX0Sga6un+sNY2qtkxy7KDW4/uOFdM8U4YxQHyuAKmwgjiMfrgQws6bgCMymkeVLQGDGRBnYjgNUcFBVBsBUyAlDWL5JTqC67fvlDYf91jPrc1375OL24EHF0qXKptS9hkr8ESMSqqQ8Y7m5glXIO4IT4roFJ9/e2J4GT7gAcz7rHAhgg5u70ce/chgvZK8p9L5+lgFxL4cc5AgBS6tIV7eccLfmq7zDp3mCsd7NF48NbPxkkI0qwooBFwJA1TCZBtfJAM5ra+AFxjVwbBMU5gBnNjgMwKIq5MAPWVIHgeqOp7yR5v+pqet4jHQeuBu/PXirlj56D0SgBNh7IKilj/zXERBiCTNXDLSZyeiF0U2vfRoKY1VUZBVGTWD4AHUtrHMDBQoMS+GA1XABrnCBCw6EEAnYwkVA58AoIjsBCzTIKRXCW9nxsidUd1PZqTc+cCAA1s5o4kgT9MWaBje8cGYy1vOxQqq/3aDEJRZ3bYcAV7yO7q8crm3qvF8P1z+hRdq3HgjzxWJkqb/nhbvPsBMDt3oyPUHGU9ShHEwl6Dqepv7KjoWX0JpJb5ZRjfSvX36ymRz+njm8cnJAzSsqzmK7AJZjAjAbVCJAdZj8YUKAEA5QVQBnjszGbeaBNA/ITFsPTXqyctK8X0WOuPrRA+k+Kj2fJm4ESoA9cdduQp45ip/k3nj+sOTQ1o8VRrctUrODTcxOKQi3HAllmFYjwYwSIEjpxbEc1wFVIcBllo3/iQEX+MD1yO4mEQUgYBNQVchzHYSvIaGGGu+qn/OxX5C2Rd0TMlB/ddJi21JPwbRqE70rj00Prz2em/1ziBudRO2EX3VsoQgigKjgUl04zGuCGtxOjPK3vJUNy4J105Ybh5y0HqB9wjKfc8u+Nz8xsOGy5MCGz/rcUay3gEkMcDxV20KNs+7zl7ff7FtQN4YhG3t5+2Sej12Q7HvjMlYYrgMnq4GwgFIXCONAXBdUW4DuElAI3kd4z43zIagLNhBwFB/kIACuXj2qBJufn9R59M2KYS0nU64yJ/q9VDr/iR2BEmBP7PWbcGcvNt3VsWPjK+fno33n88zAND9Pg4JkIODF3rS8IgRrAoRjDxuTZweAIKBjSVwFDjq43MP93poEI3TULMTCrpOqVhQXXMcFk5UBi0x51Vs3/66Kk077NcCcCVsaFtvuCif6+g9JR/vPNNND80VutIM58TKVpxTm5oFhcUHGiABHKKNIwNNA6IEYNcq3EaN8rctCK8qmHPZoyDt5gEw5fUKBjoi+Fhx+7d5FZrTncjPaNdeADAiigaPXJIW/eWnjrBN/oJLwatK5yMI7R6x+0me729pGtq0814r1nWtlB9sIjyperSikImwbVEeAzpmcOnDxjmMAnDtyQwiMAmiKHPkyWQTAV9fviUz6c1ndoT/3V888ICoWE+6hUTrhv0SgBNilm2GvRECIxRT6poTiXW9fGO1fe5GV7F2guzHQhQ2KRBwhwRq5aBTVqLDcjYkPqo8iEEMOc2hwiA8cGnI5KUtVVk5+QVf0jelU/6H53NBCasc9Ks+BDV5wfG1JEpn2ePO8c78Gk07YMZHYvpKQB696Us8/VZ9IDcxy88kPOfnEx3hmMKTzHNW5CSoS7ji2BzQ5gyzAkax5oEKCkA0qOIofuFqe51plj+qvusfvibzqq2jsNo7oGCNkYgC32PzHaTve/OPldnzrJ0hhoFwFGywSAhaculavnX1f9amX/Qyg4W/ETrDPD1WjLf1rnrkyn9x0ujB3tHhYVsM5bWI7oHICKpdDgjiDAFRRwXW53OxRlQBTORRcByxqgK1WOK6nZjBcP/uGUKj2Ic/h/95Xmj7YK4+M0kH+SQRKgF26LfZ4BMTixRQuaPSl0vGjY5te+7qT6ltAC8OaVzGl7jNjVJbCkbWLEK0QXdLAicuBCFeWMykzoSAUKLCwsNWalOJrequ2/YjveFpbN0ZfeeTcQqL/qkK8a3IA4iCEAllSDY6v9a2WI879oWaGHiFzz8zt8QvdDQfAMbfR9b/wqpbVZg/3nJcY6f5ILrljhuYkwYs9WNcC1RWgCCY3NhZKceK3mNhAiCX/xK0PjsE5RANLGGCTgHBZuROqaH3OW97wMCsrf95fJXqgYf9X9TLf+NlZIxue+5wV6/6QJtKEEwZZUm7r5R0PN8294BdqxxlL3ynsYt2S6cNbnrgoF9tygZnqbfYIi3iEA6rLUSQPKCGyb80xxQZFbhaFsEHTsJrjQsEBMIUXwFtrsYrOdZ5w5XerJnc8RyZfntwNS136iFIE3nMESoD9nkNW+oX3GgGxZUkomeifM7zqqR8o2YFO3U37GLcIFiRtIedssHMoq5GqooPrKuDYDqBYmYLz1q4FCuFQID7IKfWm6299o+GQE3/idf1LYYGWdV7vnR/v3/TJeP+aT3udXlCJAw4EwdUbh7Sqw54QmnJN7Rk/ie7vxCGZWW/+XXkuPbZgaO3Sq4g5eohw4uXgplUmTFAJAMNRJIcA41h7oGBjmx/jR1z5g/BjuS4wVZO9fsel4HIVNOoXLjFM5okM6ZG61ytaZy0Br/okTL8iuz/HZcf/XvZdJ9Z9ocj2t6oKQA4MUMraN6ihxl94p//bPeVTDk+9I2CvuF21FHvq0PaN5yWGur7iKWz3eXiCeLgFCucgXCzh4GZRAQdnsxG4CVZ8coD6eURgj9sDNvOKtBqw/bXTnvGWN90WOc7/KCGLS0p67/VBUHr/B45ACbA/cAhLH/CvIoDM5v6Xn+jkibHL7e1vXeC1YiFmFyhBhSmGPVesfmMm7UhAQs1ny2bgIDAp+O8A3HVAcAJcq8qKQONzUHXI7+oOPekpqD8xjuVJsequ8FDvmycVUoP/Bak104gZUxXiAcEqLYvVbKuefuzVvkj1cjLrssT+ulrSiWzzmsnxbZtOSg1sPh8Kw53UiQaJm2EABQkgjFCgWHnAci5nIHDLgyJeKM3p2gDIeMZZdYEghOCDP8i1pyBpAEQFh3psrgQSxF+7JdQ08yE91PiYVj2zmzQemd+fYiPWLdaA1xyy5dVHvqcURo5VedJwkF6o11ieypYbAnVTfxs58hvr3608LbYvMwa7n+sspAYvyPa/eZlfxMKKmaCqUwBDU8BxkDuB1QgFIyynDhRAwObAXApCqFIVLa+qIPx1US3ccm/9jLNuJ+0Xbtyf4lU6l4MjAiXAPjjWeZ9dZW71zxtiO9Z/OD2y9Staevskn5tSVAclIjFBpNJcyeE2UFEUSsGs0UKNZ8qAKjL1BsvF0qUBRvmkl/2VrXcHph3zCGm9cHjnRWFmOvzUf7W4ZnxRdvStK2lupEa1LJVyLwi1MgtVHQ+okepbak69YDUhnZKctL+8ZG8/cVxw5K0n55qxwRPcVGyhnRqb7eE5lbpZQkUOKLGAygy6+HXFTFAIBGyZWuP/gLuo4mWDwoqlcgwxAhFuiggVIBzkP2PJFzNJLzha2GaB6o3EH35Wj1Q/622btdLXctHg/hAXbAsMvXRTOU9s+UJux9ufYFa0FXvXNugWqehYpUeqFtfOOvlFUrdrbQ6x8eFALNUzM7bt1f+AVO9RLDNU7rFT4NMIOI6LSjPSxQtFefDGVIQjBXuQ9AiCgUMJOKoCORIANdSyLNIw667QCZ+6F6DN2p+rE/vDWpbOYfdGoATYuzeepU/7qwjgONLw5j+dnIn2ftqK9Zyh2wnqcXPIYZbgzJEehSQpBBqEakHAdYXMdoiqS8CxOQMTvI4wKntCDVNvr2qc8TCZdfU/CKKIdUu0VGFL08iWt74nkn0nsHS8Unc4KHqYJ/TquK+6ZXH59LkPetsv6d9fFgk3GmOv/LcfaPq4zODW88z44HGQjTWpjkk0DsCEA0xYwIgJhGKLAFnyGB8GuL1BdXWMGaNEamcDEvgAx5UUsB1eBCGGuTmWfi2po41uVoTr4IAGFvMA+CuGlWDtK0Z508NGpPFp75z6EUIW7VM5TtSVH9vaMz269eWfkXTfIcxK+bGuAJ6yseDkI2/mRui+6mO+vnVX17HoAHdfID7a8+Fo1/Irabp/tsccNTwiV+z3I+ERNz34gYQAxR6D7GdTEHifooQ9Y5DlGoBRO6YFm55qPOTE74HJu8ncy0se7Lu6EKX3feAIlAD7A4ew9AH/LAL4kEx2P9Q6uPx3X4L0wGcMd0xjdhbANkEjBFSKpVsbuJyRRdVRrH0TsLF3rWkATAfTVRGsXfDWjtZNP/Jmjyf0W7Lgmm3vFPHty24wKgPGiVve+PM3tOzovICbVQTnECNeCDbNvD9Q1X5H6FnzObJ43/cfxdLFSgLAny7Ep/DM8PX5sa1zIR8P6WCBgQGxETgAFOJgzQEIksmkNjZOnCvgEvR4xlL3uNpbUbkVyLhrFZYmBFWljraF08VakRNAHPzBCXcVQNEh46jgeCptNdT4dqTp0F9Yjv1keVP1GLR9cZ9lj2Ljw3XJZO+Z/W8/tpjmB6sYdyhRAlkaqF9bMf24q4KN7etIzYfes3c1tmf6Hrr/mzTVcwFN9bXR/ChjxAVKHBDYVsBpBQnWxS0lZt5S61UI6fblUh3y3ABXL99cP+24X7p65M7gU6nE/nA/lZ5CB0cESoB9cKzzXr3K4lhSj77j2fs+a+5442Ka6JptuHGCes6yH+1ibojVWgFE5MdFUlTgHAlSHBS0P+QMciIIwqgbCDXNftTnD37HADJEFi5GAfF/+pJGIulnIz0vPnKNO7TxXJLsmayJAlhUB6V8ykYl0vSLuqMuuZuUvzNRaW8ECp2nYPj+prENr50S613/aZodnsbMpKEJl2rSkMyV4jEIsNhLxXI4jm1x4ONmFljWVoEQCipWKMwCUPz/Cqq/ucCtPKioxUkV/G1wkSegCLDdPFDhgM4oqEQD11LA5h7gil/YSsA2ldBYuLHzMX9Vyz2e1vlvkcqj03sjHn99DMmSf/WGQ83k6FfSvS+eRe24T3CVKEbNlqq2BfcEfdW3wPyx+PslfRVW/097vOuFTznx7RexdH8NczNASX6cZY/5NmbWxjhgU5DcPqRbIOeCUDAFA5MGLO5v2loz+7QrQy3zVuzr+2lvr1HpePsuAiXA3nexP2CPLFbcrkLl5CkbX7h3sZbZdrJh9oVVOwagqABo1OEKEFwAIwIYxYoiSkRixohlXoJvgayrA/fUZ5Vw68uRqYdf74/Aa7uiNIVZVOzNN+eOvb30CpHascjgKd1xLCDe2pynvO2B8NRTb/POvuTVfRl8sf6BKX2bnvpoIbHlHJIdnOHleUMXDuGWDcIR4NEUcDm22rFvXdR2Q7CWGR9hIECVgIIAgiVc18X+NIBCCShUADfzknGPMtr4QxQV8o4FVCdAsbQubEC2mgIBEA7OIGPGrgHXQq7lCY2wUP0rzF9+d/2ZNz6+t+fXxcAK77aV952Yjw/+N0+sn6wQW2VqOEW8tU/XdB7zX37h/UBlaCGWetLPPnVSbqTnU9nhrrM9PAYKZIBCoTj4L604DeBYwSBI3iveKcjOR9c4XANb8Yo8q0iXTz3xN0qg6rbIEQ3r93UbYV/ez6Vj770IlAB778X6oDgSZtfxlXcEIRO/MNr18hVqtm+61xmmqsgAFnfRiAFLuQjaFMeUsBTJObgCc0kEdMwKGThqmcUCTcuNyo7fVhz+sd/CTU9kdrX0KEYfDmx/+cFzrNTgZ3l6xxGskASq+IH6Gzew8im/qz/qvJ9C5fF7dZwJE2ZYv0QFj9287c0Xz7eTvWfSwsghHifq0XhBalzjhBsm11jWxjE3lNKU8+lF6C52/gnaV6ACHPamFcgLDXSvJ8ldS+F2zqcxIcvkKEbD3eKUsappYKJxuIKtWRtcYcv+rAo+oK4CxKZAhApC8UCO6eB6y8Yc1fO8a3j/2HHS+UvheRgli/ZOXzv2wndmpkd7LkyN9HwR7CEvZUx4ArVveCJT76k785w7CFn4jhWWXf2CiRW3Nw1vX/PR7Fjv15RcX6XGY4wJHNNHHgDucnQ5Elck9RXH3FGkRohxzgXTUE3PZpEZmz3ljd+rnjH/qZL/+q5Gv/S+DxKBEmB/kOiVfvcfIiC2LzGyw8NtI10rr2fx7iPVfH9Ec+OgMhssbAgyTY7PcBxPktCDD0IEJSRSoR62Bg7xgh5u2uyNNP26fPKJ95EZi/rea6jFxl+0D/euPi/Wv/4qPTVQrgjEprDFvTWvNM867T+VAH9zVzL293rcf/Z+CdYrHzHSMNBUGNlyVrR/3UU0P9JuuAnFgBwIJyerDZSpcjNjWyYolAPBzYwceyPFDQ3RgREFFFTsQttRort5tXLMFw69YTvpCjMTP4S6ea+G2TbqsrsFSURTcSQJ2c7yd1xwCWaKSFhTgXEFNJeBypH2hxaTKEzCwNQ8WfBH3iyb1Pk//rL254wZlcOEFOU/99RLiBXe/ofuXmSl+j+fT/TNI8Qk4AnGjEj9b1oOO/0OMuXSdbvj2FiFGXz6+cN4Knp1fuitj3j4SEDhaUKECQTV48Zn3KVELlLwMenmqIiGJDQXt1LgKkGRJzUFf/XU20PVU+71Hfufb+6Ocyt9RikC/yoCJcAu3R+7NQK5rt805EYHzx5e+dh3gvZwxOBxKGYvFggEJKnOhZIpDBRFBYGkKVos9dpEgzx4hKNW2eG6jl+Gazt+7Vvw5RXv5wSRNT4wtnJuITV6De9beYrmZL02Zpl6eV/VtIV/IJ6KH/qP/OrYu83xvp9j//3vCLFEs1bGW7PJkbNGul/9AhSGa3Qnqeg8B4owgaFKGcPZcwBXoIeJIsViiiLhCBE7AdvAqMl+KmbjNgtk/S1zH9Wrm25PR7d0mrGRzxQSw50aN6mGrHCeB5Cfj9aS6ECqAWc4IselxzilFKhLQXWZBG38bBxhynMbLJUC9/rzEGzYEmqYd5Oi+J8KF8wd/4pD8EFjZW57oGPHS0u+YMb6L6VuyudqOngqWpYZodpf1J521QOETNltOuhi6ElfrHf9ISOrn7ldswenqE7co3D0y7ZBmr/JqYXin4Ji24GDZujgCgcKtg2unPMvA1Y29W3FX3NjTeSCe8nCD579f9AYln7/wI5ACbAP7PXdq1cnhFDWP3jNsSIb/4knuqrT74xqGiBYY2/w/3qwWBqX/UHMsF0OjClAGJZ3FUg6PsvffMTbnkjNd7T6Oc9Xdpz1vohPkvg2dH/FaM+GE/rffPJnXjdapQuTMMWXZYHmdZHOU7/qaZq9x4lV8jzW/Lp9tGf1OYnt679IrdFyVaQUJMMpwpKlb+kWheYdgDFBmUxsQKPSyThyYB1CMDQ8AcZ0pC0DB80Bf+2O4PRjrgpMmrwMxtLl0d4N52RG+r4ksjvKiZukCikAQ5cqXpwrlvPZUj9bSE0VwXAeXoDKNVBcJKFxUBRFZuEOccBmRFhqwHE99clAVfsP6ycf8Qcy7bKePXFTSc/rpd++LNOz8jI3seMIRQEWh6AINHR8t3HanPv0js907c6ZZzxe6tWfRqiT+cLQxhcuFtmByR6eAp0gYHNQkAQgCZLYmmBgY6kDJXSR5Cc4uDjrBV6wtFpbDTXd0XjcpTeQ5jN2edRsT8Sw9JkHfgRKgH3gr/Feu0KxZUlT79pXz0sPbfp2KLfF63NjhOLoliRL4Q/CdhGY8L9h/sLc4n9zsS+o+EVeqYxVtB/3IyNQ84fQ3M/3fJAMGNXDEquer8sMbPhCbnD9eTQ/1qwK1yVaZTTYtvBWIxy6xzNv1+d5308gRdcDndvffOL8/FjPeZobnaI4SaYiM14aORa70/jC2OAGBvvUWEGXGbdjA6XFkSJsIVgOisn4AajfIVp4s1HXcZ/e0PJr76z5I7BjVM1v3jwzlxq7ND6w9kKVR4NgxwnlWfBqCD7INqfg4Jw71ujRX4UWpEuVQjRQwANCyqZJPRvJSkcFOoeqkCc+oUVa3/JUTv2Dr/nohwKdF+6W0vTOeEp2f+bx8u3P/fEb7mjPR3l6rElQzdTqZi71ltX+pHzagtd2VSTlvayR6Pq57rjBub0rn/hPntx+rF4Y8ukih91rENwGlQlQiAu25QAoBrgEt1c41V5kjKPanAkRYOVTV/ga59xdfsJ5dwBMt3fnxuK9XE/pvQd+BEqAfeCv8V65QsxYEq9ef2xqsPsz2f61Hw87Q+DhmBwX+9PFjLoI3OgthQCFJUd0TrIFgzw6I3krYnpl+7LK5nnXeesnbdodD2ksjedhYNbA2he+zOPbT6D5RAWjhqWUT1mlByoXV9bPfpHMvXy3G4NIBbMdh4e3v/GnT1rRbRdAbvAwjceZxk1AP2eMS5GBLGQcJFNeEsswVqhQpoHt2JKUh/KsmAlbLjYWgqB6G7Z6y9oeKW897DaYM6N7JxFLrFgSKqT7Z0WH3v58IdF9PDGHq3SRBg+xi0CMn+0KTNClpSQwExwsvePfUE0S2tAEDGfipXQsuoBhiVxwcIxKkwab1unh1odrph11J7Rpg7uLGb1t6WJPQ5XvyB1vvXQtT40dBZatgRbuLWs/8nuqv+op//wrh/bETSw3Cqknw/0vP32FObLxApLs6/Q4SWm6Ca4Juoqxd8EqmMAUv2xN2MIFlyLfACX6CFgiAMLfGGPh1icaj/zIdbAl3Fsqje+J1Sp9JkagBNil+2C3RABVzXasXfIJJzHwRXds0yEBHgdFFORnozozMm6lpKYUoyiOKxUBGzVCDMiwkGX7a9/oNqEuAAAgAElEQVRqmLHw5lwg9GBV55WZ3XFixZnwbq1/6S8vMQfWXezGBxcoboHh3LGvsvkn3obpv4sc+a131aR+L+eCY22j3CkvjGw6Pjew6QrFHJur85hBnRRoRT0tma3hJga/gOhpTSUzDUvdKJNZHLMq9pldWdbGF/b+TVqRNcqmPlrbceqv1Hmfe/rvz0usuN1ruvYJfeuevIoVBg7XnbGAYqWACuxRUylOg1sD1BynzAXXNYs5IyVAKM7Ca8CEKiecZLtCAXCoBVkkremVDvHXrzcq2n9p1Ex7LBRu6f+g/trF0vS3I1Z65KrUjrUXurl8K6W+MW9F6zPh5vavGQuuHdyTo2V4/Pya2w8fXfPi591477lKYdSgKOaDZiuKBYxa4KKjHHiLJiEEFeS4rIAIB+e0vWDSiAO+mjcbDj35x1qNeJQ0fnm/0mV/L/du6b37dwRKgL1/r8+EObvcpiX1A6se+BIkB67wFHYYmpMBhvO+43YKSCpDqUyZTAKqS7kSpFAG0iJBMH0NQzzc9IfW4776H1B9SG53lxXN3oemj65+4tOFsd5POMmBSsxVvZVt6z2Rhl9Uzv/4PbtLJAQz65G14UpIxY6Oblr1XSU/0KrZMV3jWVCJJUVRitrVRbUyHM9C1reCo1yi6Aku1ckIlaBOsAeNpDGiQt7VhSc8ebWnvPWXNbMu+T1pPDL2D4CNG5TBlUZs3R8+m+l/6xNOvHuW7iQoDoMpyMwfHyxGmVPM3NFO0gGrKBNLsBzvBUY0ACTocVcKsxT9oV3IcQVMNeyK8KThSMsRP1bClQ+FDxvue78iJrKu0PWYHht8aXJi+7qb3eTQbMehXsVT9daUuafdAJz+aU9UP/4xZkvY8EPPXmonx75sRbdM04lJmMgCgQwQ5AHgVspWgTKtyNofH7UTKPOqeMEUOrha2faq1nl/cB3rO+Ezbo1PmC9u6UQnVARKgD2hlmv/PdnRl3/08cy2Vz/jJjYf63WjROGmBCBJoJJmFQhQ6B4lIalYdpR2FBpkRBBY5ZQXIh3H/jI47yu/3d1gLYFh3TotFv/zcenhLZ9MD2y6wCMSQFRfzhOZtKR+1rm3kvaPvr47oiviS8PbVzxxXGqw61ol1TXLS1IeambRZQIMDTNYU2pT4wgbB02Otiku6obj5mU8y6YcHCzFjhP1UBLTJiHhKE3ZYE3bdysnz31An3nZO/b3Zda45fcNY6se+Zyb3PEZkumv1LkDKn6+1MjGajdS/4qWnERaeSHBTQHbVeWff1knwUHDkTIh1VKhwBC0gxYtb91qVEz6Xu3MI54kdReOvd/Yxd+8ubmQjV4Q2/D81U4uU6kaVWNG+eQ/tRx66jeh7TS0RN0rNpbplbdMS299+8LUQNe1QSWp8sIoYSQLCsN2ApeAzRi2DZDJ70q5UikPK3XdGXAlmCPBltX+8sbzys+oGfwgm5j3G8vS7x34ESgB9oG/xnv0CmXJeXCl0f3CLT8h6Z6PsVxPte7G5RxxkUmFgI2KHeO9WdmpxWyuaE6BzGfbqM+ySONdzfPPvolMvmDznjrh5LIbytLR/hPM9OjX3LENM4XjKp5Q44pAwyF3R06ZefsH7ckiyW37E/efYKf6L3GS287QzH6/xjOEcWRqE1mS5qhbLQEbs1lVxogJ1A0X46Vx7Bs74DIbHIr6WwpKYQqh16YCVbMf9IQqbyuf1LiaTLqs2G94hxeey/Cjv2p3kiMfhULiSic5WEGdPNNkT5xI9rOLI3U4/40z31jmxayeoze0kAQDVJzDXjZD022ETZw2UykUiCJsT4VpKeWrmL/u7inHXvYHUrfwPYM2ZtfdG586wspE/4vHehYIQbnmr3080jr3zqpj5jy7O0RSdvVeEl2PBUe6XjrBig5dZ8VWdzJrRNOVAiiMgyNL4pr0x8Z4SIVx1BZXGJgOricBofi4pdaMhKedutgbanjEN/tTA7t67NL7ShHY1QiUAHtXI1V63z+NAJK6ADKzupc//EPI7jhac4YVlaclWQrzZwRqEAhMWA6XU60yq8Ms0yIaFCAIWuWUV41Iw61Vp3/8AUL2rC/z8EvXt0I+/fHstpWfdrPxGqb54kak9vGaGfN/CIccuuX9goQQS1jqtd658Z61n7DTO86mhcEGXSSB2FlQCAFGVOAuZrHjQhySFY6P/iJbXgK2BG3kihe1w13VAxnwQkErS2hVHSvDdbN+GglHXiWdn/6HUvg/WxzspSfHumdamfgV2bHNH+WZwbBKclRXcG0AbKto2SnpgBKwi4PHtuMCoUhEYzIjl77QLvZtcRkJmHIG3AsFFjGZv+65cH3HPRWnnP0ofPuZ7K6q0cmqR/ctjTvWv3V2fLDn6+AUKjRvxdt6oO5/Wg7/6BLScFJ0b37lcP0yy2PtVqL/U2ObHv+M7g4FNIIa7agYhy0cbF8QwEk4yokUUeE6hYJtFt2+mBfyrKogqo96UTPKv93sO+71Evlsb67gwXGsEmAfHOu8x65SvPbzoOlmPj209tnP8txAuyqSoJC8zKKLJGh86BcBe6ebM5ZfHUIhz3wiy2qsSH37jyvbDvmtPvNLG/bYiY5/sFj9pM+G/vbEpte+lh3ZerzrZMPM8GzwN0z7tRoM/jp09PWJ91qSx4c9dLPawXUvfa4Q7TrHTe/o0HkC0GuMOyaoEvxU6b1MiVp0k0BDD1Qjk5aZRYcJJrjsZyMJDTNyRwlAmkWcgq96bfn0w2/XyyvvD3RcGX8vZWKxZUmoMDo6O9H36rXZ0Q0LiDUa0WgeVDQEs7FhgXKnGBxsUTiyZ46jXqiCJh29sL/OFKmjjS/chNnotU1VsJkfhFEeVYJ1L4RbOm9J6+S12jnfyu9q/PIvf/2YxEjfp6L9W84Xmt8OVrXdGaptuzd8+FdX7un74J9ucLYtDWcHVx0+vO6RnyqF7a3MSWlollIsgwOoqDLnUMAqOVYghAdZ4ihDgxtQDXK0kqc8MzKBiuZ/nzLvhIdJ46m7tLHaF9daOubEjEAJsCfmuu0XZy2WLGG51q6qwvbe682hNR9y86M1FHKy74dzrMUXDvUWfZsVrJIjExqza6ZBRilzct4p/cTjv/zQC+95Zk+ygf86YCifCkOZD29f89xXzUzvbCGyrvCWbQ43zrm4qr1j07uVm//ms7AlsOlOfyGVPmtg7dKr3VT/YR43oXgVGyzMrhkOU+F8czGbFlJwAxPtcQkT6W+Nghzoae3KDFvyubkGeRLiWb1+xPQ1PDT97PP/A256fZf11P/mHJfdYLi6ctqODU9+xUr3zWXmmKZTFAUBKaaCIIz8dMzqAVXXkHUg8BwoOLYLmq6AkI3vIh8By+N4HVT1gAka2Fp4xF8//Rk1Ur84WFfVtyuSr7jJiT70yEVmNnl1Jjnayf0tG3zVTdc1fujM5wjZ+y5hO+OV+PPnI6bjXp8fffsMyA3WqW6GaAqHvM1BVwzQkGhmIrveBtApcIZCKrYUVinQMkhAA1S2zrmhtn3u3XrHhW/vF1/U0kkcMBEoAfYBs5R7/0JQ+zm1YtmM1NqnbhbJbZ2MZ71FMw9Tel0raPcoiiVFlQBoHMBxOXBJXApARq/JeltP+T34ym9sOurqtXvrCuSMdN/c0NBba67Kj6y8wM72tAtFiVdPP+lGj6/6N8aCL76j5/bfnyOCf6Jn69RE1/IfK/n+edRKhKmbKzpioTMWjkshOxv1qcfb+sWqODaFuSQvWYKDqmvSGhNLzwoyj9FFy9cUp6Gm+8JTj7/d/+iO9e+l3PwPm4pXf+qJ52OXJgbevsRJ9sz3uAmioXgL9rI5yoEQYHK9iuVyhGYkDRKBZXMEa5yhR2OW8dIwDqBJ3qCCo01unlXGgm3H3GmU196tHf7vm99t8yViTzdt/dMv/t1MRS9nhNnVh5x6vR6uXeI55CIk0xWHCfbBC1s8OWrP7Fn+0PVKsvs4v9WrGUoeCuiQRlRQOAMFy+IChWdwD1Mc80JGv009YNNy8NZ0/slT0Xxr+cIfPrEPLqF0yAM4AiXAPoAXd09fmui+pyofHTlxeMXDP9HsoWrGC9jllA99zNZQW4KPW1Che5SGYC0I2EyHghpxM0bTUMWMM78JwZonqjoX7RFxjHeKAYpmJF79/aGJ7icudbKDi4CaYSXU9JoWrv5+XefHXiGN795LRxOJoScfn20n418R0Q0naNZIhLo5BrK6gNRvmUrL6gKWuJGejSVw7BvLGCE4UiI1vk3bBo5UbJyFZj7IQwj8VVMe8le33RmY+uFnduV83m29C2//ojXRt+6CwmjPx3Nj3dODah5UYYIQ6LWNzqdo64kbDOyjSydtoAjYMvvGfxZZ0VhUII4NGlUkYc4RKpgk7Iiy9h5v9eSbw00z/0QOvfgdNz2YXa9/6OUreLT/EtXO15dV1D8fapn9fc0u30KOXLRPZ5iLc/tve7c88ttvkOE3zteS6yb7aAoKuC6AxivI6t9pW4ObGAFcgja2NlBnwAtq+ZS1NNhwc9WZ37mHkMZ9ej3vdk+U/n5iRaAE2BNrvfars0299IOpdjb12cTGZz7rFfEAFSh1Oe6YIMeExkEJH3U494tkJpwnJgbktYqcW9axNtx21JUVjUesJ3Vzd7va2LsFS4jtxvBjt52Siw98MpseOo0oJBGubbixvrXtfjL92q5/9fv4YDfX3tQa7V57Tmp42394C4Nh3U1TypG8jdcuQEia9XimKuXF/i9xlCVm6dCFJigK5ApIXlIBFB9kwe/QcOu2QGXj/6tqmPIoOfSqHe92Lbvy98gcz73y7KGxwe7zM6NbL1Ot7RGdZKjUNB8fwXNAlRNdinBBwf4tbrjGlelQ6EX+YAnd4aCiBjzqmqPVp+KHAo24rKzxOTXc8Kua+R9+lNR8KPsPFQmxVLE297Ste/OF70O+cLSHKJsmTznsRs0TeGJvzFzvSpzwPSOv3XJuYfOTn4Xo2hM9EKX2uFKfwrG1U2zxFIWAsMXjStDG1SVCAcfXkKShplvrjvz8TaTplBJbfFeDXnrfu0agBNjvGqLSG/5ZBLCs3Pdg7Eg3n/oxH35ztl8kNdTHxhLvTqujYqZdHBGShCoEbOZBQIKCp2bI2zT3CbWq/uuV864ZeS9Eqt25ImLL00393a99OLaj6yo7v6MtXFn9fCBSdUflyWc/QsjCdxydEiNL/bHVj56eGen6VGpo0ylBMEFHhSz0VMbsmo7rgstwuH8pLe/sYWMeJ8vlaAouBNhYXmY+cJSwnWdlQ/7m2b+ngfJf1xzz9Y27MzZi+zJjcNMzc+1Y/5WZ0VUneng0rPOswrAqgG5hVJflb5W7oAnMsIsSqriSnKI6GwIV/omsfwoCR9bw1FUP5CwCrlGdoMH6BwMNs++sPP7U5QBzHSluJ9VVBYktvy/gwOgFvZvfuIqA4g0Fax6YMn/Rf0PtnNjuvM4Peo+Inj9PG3rt3i848e6LSaHfj/V/KRzLYTzDHlfuk3HhwFHgBisTHCCnVIBS1vr7srmLfuadftlrH/Rc9tXvS+nW7sf9hXQ8kozGgt6gbnLDNxqaWZd+v9MU++paDpTjlgD7QFnJvXwdYsUj3s3rf/cROxP/td/q03Q7XvSCoqxYQEUWLfav0ToTH/HcBZ1zcKkBKVIGtrduTcvcM29IKub9NYde8w+Z2N66HHwomW/+pjWbHr6wf9NzVwIlhu6vuLv2sLNuCk772D+dCUfgya759YzhNX++3En2fNxjj4ZVx5FqZUVNTwQ5BDP0oR4H7J1mHzjeJpvERTMUCWSuKxWzLBpEa9FhvbrjWV9jx3WhucdsJ2TuTvbebguJGFjhTY6u7BhZ++wPSKZnPiuMRHQnAwpBeezibLjKOaiiSIKTgD1u3IJ9W2S1c0UFB5nj+B45y40bDxVyrgdEoHlYK5/6SNP8k78N9e5fNMcx1mMrf1OdGNv6o5GhLSd4jOAb7Z3H3ObrXPT0/gTWck0GVnijK+/4pJncfnV+ZFObRtFdzZbEScap5CX8JcNGwJaAjix/ChnuB1re8Ya/9ag7yxZ+87bdtnB74YOKLYH7Kby6QxtLjYVVLTSdCzKvkDc7VEMdBRWepxpZXaaEh8ncy3f7vbkXLnFCH6IE2BN6+fbdyYsNd0wd2LD844nt6/8rxKNEcZKo9yQ1lmU2huCFLlP4oMcszXXAoARM8EFWq3MtT91TLSecd5lvhTJGFi0qzgzto5dYulQZTD9fx93Y92LR4ZNBLxvxVnfcM/nkq3/690BSfKCtV/seuvW7bnTTeZDe0uyFDEVLRuRKFUe1sIisgHBQMIZKRjil+GzDTjArim7g5kVqheOMNgOTeyGvVOch0Pxy49zTfuAJ+5ZDw6LCzux0d4ZGXsOmP/nzMHrq1lf+dK2eH5jld8cYtTPAKZ4zssSlZUtRgY0XM2oEakyXUUfFAhuYQqSwiHAtsE0bDDUIDjGgQAKuMCo31M9YeIcRdO8inYulLjwC9uj6x6pIbvjb8dhwK3edP7bPnn/PPyud787rfT+fhefqrPzv46I71n16rGfVhX5Igs5NUDhq4P8jYOO648NUkZsWL9i+pqiItDzQ+m+/umJ/24y8Uzx26u7D9m3lENuyoH/NKxeY6cE54GQrVMaUjG1x6i2P+soa7m+YdvTdpPPS3era9n7W6WD7nRJgH2wrvpuuN/r0f3yoEO/9fGFo41mGHQNF5GW/EwU3kGiF2Rd6XGMJFU0ssHTqoQRy4AfHP7kPIh3/O/mcc7+xv5TWxNK7PCk9fnxv96YvW0LroN6yV6bPPuZbeivb+tfnOLBisTcsQqf3rXnmS0q2f47Xieq6i3hUJJRxWjTwQMCmrlacXMasm+LIFHYHKLhYeZBiJUT2uR2HQZ6EgYVb3wjUH3Zv5bzj7oHIK+k9KW+JI3lwXFnF8IqnzrdGNvwbT/XMV6wxylDhTIJPUdscwZohSXzccQ1H0GwqwAILFBU3Gw4Ix5Q9bU0JgAs62EJFqc4EK299Izzt6MWB+tlvk6qFGQkIPc/rqdzoIYnosOqY7vbWk67evi9Z4f/q6yB67q3te/OZ81LDPT/2WwOq4aQJQxKeHG8rOqtJ0RS5SSsKBSmggSkMyNByx/ZUPj190ZWXQ1ly4IOq6O2mr+0//RghBIPhp5pyAzs6MsPbZuSjfTN5enCaIbLN1EmGuZ1Wsc3jMiQXBhzqq+7ylk16tKp94a8hn95cyrT35Or87WeXAHvvxfqAOZLsg6648yI3PfhFSHTNUOy0LBcW2cSI10VQwvK4dKWSU0FFp+ccDQMNT3nO13Ls7VXHfW3J/hKUotXiq+HNzz91YSpbOIcTlXfOP+YHo1R9ZdKkYi8bpTTTic0tsf5V/2UPbThJy0ervTwPKi+AO0484vgAH9dPpxwJXJJ1Nl4mx08h4EjlLACqKOCABjnXAAg0dHvKJv2ufspJvyWHXLhxb8RFAuj630yObnzxvHy890Ke2T5D5Vgp2dm6L2aSWBaXg2gyy8Y/kRGNUwBoEIKGJihxqgBQL7guDgrgXLnhWnpFVKmZeb/ijdxa86EfoiOaKB5zvQrTp2NVhe+vYF2sCKxQex7+1Ql2NnGjEl072bBjqsLxPi+q0xUBG+/tcYKl7HSoYIMHcsIPrl6xou3YcxYzv/Hse5nt3ztrv4TBqqEyx4q2j/Zvmm7mctOJyycT12kmTrYeComwxvOUulkAtwCEEQBFhwLXwFFCJvPWbtEDk/6s13TeFqqo7iedi9CntfTawxEoAfYeDvCB+PFi5PWa/qU/v4Knej9H01sr5TyvZBQX3aZQWxkHX+QTGYlJlEpyFSpomUqVrYRb76454rKf6W0f22uz17u6DqLnhUlvrXrtLMexmtpnzX9gWLgrp0w53cTfz7x+S42dHzlluOv56/TCQKNu5TTdResHFxxqyz5msRyOtpnj41zj2VjxAY8KYQAuR8Au2lma4OWWpzZlVLXd56lq+U3ZUYuX720Qs164flYy2nNhPtp1KeS2lik8LSlzmHgVr6Pov7HTz7zo3M1lJi4NtDETV9A41AO2i8QsIoHLYgHX9DeNGOHa64KNMx/xH/7vw7u6DvvL+4Ze+M5Mnkt9Jd/13LmGPeLDMbjilHixilLkIfyfah2CuEN0sMEA6q3qrmw/9i6vR7mZHP7t1L66JukpA0sZjKlGbnTY78a6g5lYf6Wwk+0qsY6x0iOHW+loI1hZL24h0QcA2yHgWIAjitjqobRojWsLrJp5wGURW2g1/b76Q3/oL69/wmN19pekWPf8CpcAe8/H+IA7gtn7zPTY63d+0RrbeClNbfN4UAkLiVPFJ4PMsylVwEaXI6BAmQrAKNiOA7bREKXB5lubz7r2ZuI/fL98gIttS8MgDB0mLRjd2X/EEvJYePUsbsauTfW+9GHNjnp11wEc80GCnYuSntJYCiFufJYZiUjSHYuB4LRoEoHVVNy8oPuVi8YekYK/ed4yJVjz3YqWY1/9oP7S7+dmQy/z+JaX5tmp/i9lBpefqLpjfuZa6AkiqwPjJO+/kOTkOts2KKjOhteCPHg0d6GaJNlRF/u80hADEhCAQP2Mx3xVk28PLDzusf2lBbKrcRI9f6hND3adMbzyweu95nC5JnLjoje4rgjY49UTvOtRtQ6vG0fjmA+YUTHEKqY/4SmLXBM4/ifoPLZXBWFkNaP7Ji2ezHmILSLMG2qEQmGqnYl15uLb5xQS/Z08PVzu4RnwMBsQrNHFzXGLVQTJr2BM/omcC8t0ANCxjHnAAQNy3G/7qw/bqFfUf09pnPlMqHNRSYp1V2+s9/m+EmC/z8AdzL9mr7v/mKFVv7vKja0/x2MNYZNW6k1jnxpVzfBLzuXDHsvB6NJFwUGLRspAibStY+GGm6s+cvU9hOz92etdWTephHb/dPLXZDgxsqRmYNmTH8sOdv9AyWwPeGmBos60rClIuRh8gBf70ojJ4NpAKY55EeBonoHlcVUDR8pY4vy1FzgL8TSER6oPPeXqsrqOpdB23tjefqgXS7+CjG26008HBzvTQ6t/SHK9syAzHGSFtMy2kOkvyYRydFx6jIHqYkUFme5YX0AFtCIpTc6WI5kOq+XoNCYMEKGmMbVi0p01R33iNlJz3C6ryO3KWu3p94jY06Fs3+YFY6sevlVNbmtSnKSCmgK4zo6LfQ08g2JJHPkbuHFxpeSrBoonkuShyW+EWo/+vH7Esb17gvH/TtdfJJCtNGDd2lnJ0a1Hp2KDCwqZkSlOfqycQcGncEtXHFuljkUVB+9TJEDiVxZ78mj+gn0sFxzXlBs2XTcgbyIbHlsfmhz/KwiPsEjIiTTOuDdSO+VO7xHXvrKn1+Ng//wSYB/sd8D7uP7E67cuSm968nJ3bM0JhohK5SvGcIQJGcMuMBxZGvddlsQqwgD37zbVwFPT+byvvOVm/0nHPrQ/E3H+OizopT3ac9PZVnzgc4XR7uO8do7qDNXBEHwdWeamqITlIlhJF8riA5BhJV2AGAdsYCpYKOCtGmATP3CtbJuvfsZ9/uq2OwzqH9qX5B3s4cdX3hGwE1sWZvrXfQHSOxZohVG/Rkypc47+YVg1kTYlpgkeCcyYXavgohOZ9PzCKoLMt8ezUPx3D+RomQORlpe0xll31Z4w9bcTZd3lZmb7MiMxtKIj27X0FohumqmYMb+CrH9JrMSKCVZTsPmDo4zjmxcXi+UMmBrIO8GWTYEZp3/BaJ6xGol37+Pr9q6/IvkXsEOH4b4AmNHK9EBPa2akb0Y6uuMwynP1lBeqBM+XcSflVyCrgpNDBxeiClpUq8MxPe5K3kmRRCfA5ZZUKqTElSuLG3IL5e+JIomS2AiysHDOfCB8dd3UW/nzycd+5X/2hQDSuwboAHpDCbAPoMXcW5cy9PS3v2TtWH6JiK8/1ICE/PJijwukDCkHVrR/AjFOVsIvuUN1yIIBoebDfu+var/DOPo7S/fW+X7Q44juJW29yx+4gie2X6bkB8MGXiPlsm9tE0cSsaSzFWZW8mEN8mEHxAKBD3N8nsreHwOHMrCVIAi9cpD6655snHv8jZAm6/clWO+Mj6ws7Dg83P/WI5faI5s+TjP9sz08Oa4NL4AwVZqFcNsCHWVLZVUBu52qrKIUSVioZlc0Nim+dMgJHzhG7bBaNumJpjkn/AhS+e794Xp35b5A+dnEspX11ujaH1sDby2k+dEKZB4gaRAdvGQVSWquj3tkE01+DeS8tuKzLV99X2T2R6/WK1uXkeYz4rtyzHd7j8yex/7kh+GhiJ0dreJmujqVjFa5hVyDa5kN3LYaLavQ4pq5FsILOhEWpYCZsgkqmrsgSRDlVdHgRUrxFdtYuGJ8fBSTYVFMuFhXQYhG4sX4xAOus/QnA5fhPL4GaRG2aLD5wcikhbfVHnPN8+92/qW/f/8RKAH2+4/du/6mGHrSl+zaUj04NtBkJke0qvKKsWBlVb9vwdVj+ztD9l+U2ujWBz7/E4hvXqRkuuu9JI2q4eP62EJKVaL/807AlkQ0ZM4yH6QgIEIts35aM23+3aTjignhZITZS/7VH54zsunly+3o1hMDkAYVMRgNHxQXHMWV5DrJCMeHILptYZbNsO9ng4tqYZJgxsDGcin6SCsRUwk1LQ02zb6z7Lj//OO7GWW86422G98gwWDD/3YOrXv8Eiu27d9YfrCe2ilJKsT2hsAsWzqLWXJGW7LgJWjjzD32sbFcjDPnxblzLlSwhQdsFgLir94cbjnsV0qw5c7A/PdmE7obL/E9fZSMx6vfjqRymf9Mdr94HskNNaoiB4y4ss2DExEIYbJ5DxSc8T4+2qQC0XnBqBuumnPOVz3lLc+Qto+N/KuDF8vY8oVMegU8AwbkiMc0x/y59LBRSIzpueyoxzXjQVWDSl1jtSp1m5iwm61CutouZOsdM1vGbQnSxZqH5FUUNSZW474AACAASURBVALkZAK2KySREOftlSKXAke2cBkVVRBVyzGFDui6MpDP5KZRx65gwqHEtkBFf3RpWGMBxzVWijP5aR4A7mvbppbPvH/K2Z//LsD07L5o7bynhZ2gby4B9h5aOLFsiZFj6c5UauyMZHzwAjMTK6uIBF/x+o0HCc+/lLP0dK2/tQANrg2rapx9LR6yK2HY2RfbcNf1d6m5/jMNs9/w0By6KEvQKppGgMywkbAk9bKlUpYKphKCOJTxQGPHNc3Hn/O/pOLM/l055r58j1i8mMIX5/uHX/jDd+zYtnMg3d/g4VkgDvauOXBMqhUhx7RQQ1ohTKpgYVkcSTsOOmGhEhhKiCkUClwFi0aE8DX0qKGGO1pOu+ROEjjqXz7E99X1i9d+dPhY/8bLEjvWXWzwmM7cPMFqASq4oasXuOiZ7UqBlZ262g5mXPKJgsxizNewtKoAYNYJGnAtWHC8jV1l0467NNRw9IbdYWiyN+Iz+vKPAgEdPjX01iOfg8xAu+amAMviWFkiBLPUYoaNzQAHW0P4HUDnNdAhr9Umymaf+y29qvaP3imf+AdNePmdWnmHAmpKg1RUG02ldNvOq9RfEzA89fU6YTXczrcVMpmGfC5eaeXj1U4hPpVbqQBxM4zyPDBRABWFeVzUhHcAZ+nRKQ/bUZzzv/BJGKUyszZtvGeRCOoDpnt5gVLbQhTW9ILhD3RXVFY+otdEXuhbvnwxFNLHq25OVYUFHmSKu7gJxTaJgz41YAsbTBaCpKiFgtLw8vyzrr5qfSK+rrM05rVHbs0SYO+BsGIZLf7Shg/lYps+kY71nJyJbgv5FJtqCjEVzZtR9fLtRrj5DW9Z22pWVve2UlW/BSqPR8LRzjriHjirD/6ReF0warZsfOiG25Xc0EK/GyUaKQAOYBYLZriDRzEN3MEjYGOJHIdtNcwqIaE0gBau+kT7yRc9tD+qW/19hETXz3XgxvytL/zv90kufoTmZhTGs6AQS0qQYj6EGxUb+/aEgkpV5MRLaU8sg6PzlWSFKzi3TCAvDGHqzflQdduN4abpv/fN+cK6/VUFC699dHP/AiuX/FphcNVCHyQ9hOdlb1MutCiusYoAIZAhL8AZL6fKEnHxLUX7TdzI4d6NaCIL5fGGeedfb4QblpAZF/d98Ltyz3+CWHaDAWX+k7e+9LvrRKZ/jocnQCMIXAiKuOLFqQAOHEyGzC1UihMguATsdPjQj96q+Wt/FZp12T8YyqAEKmS6m93M0LzC6NaZ6eRAay6XbHCsQjk4rpealsJc0CgRCkGPVsEZIa5CwKFEbpWLHuY4foWHRv4IChi5titbUtLvXMrkYrcKTXg4CObFsSxwWIVj62UpFqlaY4QqVqp+33JKC2872YHBSMsMseGpP9/D7PjpHiemeokJmiDSBxynIQRDkSDkq7iQdzXI0XIQvuaN9TNOudUf9NxJOq/cI/36Pb/a+/cRSoC9m9dn29K7PDVl7lHb1y673M0NHqvaI5XUjlIso2FWIqgmQAmYRC+LOawsYbPAGDMqthvB2nWB6snL/JUta6DBTO2P4y9i+w0GJJTTupb94ZtKbniWj6eAgQkW5ptY9i0SpscfYJJ+XBzzIjrkWQXPBTpiVPNeMvWi05/c34lHmPkMPX5VBU/Hf+REt5wmCska6lqgUBNUVpB93WKPfmf/viimURzjwrEtZKJpkmHtEAdsoGBp5TlPzZwHvaHa2ysrp7xJDr14n2mo78ptn37l1qpCfvSETP/q63iqt5XZMR0V7ajcV2JmiRs0zLKLc8hShlb2dMeVwCThEDcwmIU7st9tK5UFpfLwl6kW/Gb1OTe+PhFKp2LF7SpUhdo3Pv6rm5X84LGGGyMasWQXH+92LBQXWfEumBTZ4gjYWFwyIMeqM94ZZ9xNjPAtdUd8acPfx33Tg9edJrKjF4r0ts6Qni1zC1G/6+YNzm1NOBbTBcNIE7kp2Pm0lspzWMIqlrul0hq2Xsb1DiThU5Y6qJyHB+QYYMsCzV1w82RE8qqvZoPiq32loBhvEF94hz8UGfKXVY/C1ENThHRa2Apac+tHf6/b0Y8YzrDuIzmgHDcBLghGwaXIW7NBYwJszsBSQiB8tYOsYtpjRmXrdRVHTRre37/ju/Id2N/eUwLs3bgiqIyUfH1pQ3a098uJwU1nkfxIg8FTxGCoQWyC61iSuyGoDhzNHlCmE7wO0QMZVQ8OKLpng+Va3Zrh3WL4y7aVNzYPQGhSCnxlGQhX5QCm2/vyARd97VtBxbSuGt34/KVKdniyDx/eYIOJHGJ8WBSNucYBWyqIyEeai4CtVFlO1by3BDO+3Hb+jfv9+Ifo+k0w2bdt7sjGpbcZbrSFODlVlrcZCkvkQDh5OW+sEAU0RZcPSNvd6RtNwUEpdQXHXyhYqBuuGjlWNmlzoPGY72q+qheDcy9HHsN+/cL7Obb27Rpr+4ZPJ/reWsQKQ20+HlcUnitm2UW+0vjGTMrCFJniUsYUqUq4ecGY4b3gAMd5dBbmFq2L+iubflDR1vlHMvdr+32WLVnYw09VrPnj/7tbt0ZO8fExqkFBcjewjICAjRtVvEZHytAijwFn0w3IKzVZdeppDwhf6IbGY6/5G94Gbgp7/vz9RXZ64Av26Pp5QSWpCStKCH6vcK6f42yF3A7snO6XFSw8ZnGiezzmEpuL0/LjFiTAiQoOxhs0oIphMc2XoYp3jDBlEwe2UTfK1wbrO9apDYdvgZZ8HuB1+++lcNf96sJ7FHPgox673+8VaSBuUSRHKAxc5GRYDmjYAqIa2IoGph5K82DzqsikI6+MHHl2FyFTpOBQ6bX7IlAC7N0US0wmx165traQzZyWGdhyjcgNtahWUtd5AXTqSj9oHHnCB1jRqrA4AoI9Pg4aCMUDoHiFw3RbMQJbNcO/TtF9Xf+fveuAsqq62vvcc+vrb3qFmaE36YJYsWCLFSXWxIhdo0ZjSWJBowY1UWNDza/GEhXsHTWComKhl6EzwzC9vXm93Hb+tc99mB5haEOYyWIFh1duOffs9hVbcreBrbUKVGqRtWBbsLgqBNQfh2XxxJ6ee9fPnZ5DDfZgqmHpsXIqVKihHCkzIYObFHUCNp9j8w0l+9+IFyYqpOXCpFh59Dui5J9ZeNzNK3bRZd8tH4No6ei3Rf3saPN5rSvevdZLoz6cViCMilC0nEyCYGUcRysgIBGcW4qQMbHSRGAW5UFaQEcrFPokEhBXcEugcvwcV8HIh7WRg1t7Ygfl311MXl2WlPRb/9nr19JozYlaurFMMcMcWMa10zmVy5nbUwSmIbCOINUL1zUBZmVAlvHvwJMYIBqYhgpqXv+PlZw+TwZOvvI9rOh2y43cRR/qYDc+U5bOuu9lt9lxosdqkxRI8q4JFrmUCZwZgPQuxuf3mKoIjriIWJwS+k/5GGT/XeXH3Ljk7xNuTARav3xsvNG5ZareseFkIdVSQcwuWYA0wcQQEfecKombCyaAfAwhAM2iu/nYAcM0/oVSMGxED2D1K9s21QwQtLAlSJ2CpLUp7kCD7CnYlFM+4hvR518O22G6s/HF6Y9BsvZMMbklX2NRp8LGgI3YcXTlMwlIhgwSlcEgNiSoZFre0rqikSdc5Kk4aAnJPyS2i25B78dkr0BvwN5FSwFnfvVrlxxupKL3Jls3DHOTlCQhktZENK3TShIpZqOIsjS5chDhiFtsWeG8k3Geo0HROEFBLWYAQbMZdetUDrSrnrx6zZ23yuXNW26CuLGjZW2Nms4k5OKSTHDwWB1au0wYG7QBzsyqKd0BALf/i7LSzlToNS+dXQgs9RoJbRgt6xG3zH2e0QjCBoLAKg6+wYBGAMdtHEHMA7YGaaUkrg4+6c+iO/exvEmX7hGt7O7eWlT+6lz72SQz3nKr0fD1QaLVqSCKzqSYZFkg2BmQiQUSJieWBbZpgShqYGBEoo5AClbbqKWeJgroSk6aeAs/63/ktF9DWKveF3WXjTXPHd268oPL9LYNJ2tGmyRCioPLOJ0LG7Y4z0aZUi6gIoHBkxjUEzFAlFCmloCOPChbAI1T/HJTzFM8q2jyFQ+6BpzwL2Cs7t673fm+xbNO/YvbbDvNazVpCktwWhe/zdgW5wkqpi8mD9jb1n1CKkkLlcd8ZYv+WyqOv/FfZGdRnz7RvnlgJtxwRmvtsh9TligBO6EBS1IqmATNVdCaNivI7wRsEHlNj90MPAYOeRMkZhBBN0DUbVGNi7KvPVjYd4Unv2Shq7CsGoL5WyHYr2VHunQ1r1/zW6trzTlCdGOVi0W5sh2a+jjddqz9RZBMjSctJkHwGYW0mt9ZMua0qzy5Az4lA6a17877sT9+dm/A3kV3PbN85rDIlhXnRRvXXU8yYVEhJqF8A7N5S9AwdR6wKabK2B7EZxAU/hxyUgz+HrNkbGVhlYbZO98EMPwhSUQ2CZENG2TDZLJhEyXtCRZWe/PLl3mKqpZBUXE16GIYcoI62Dr2YC3I0SzEcQLoDKCYAZgMoD8/qB0N3Ag4a3jn1YpY06oP3HpzpWwnRKyqOLIoa4DAkHeMNSWeky0781wbIIMVtrss4h817V6qFb0cHH32ll102XfLx7DaOUVdK+efmmrZdBdJ1AYpiwl8QsmDkwOg4sIo6E6WnSNywwtUc8P5LZGAijKYtg1JKQgkp98Ctc+4p4vyBrwCQ6cZu8Myc7dciL/7UJRrjdfOOyfesumyyNZlI3xyGoid4Ako98JG5TOu7oYBW/k+YOMzgBR9BKShwhu6emkggi7mMBrs/7F/0OGz3BOve3t3H/+u+PzVL136lBytOUNNbAxqLMJH9bzDgMlpFssgMAeCiUA7k7ggrZWnSdkR8yh1397nxFsW//NxbEOJx8KdPksThnV1tF4YjbQcYSY7i2U7IatWHKiFmAlsT1AO4uNAPoJJPWIkVJuJSsYW3XGXP2eF5g1+pXm0hbHGjdVE9KblYH4mvyzHgP5FJsCZ2/3c43E1zL39l0bz0p/QyLrhbhbhu4cjO4wdeOwY4qnKwIf2KM9LJUiKudH8wSc8oPhKXlDHX1GzK65772f87Qr0BuxdsBoYW6hFP3n51GTH5ssyLesPk+0MSFlpP6ykgSJa2GltoS80R28KChDJxwFKBB2PkCphI1XEUU/iXNcsgItzPDmYCX8jgQVcz9e2BSVqEjlsELnLBDEiKJ44VT1xQXUniKLFGSUJlCoigmRSQTYJUw0BaFqWlIysuuIutyskuj3tEPC1QG5R+3/LvlnTu67OTUuGd6z68DW32VIq2mkB297Y/HMcqSywBUQQG5yLLNsKEBvneAwyggsSrtJQzthp16n5/eZ6qk7pkRri25ZCcsGdB2da118Ya1j9E8nuFB33KgTWOefrtPy5fxWXpOR62/hveJtsTLYkAAFtJinKctYQf+mz2sBD/pw78uJ9opL8t61xNofqS9sHRhrXn55or7nSjmwucJEU1lTcDxurQEfdTeQVtolVIAIRbd1RzsLghqgpG0BGahHxAvFXrheLhs0uOujsP8Ajc+NkxgzHZaSH/qx97ZoHxPC6HyvRDSWaHUJaOk/Q+Gwe7VSRp4zPMp4vY2AIKmTUspRQNnmeqOXdUX7U9Yv/U6K8zaO8rnH1AFuPDiV2pp/M0gVyJhYglu5CYIDNBEKoaAOR0yCJMQuUOBPksGHZ7alMplH2eluC3uI2f0lpJ1SdGd3RpPzvLzu26+vmzbwC6r+5gIbWjtVYF6C1KsZoR+cM6WLYkJecnB1zNk7fzEv6q45+W9D89waPvK1Hj7566DL7r4fVG7B3wV1jjR+VNy584TKja8vFNFKXr+LMGn2RbZtXWTzOcnwK6krjrk5NQfImdcGnGiYTmWkIIkEVItRnTnMULmawXJCBo0Gd2ZHzg2pSCOjBwI3AEpwXyhx9zgTVJKKUBlHOEFFMA2UZQplt2syyLGQIy5YoyLokEFMAKwXMjNlgdZmC0A6Kv86bP3B1XkHVOhiyufWfASis681AdP3aSS1L33zabbQUilYG+3DfWw1i4OIBm0/RUGta5gEbK40MdUFMLekoHPvji4TSoV/4y4/rsSYBuFG1vHbhT814yy/MjvUjFJrgpgj8VmTbkA4a3Lk33FI0C/rBuhuTMdzATcEDhhi0XAX9X1HyKp4OHHX35z2VwrW9jwCOCiKNXw1PdTb9NL51+TkuOxQQrRhfSogW517oODZAIRVs3WLlzQxkY/ONngMTsX1sEtCZC3StMMqC5fP6HTR1BlRG1hByKcIEeuzPxnduuEPoWH2uHFnXT7U6QRCR5+wYn2DAdjzqsCWOBC/GO0sZpTRFy4+cJ4rBO8qPu/k/BuxtJ829qRs+8oPemQt6xGd2dXjASCoWENGyCGFEsKjs1kVNTYmKOwWCLwmqNwoVpOvfAce6ezHxOWha8PufGVu+nE5D6w7SrE4wBZFL1PKAzZwuAq/2+ZfgXRYhI+Zm1PIjFjNJu6HspN9/3d3v733fv78CvQF7J1cGZsbxVU8f2r5i7s/Nzs1T3UY7kdGeDh9altXnRUtFhIdQB7VJJXen5M5fHclIkbQh5gmM5YpgBmSS8Qpml0pZCkkTTqDmgoG43WHtjZmsk87iRkEIVjE4A8eHBmkbuHk4dA60swSKc3ILDBTwwBIHFKBURoEisEz8fJMxKlpM8hi2q6RFcJd9I/vK3y4/4IR5pHjMP8yfWMsbBdGWtVNaFr7xkFtvy0XUu5OJ4A9KKCGtxzlWgTEQbZEXnxjWMGBHpaL2ovFn/TjQb8LingxGSax7uaT529d+YcearpTSDZpC09woVEDBcFSH4opejrkizuu3OVmZ3OcEqy1M0igYNGiCb2CDO7/y7sLhk94jldNadnKp9Yi3s7Y5nlht44jwxq/uNTs2jZKNkFcBh+qFKmjYhcCmEu7lnJK8DTjFiUgY0igIqH4GKiQEN5iu/LWlQw971JRyXsyZ8PPYzlSFu/sC1bx/0y2kbeV5tGvdINXuBCoi9gSrbHyuuQMMiFya1QGWZtAgQypJSX2OmmeJrjuqjrvzBwP2fzoHRy+cP/97pAuB39e+4MHz03VfXERCaw5RjA6wRcQlbDN3cR5uDrLExgkahSDAkuaZkH9gLQjqJQPOfqJXpnQXL8regL2TF5RXZJ/edXmqYfEFdmjTOC9EeLWBc2qnXepQLjK2BTrn5rqY4ilYUzLi0FlQWPI6mMWDEx1tY2It9QckIo3D7GRTsWgn3cB0lVm6DKgDLJiA4BMeOLLEDW5xmJ0hO8+yw3392//jw42AlQxv2XK1KZRN5ANnk3tTOy5DIljUCxGWCzFSZLjyB7869KCzHpMqDlz495cmWf9cqdHRdErLt6/91p1uzUFAXXYP+b4tjOIZ3A2aB2xsETsIVl1wQYQWtuYOP+rYgskXreupdA+efC17cmrzqo8uszo3HOWjEQDseHAeMbY7twXsbeeJv8dWOSpnY0JGeNvXJDLLiPmR3P7HvCy4g4/lHHzTmp4ciHbkEeCt25qnfJn2zos3L3p/upJqHRSgSUKJDgYGbB7AcG3yFBII8pKzX8CF75AGJGp8BptE/q7sj2gFQ75Vi6suLzjk8K09GT2/5d2bfsvaV51DutZWYcBGNTEEi/Jgjf1xXPf43PPklYGO5ygVp7WKYz4Fzf/bssm3LtpTAXdH7ul/em3LggcvMrZ+MZ21r54oGx1AJAdI6MibOvsPytE6AdvRGsjQXCvlHYkvPn/Ez178ZFccR+9n/O0K9AbsnVwNuIFtfmn6E0K88QwpWZ+jQRRsC1vDmGnjbBOzUARkCKAzBJS5QXQXri4ffexDkFTnQOEIHTo3KZ226aUSKxCsZDFJJkeFQ82HxyLtYzPxzlwUXVFIGpD7KVgpADMNCt0WsB0NYwKOiw7PeLPNdHywJBPHXc6/cYVny+RKRVxeEsU8bAESpgsMtRyIt/9a2V82a8Co014glaPD/xCwN75Ylumsm9q2+M0ZbrM1INkZ3vLGp5b7QGPVn5W3wmQCYXKcjiIA6NQFEaGgxd/3wCNKTn58c09UdHOoOytdm9+ZdbfVvnGqENtS5hET/F46/HKRy486yPdt4wnHK5qHbwqQQWCaIAFTg3HwVS53l426SqcjNpRPmoaQ6v+ZHzZ/hgjlo4o3LXrtD7Sr5jg1Ue/VBBTQ4Q1hPibgwZo/A5i8OpQkPvXHMYqoOaknoaATzU7Q/LbyMadf7yso/0G97b15EWveuv5u6FxzDo2sr9jWEue4Bbz5vMLGQbMFhP4tYCekwrSr3/GfCqpvRsnkfwWd7c3z+aHvbl/wh4tTdV9MtzurJ2CFDRKSGDEfYfwPlz7F+4rNJ3ACdprm2VHXkKhNpbPGXjjnox/6jt5/37Er0Buwd+x6/cOr2fz5IgwOl617+9lZUqb9aLfdKYp2nGeb2LniyG+c9eCmLomQsSVIgQdAK1o58KBT7gXd9xYZd2kSP5SxORQaymTwtCrpLVsCHQ01Bel0rK8oikNF2xxhpiODWTpcxPSol1ppmZg4osZZEgYN7JI5gYN/VrbWxjmTzH2Lcb4EYAjEcePBFj33qZZRuAXbtwb19N1APUV/kn19Pig75uqafzak6Fr2bAXJdJ7VvnjOzS6j2S/Z6e9pWxxQx3VSaLbqRuGI7OxdYLzCjgmFLTmDjj2mcMq5G3oi75bzjStK+697/08zSaLxKNVoc8ssnr2qqI0uOlX296IV2YuNaFls91IGGUYgTd1ocrE+f+DEp4g//1n/iJvD/yvV9bbF7wjYLRZbP3/nuEzNkosguvU41eqSTRtR4o6nMlbYGKzx70h7c3DUIqeAWVQEA61IMcFEfAMLJoKDp8wRXYGHgof+clVPvV4bXr3ifhrZdJYU21ym2l1O54o/u1ndAZxhY4sBA5iA7AgZklJh0jPg+Hct2TOzbPJvlu/EdrPH39r6+cxLM3VfXWiH1h6oWCFgouA0DdHgxsZ5vZOW4S8ZQdEYyhUNI+qgOKPyj8de9OrcPX7Q/+Nf2Buwd+IGo1Sn1SKeWPPd27+m6bbRbhLjohoYPgV0LcLWOIoNYAilImSwRQY+AFfJ8oGH/HgmJMm72wL2vzsMRGZnkuGSdHtDRTLUUKEnY32obRYLzM5nejqXmXrA1lO5tpEOMiOpcuF/RGnzOTL+MUHFxrdlOgYdnOMtg4FetkwBkH1JquU1UjW4gmhFX1Fv3gelgcNrybhx/wL+Sa2bU6mHGs9rX/bK9VqmKRuwuVqEg4DnKGkM2Ng25r5FzuxdsLGKgigpas0bcXSPbYmz+jma1dV6bM23b/yKpprHKixCBQsVvbhPZlYIBgVCtqlMOY+OIzyV1ZFGOpNWECGBPvP6TTz5TqjQq3s6kGonlj+w5g/y27957Syjq2E6i9WPBD0MsuBobfGJNZ+62jxgo5ApqsLhs4EOT6bFgKLOteCClJBjCEWj18i+4lsLxxw2r6fqzK9+8YJHlcTWM9VUXYHKImDZpoMVQTwJtvqRj84DNtL/cBSkQFwsSASGnPSKrQUfKjr4mtU7c7339HubP7nzKr3p2wvsrnVjNRbmiT7D+2YTEBk+Cw5qnAdswQnYSZprR9UhcUal3oC9G25Yb8DeiYsa+uQmv0LFG9vWfnYOSbVWKEIS0NaOC0nwxBNnyA4P26F5uCBFAsDcpcv7H3z2TEga/zVg//2hoUwktGaCeiJZyBKhwnhXc0km3lGYDrWWGomOEqbH8hSR5UigeynLuJidwRm4SsGWOJ0MRGaLigmSlrCIEk3bcrug5G3VAn1WBUqHfOnpM3wVNNrhfxes8TjSK1+vSkXrf9qx/JVrXXqjT8bWPC/lcXa7TZJSygZsbIsaAAhCIzYYRMP5eGvBiFNOyR18wqqeaHKP91Ji5jWhzQt/CpmWKonFATm1iMjPEs2z5iY8B3Eav3wM4MDO8AqkBS+QYOVyqeSAF0uPOXsWwNhUT60Wd2LZf/9WxG8kF84cm2jfeF6iecPFUrJedZEUQXyExWygEiZwjgmFiLQnTONsCwwBda+RnI3BTgFbybHjrvKou3jAjOLRh79Oyqb2SPrbsv8748+a3nK6R2/yKhAF3TSAUsQ2YMBG9qbIz5VT/NCBmigQlwrjucNOfgbU3Fk9XTDon9dE84c335BpXvoTFt0wHG10eelhYvcMeyUifw5495A/EBYYhEJcCNoJ94iwzZRzxl7yUm9LfFc8aH/3Gb0BeycuaMMbV+aKdvJho3XVMURvz6cMR5U4v8LNCQtMg7eGFVkCwzDAEDRIgh8stWT5gMPPvgdS1vv/rcL+oUPL+ucSaH5PhUSiGJJd49OdDQOTkZa+6URXiZFO5CfTKT9B+LIgWlTSoqonp85fWLHGlVP2mVhYvgoKp7RvT1Bp++YvA1iqbXqkes4VHr3BK1lpBwrMAzZCrpDKIwMA/sHSUwciOAFb54jg4o7Sief/zFs09ivS99CuHzq3PfnveB1b3/xJvp7I/IlGNhwCmfYcypLoiMkZp45pqDN6wPECVhh8foddCx60HapdkubqYm7l830P++nDpPzUVXvyHPbWdzE231P/wTtH6Z1b75JDawe57S6JmWkwmQ2iIoJl2YC2jmg9ilMS3dTBpibIigIsTcDMUAA1AGHqBn/fEY/mVo16Vh75i6V763z+0/fiyGrx43+e47Y6T/barSKOSzBgS6LEgYcoOUY56M4hd+HoKUM0SEiF0YJhpzxK1Zxn/ZMu2tTTzuu/HU/DWz+/W++oPodEN1W4EM+BAEs8TyaCBBKfY3PCXtZEQAcKMeK3MoHRTYyoPxt5wXOf7kvnuy8ca2/A7uZdwk2+/p3pxSTS9RchtmEs0zu9yDl1HBFE3h5DcwhUeqK4oPGZpuhH7wVLK1peeei5Ox2wtx06D9yffUbBu0EGs0lsbOqQRIjSVKRTYiQ1AwAAIABJREFUSIVjBFz4SheogmIbbrdVUDzIDFT0TUPFBfr2oladgN0+Pbp6zuUuo8Gn2Mi9ddphJjU4+IQxFEtRuUewLaQ5pQwR6dh+T9KiUNmBF1znLhw2l1Qd3aOEU1h1tdzZ9HK/yKbv3lTS9VWSFZYIepBxFTOkzmHrFrsUBphGBtA/SVVVMEwL0qYNguyGjKWAu3jYIiW3/BFf3gGvkHE9m1PczWX/L2/DtZde+3SfdFvD1Gj1R7dqenOAGDFObxNlkVfavGuaHSUgQBH5+lhtC5bMK2xLQHMYBUhu5VfUXfDHstP//OquOr5d8TmcUhX9OrDqlXtelNMtx2pmqyBDgtP4UKpwm8ARtosxkXOYygKkQUN7zUifcec+QD2FL6oHTN2nlL9WP3X6c5LefJqsN3hVEgeCLAjEHtgiSAjAzAZs/D0GbZ2IEKM5Bss/cBOj6uVDps36fFdc/97P+NsV6A3Y3VwNjFXLnQve6Jfc8vULQmzjUDDC2t9coXFiR3kGiqhRR2bbAouqkEaHLrVoed9DzrkHdNipCvu/HTpupNtTOW/v6YcXvV5lJJvOD6166TqPjgEb6U5OwLYoegOjDKkCBBQnYJNMNmDbYDD0wy6KlIw65wGqFb+ojj+3R21cbM0LxZGWhpM6Vn5wt9tqyZVYjPB2PkcAO37OnJ4koEUkzuZREz5rV4htUMnHMiQv7S7o/4C/fPBflINu/Rcbxe29zvvi63D+n2iqH5jY8s2dVtu6g6kezkVOAr9WPIBlAZEcpOUAlDCAC1y+VkHxXtCxQ+4t62Tu/N9XHHrTH0n5pB6DrOc+8PWpvms/fORJMd18pGa2EYSPEhEraqw4HTIlc4TFOUYeOzM6cUNSKg2Xjj1rhi+/8nWyj2im8wSl+b2c9e889RzVW46VrWbKExR0BONmZBTEvw/YfweyS9DcjFR2yDdEVG+uPPmBb/bF9dyTj7k3YHfz7jBWqyYWvTW4Y+3c58TYxoFgRNVtqFEU2CDoqIOzO2yhctQsiuZLkCYesNXC5WWTfnwPWPJuC9jdPK3/+LauZS9XsETb2e0rXr7JrTf6FQtR6v8csOVswEZxESMbsFGmUYY0LUgEB/7oL0wJPpx75HXVu/r4uvt5mNg0v//bMWYmcou55ctj3Xa7JpGU45SEH8qwrYszVxMozuoxQUHetYUsABGAuiANPkMMDKoWA8W3Fx40eR4pmBbv7vHsi+/Da9i15F6fmIhODa376koxHTpAsWMiMxPOPBfHJtwv+2/qcE7FLQGxkduLBDAL0lqhLQQrns8defJDnuHTe4ysJRr7APNN2DT/5Zkk1ThRtTqJRNIcSIoB23EqY47eN9piCmjKIUJG8DJdKW8vHfvjm8BdMdcz7MR9QjyHVc+RQU6MqZk3+w+Qbp4k2x0gQtLpHnDXMMrb4lhh2whn5ewTAhlQICHmJ739jnqXSe6ZZVNm7FOo+H3h2esN2N28S6xpsSvSsmBo14oPn6HxTQMFM6Y4ARsXNW/4gYDUB+Qk844RznlF0IkHmKtgefGEqTOBxd4l42ZwWldP/0lueqs801p7ZtuKV2516U0BhdPKsICywRQMh96BFRPqaPMKG0Fn3GCR24emaUFaKj5oPpU9t5Wcct+/mCDsrfNHuc3N3719nBFtf1KLrst12yFKSRqRCFl6HAKJHNEaKlhg4R9RcFrhqAdPPBC3/fHcAYc9q/hynvAcevvaXdnZ2FvXZUe/l1Mch8TKt8yffRuE608Qky0Fsh13TCJ4sMZAxiFKWaT935D3GLyxhZ6SgsByBy5SSsc/U3zkrU9t77hmR491R1/fsuJ+d54lTa377t1fkmTjCJWFAaWEbZxZY0K+LWDz8tPgARu11A3qt0ytsqlk5I+v00oHfUZKJvd4D3Seo664322k2LlNKz66miWbh8kQAcrd2RzYyraAjdGbE0Y5jgNNQTVI0cJY/vATnpI8uU/5Jly1YUevde/r//sV6A3Y3VwhjK1wx5Z9cUD78rf/JMU39xesKA/YPAu1HI4iokd59o3cVC5YgsYIbgB34arC8T/6A0jSa2TkDYluHsIefRvb8npxvKn2pOblr83UjMagjAEb9yfCwKSmoyfMecpofIHWANgORftN7CwroAv5ph4YUgNUuXTA+X/uMZKFrO39oi3zP5gWbdz4YA5rFRQWQb0mnmYgup5X0bgpc2KcgVNsMBFEiMAipoINPjsl5LeVjzvxcm/5yAWkB+uk784Fs42bHft2/nnta7660OjcdHCApgi1MsAIBjFMdpx5NtKBkKjM5V2zilko/ZoWfJD29g0b/oq3B0+7+kqAA5I9Iflh39zu0zP06tY1n14AycZ+MkRBwJWAUsO8te900rBPwBDPgWp3GLDFoGF5BmwtGnnqNa6cEQt7Gtjy360H7JbEPv11DjHSd3bVfHcKZFpL5W3sF+wi8GcB5WURRIijIuwcCmAyChnihoxS3FU65rTbqLvgLdfI83ok2n93Pge7+7N7A3Y3rzAG7NCiL0eGV77zlJSo6S9YEYXPOfGKIviED7MQMUqA8iCOFacEtuAG6i5clzfmuFngtp8hw2bsE+1TtJxMtDYc37Rszv2a3pQrm6nvA7aFAZtHZkcNDEmouDkjpQfPHzXMDTHHjkp9YoKknjPkohFz/9lcpJu3YaffxlY/PbJtw6Kfdtau+EVQjINghAFYVs6V90soF/9AkRoE0GHr1pREx4nJdgMTC6JK/pAlvrzKnwWOHNhAyDROTd0ff3jMqn+7eN28V65j8ZYrXHqrpllYZWM1aoHFVfGwsna47Y7UrskrbpFJkGFuiEl5hu4p/nzoiZdcB4WF6wj5V02APX1tI3N/kWOZ5K5U/bcnQ7KpVIIYurxzMwwEW2I7HL3RuekHaqoTDOc8YGcgOGhT7pAfXe2pGL2Y5E6M7ulj39HvQwBmrOu9ytTW5X/KtK8bTc0uj8hNfXRuZuTYt3Db323ltnMXmQg69TJDLWsvOuCkS7yBQV+QYT3X5GdHr0tPeX1vwO7mnWCsXot8++7QUPX7z8qJzQMEM6JiXs3bwDYGbscnFzGkAp/9GAAoW0lcQN1Fm4KDj/izqEiPkIl39PiHmBfPDX/NjTevmdy85OXHNL0pXzaSZFuFbYnYQEZls79txjjn5dKk+DsUFBH8EKH5pppbMr3fgee9RQacsNfPG6uJxKe/OTrZWXdJrGnNGW4hBczAzVjPKnYh8h05tqgZnhUEweqJYvvPhbrJjKjFy3L7T7zPyHG9V7SPdEu6ueS3622oF9D4/qtTjHD9xXrHplO8ZgfILAG2YIIlIA0ON3oM2PhkYJ8CqY/o+K6AzjRI0gBj3uLllQf+6D4wpHd2hva4XQf8Ay/C84l8+UV5prn691b7qsOEdEsuhRgHzhnZ8Q920bDC5u1/1OnPBmxLzkkIuUNXBwcefaWr+MC1PVF/4J9Pn9W+GUi0NUzoWjn3URKr7SvaUYly2qbJddOdgM3VghxNRfTBZhiwZTDFoA7eqtqcQVMu8g4cupwUTO52MeKYnbxK9ucE+N8tzd6A3c2nmrGNSteCdwfGNn3+nBTfPFgwujQgSFfBth9u7twdmCNgeZscbQaxwgYXCFrhVl/VwXNMQ7wn8KOZPYqT/J8uB2v/0huuXTimbdlbL2qZxhLZSApitiXuBGyHuobVEm8OIqIUxSSwTQ4y6IIbuoQAeEsG3th30pSXSdneb5cxxqTIe5ednulqvFLv3Hwo9722cVZn/i1gcynGbdrYOLR3EMAp4gXDVdZJfH3f7zfp3Juhb7Std3NxVk9y+azSri2rT0221d7mSmzKVcwIRdS9KVDuqcxtSPHpIBkQmcHXDLVVMG0VgVrAPIU1+QMnPae6xIf2dkLLsSpbvxsSW7/gERrZeICot7oFiPOZvEFkh8K5LWBjCLORtoaGrCJYajAq5Y9YEugz6lJlwpFbekK34Ie2u+SKF8uSXY2nx6o/vEVNNeSKLC6gNjreLxR/4j1DTGLxYXfk4cHEgI3sEKUgJuUOXu7qd9DlnvHHbuquyU9X17JAvDXWJ53O0AGjjln2Q8e8P/17b8Du5t3GzLt9wYcV6dplL4qRzcMFPeTC2SfqJzueuLzZ51QUWG2jnxPDgK2CoBS0usrGz5UKS25yT/g1CpfsEcu8bp4qfxvS2FrmPz+ga+NXb3syTX1lIy5S5GRim1N0pDmzCff3ARuzcI4mZTL3Bg4TN+RUjHqweOj4P5PBV6zcmePZFe9lrNrT/vrdF5iRpqsgUjeIMZ3bRHJJ1e/xCHiOWTtNhExxayIZkjQILNh/lVoy/PmiKVMe6skuU7viWu3IZ6Cnc9vHN08wE123m/VfHaYZnSqmOahfj88DmsQgCp9CBihecz4HVsFmGhigAdNy27SSAz6W8nKv8xx6T8fenGOz2vmBRGjjhNYl7z6qJev6SmaHRLBjwPUHnIDNVc6y7WJmE+6KZxIJLDWnSy0a8aWrsM9lroNntOwLz3n9JzNH2OnQ9az28zNUvcUtsqSjjY7POe5SfKTBxeQddDgGco7wcAFRi9o9xSPnycXDfqlN+HnzP/sRbO8aitYuHFxft/GEdDqZ26c49/k8EWph6DQjKyq4vR/zP/m63oDdzduKLZvGD28qMTprX5LCm0fTTMhD0YqRK3VbXEfZQJgSrjKuU+rMeMGSMWBH5IJRi8SC4Zf7jjisbl/IvPF8a969tCzTuul9Ld0wUDXiMrWcNjHCZHEDcyw/nfPFljieMkXqDgZskCEGGuT0H/tqsM+QJ6UxN+11FSTW8lFB62dPXW1G6q+i8QY/7khUxNrB5Khl3vnD3wkonIJ/Z8AnG1wQI5/R3IFz/UMnz/KNvezdbi6j/9m3pZY9W5FKNJ7VufytG116W0CyUaOH+3fxtYEtZUTjU0A3NEyCUN1HBduSwJYCScitqtZKh57tP/Kour2ZDCW2vF5stDac2Lbkrd+59KZcyQwTlB/GHJs7s+HawGDtRDNgNgUmqGAICoCW2+wqHf1BMp25sXza06GefrOxCNn86vNHWemuR1ydKyo0s0MUQHe6ZYRDc3i3kFunYjeN4u/QBxtdCH1A1NI6b98DZ/sl4R5yzL2R7p5v1+rZkzesWvZzXc+M6T9w8GzZ5X4k54DSlr25Drp7Lrv6fb0Bu5tXFOefbZ/+piAdbnqMdVQfQZOdubKZAQWR0bbOW2YmBTBwUWNjHDd8E2d1Kgg0T89oVTWBYZPPcpeNWU8qJ6e7eRh79G0tb5xfkEqnZrOuDWPldMQr87kuqpxlQEAdT6525iwppD/hf3OXK1sGCzma1AWu0qGfaXl9H/Mfde+b3c3Ad9VJs9b3qrZ89NgNLFJ3iaq3CQqRuVEF0o9ARBErpKUhHoE6Ps8cRCgBJRroSlEMgpXPFUw+/zGl5Nh1u+qY/lc+B41rOmtXD+vY8MXzNFJT5bYSsoqbvmWAiUmsYAAlGY7Ix2vLBA8P1qKNLAO3HRPzm/PGTpnq67d3tefbv/3DQDMZujiy5qNLXXqbFwWDtlWYXOOM21chZx//EDCwfSC6weCjr/zNpUOP/LMoCQ/v7db+9qwrtvHP/RpXf3V2tH7N7Tl6k6jYcV5ZG8grR0MTPuRzrDW5BgP+huhgi25IsVyw1dJVfced+gcqJXaK/dKy4O6LInVrphvxjtGax7slb8ihd/oCwb+S/j9p257z+F9+TW/A3om7G/7i5qCezMyI1X1zuhjvKFMtlA5AFScM2DYY1DE6QAQ1n9xZAki2DIwEWFIqa80ff+qVWvmIz0nZ0Z07cRh77K31c3+RIxvJu5P1S04W0l0lCtN5S9PGUQD2jfFxRqxItuXJaVFcQAbVrBTIgAq0oP8GKdjn0fyTLn+WkGHdBqXsipM2Vj9zbNOKN6/SO9f+yK13gEZcYFtZNLPITTO5PSqONzBYo+oZETQwbQnEYP8Nsr/skdypVz5LyMh9gpq3K67Z9n4GdmTiK3+fl2jZ+pto7Xeny4mOMpeNFbXJveEtxz0ZBOTrY1+Koe6QAhJ3fFMhIeaFA6NPvkfOK5/tGv6Trdv7vbv6dRvfvfIgW4/fDy1LxrmMkCJZiGpHlHS2hYSBmiPDHWEYpDdZ1AM6eICoBasrx5/yEKXWKz2dvomYnLa5fzxTDzVeYbRuOMhrRUBiGT6+0AUKlmOOwGfX1GmqOap1gsG1JeJQCIZU+uWwY8+/BnRhNRk2DaHlO/yDmu2bZr/9exZpmgbJzmKQ1ITSZ/Snoj/vvpLDTlu0L3Qjd/ikd+ANvQF7By7WP7+UVc/wpKLihY2r5l5OE+2DXXYKZNQTd/T7wOQesfgwO765OM+lFlJB3JAUi2LuoVOeVt25T/gOuXb9ThzGHntr5ze3+zSLXNSy+q+XQLJ9kMZSQO20s/liwOZUDzS0x83McnjMfHOTgYEEOpPB9peHBX/5rNIjpz9C8g9r3mMH/2++qPWzey6P16Pf7xrcjMFN3Fxe0iAoI+sYm/CAzTnXWFvIANQNKVMGX+nQ13z5VU8qR/3u0705Y92b1++HvhsVwtIJY1Lj8k9uE6JNBynpkKIKyF/GbR85+lhhI7NCAMOWQSQqDwY2kyAl5aeg4pBPmOi9s++Pfrvkh75rd/w7dgnWf/X6ialY6yx3YnPQZUUF0bZAsB1fdOcH8Q4msGxibiGdi7i5K5+t5H839IjzfgXNZCGZ/LMe3UVjm58buOXbuVeYka0XqKlWv2qlQOSIdwATTXC4DrETsB3MASbm+IyYkCIeSItlSUPt+/7QM6+6FPyfRrpD28RgDY168bq5Lz1OEq1TRD2iEEm20t7yDk9Bvwf8FYNfD4y4evPuuNf7ymf2BuyduFOs9lkV0vphGz5/6bdCqv1AN4vxrJRTuZDCwtvFpqMvjIpnggzEIGBYEmTkAoMVjV5L3P4bKk866DNCupeR7sTh7/Bb2cIHNMh3H7px/uy7hGTbeM2KAmoq4xwLg7SDHuWkD6dVyEUxMDVHGo8Ihi1CWimwaU7FC30mnf4gqTprr8pPrnv1ypkstv5sMbapj9sIg4s4cvAojoKdEd414AAbDNbo2qWALXpYknkNb/GAW4qGHjqbDL90r1V/O3wD9/AbuClN8xKt/utH7madNWeQWEOZSpJO85j7xaP9rOUANNFQApXjmA0miqhIeVbcP6SRyK7pQ855eq8kRZElj/XvqF18TqRl/Qyf1UpUOwES+syjkiEP2E6bmFfYAlbauOIppJkLUjQfLKVg3rBTLpkO61Y0kMkzEM3YI38wUMa/2Ti1df3CS4xQ7ZE+SBAJ1f1Q1gxhZdzvHjuFGLAxTtMsNQ//y4SU4APm7bdBCAz5S5+pD/+2uwksW/ykK2aFjm1Z8ddbWKJtjGQnQRAliDANtLx+n6k5fZ4oP/7yt7qLPu+RF38HD6o3YO/gBfv7l/OMsDlYuvrt+/5P1tuOclkhQWYprhkuOENrh39NGKAvgCSpYBs2mIYAppoDEbEAPEV9r60ae8JsUjmtx+sMMzZDgMg4/5o5D/9FTnccq+ntgkxSfAN2FGOccM0Tb8fa3uF98FkfanITSAoBoHkD5uUMPPhJz8QbXt1byE80dFj0f4+/qJpNJ7v1ek3TY+AiKqet6MwEg5h8Ls+55Bwmi1BCBUzqs5i3bwsBekHfC9/+604sn/3mrclv7j4rtOmbS8zOzUcodhcxLB1kETsvHBjAkzocNyC4D3nMyK7QxSB0CiUguQM/Hn7Y9LfJgBMye/KCcX30+b85IdnVcHm0adWJmhUChaVB5AAzVDDM0tO4GAxW2U7AxrWStF2QVsssUy1+b+j0m88EGMfH9nvy+Lf3u/gzHT7c17zgL7dkOjafwaL1fVWWAMqTEvwUnNE7qoUW2uXyHxRHkpxngllgyHm2nNv/zeKhxz1KRl/eLRVDHKG0fXpPPsQb70g2rzwJMp0lSI6jIoV4xoKklG+J3rIn+02e/nut4tja7T2//7XX9QbsnbyjGLTXPfvKM2K6+VQp0+DDgI3C/7jQUB0LAWg4DcWqQRAVvv6R+oFWmyFLhLyq0XNySoc+qU24dd5OHsoeeTs+4Oueq36aJhpOV9MNPnT4NrG65vNrzE0QkMJtrhz+eVZjgTM4LQJp4gXmragTcwa+UnLG9Fv3xmbGE61UfvHC5+57xm22Hu23O4hqxEFlMndZQwFSHrAlDCDOJowiOCZTQBcDSW/fCe+C6rsv79j7lnW3mtgjN6uHfIle++ao1m/nXKl3bjpXMpo120yCImYDgokrQwSBe0lj6meCjXxt0QshOwCBsmE39Rlz4iuk37Q92slA/vWWz/94kZVsvYYm66tEMwYiQ9541g+dj0jQBx0FDTE5dRJUXD8J5gbTV9XEAv1nV0174vqeGqzxeNn8GSoUFB1cu+jN20mqZaJsdElET4KImAL+P5TkxbGeyX3MUamOs12YyGmqOLO3PaVRwZ3/QNlx0x8g+aeg8tAO/zC2UIssWTqka9Vfn2DhTcNEO+ESsZC3kUXAIAE+EPKHLvRWTX4m/+Crnt0XKHI7fBG24w29AXs7LtIPvaT+jctvM0Lrz2WxmoEKiiog0EoQUToBKK+yUVlbBEYoCOitjI0kRhByA3LegNVKTuWsgoOmv7gvSBfitdj0+pV3k86154ixzRUuiHExDERS8+iGPsg8SjsBG9tpCMDjm5lFwES9YakobWkln1RN+cm1UJOzlUyevEfbhWzjBwqo8YmLPnxqppJumRiAMCh6EmQM2CgCgQh/rCZw1vp9wEbRDxfocl44f9gxd0ly4DXt4F/W/dDa6P13RyVv69d/ucSMNFxBEjVlEouDhFUbEgksAUQBkfcCmCaayJjARAFM6oI480KwfOQjhf3GPEtGXb9HBTRY7UeD6xY+c6URqr1ANVs9NDtvF7k7lzP+QW8ArobO1zcGbEdnOwF+YMEBi5U+E58pPObWWT11DSBfPvTZjOJkR+3vjM71xwiZ9kLJxuoab4ziCNp8H7AdLXjOoecdJ9SUkEEHN8i5/ZdL3oKH8k975oXuBtLYiucLSLrtqLZl798nJuuLKUuhojOArYPEDNBFP+ie/vV2cNgbVZN+chcUjw1197t66v3YnuParwM2n7F99hnd2YARWjDzvFjdFxcbXRsOU+0IRxRjw0wiOL21wDKRs4kBWwQBgxtCbpDLQgHpQVHqq3ihcNSZs5Rh5/QY28n/tniaP73rqkz91z8jXWvGaHYYG1cgICkTAVq2DSIGb9y/OFjF4gEQ6VESIq2JC5IsAKZStKJs3EkzZdG9x+UnWdOTrnSXedqGr2ffKCZbDvCyOChmBkQLVaso1702qdPi5FVItmVrC17T9JQ15o867hpXUd8vSPm0Hs+t3Z5NYHe/BscPLXPfPc0IN16RaltzhBtCILEk57UzWwKJYGeDgGWZYOE8GL2xBVTH84C/+IA31ZzKJzxH3f/x7j7Ov//89NKnjm+rnnu50bHhRMXsEChFeRBsh2+jNCHS3bEGxYCNM17uzAcUkkIuCLkD3vEOO/kxz7jpe/S4t/cacVneb/9YYCXaj2zd9M3dst5cRs2wJLAMT54A6ZhcRwGFoHB+jXsYt0fIPhQYyt2QFgvAVzJktreo35PaIbfP397v/+fXtX9xz0CIRy6Ob5x3iWZ1+AhLclqliAI7Zhos6oWkUpY0PFUL+k047U6wxSXdRaJ39xh7wvv224CNIgGxDTF/JhrNzSOlNWRc900GjPUvHdK45NUrjdCmM1x2SLRNEwTbAlkgXAlMNxCUIgFBZSTeLbb479EsJEV8IPiqPtP6HPRU/lF3vtwTFsUPHUNs8ZNnRtZ/eKnZUX2UZnWCaROgFInLOAKwQaQiEAvbhYxXqvgHW50qf9pVSFseMNXixkDVpLfF3LI73ROu2aNqb2zdvd5YNH1Jw6oPL6HJtoEuKwmKZQA1Rd4EZJTxRAOBgrxLwFBiVgImBZMQHFCdM2LyVVrRoGpSdGwvneuHFkv23+PfPjwyXL/qp5Hm1df67EYi2xHehUHkPRfXQdQxFlRZZoUpCGBTD6j5Q76RfSUPB0/40+w9WVE1vffLa822NRewSM1IyWgHQcTK2hn3OPK7mIqjN8A/BmyU4k1LRRYJVDxTfNgVD5DKnsnRZ/VztFhd9dh0e+PPI3Xf/UhlERdK8yKGgBcVDO2BMWA7WgT8Wc6OuPh/o+SN4GcpudLwlQ25u6j/mJfJ0J9t3M7l8A8vw+Sh8c2rJtqZ2O9Y67KJLhZWALFAzASJApBMGpjgggTNA9PdZ13h0CNnaTn+Z8iwK/cqLbQ757qz79kvAzYukOSyV4ozhjXGtOwRsifnCf+IE8PdnUeypk/71ix48go7vPVit9kWBD0Jgmk4i40AZEzUERdBlDUwsdq2TFBlCraVgQy4wfRUtlNfv9f7FB3+Czjigkx3j2NnF8P2vt9Y/+qhrUtf+bnVsXaqbLQJlsWAUlR8wirDBlFAuUaJZ+MGxYCtc09pjRO0ES3uAkMqSJDgkJXBwQdf4S4evZ6UT3IMd/fAD/LnDT11a1fdV2eQRFu5ZqVBQfCTiXQdxNIw3sq3bAtESjn+wAIVQMsPKQXDv5LKh1/jP/CX9YRwHdPen+24AqxlhXvjvEdO1sNNf/Lq61yK3Ukcr2wJbEsAwULQGXahTDCZDgaCuagKUs7gtbK/z8N5Yy55bk+sEY4xXDNH2vDNq4/LetvpSqY5KBgdICCqHSvsrF4+egRYKLTDgxjXb+NXAYWCDK0sxjylj5SeduuDxDeuR3pgs9pnKzqqv50ab97wKyFaG5QgIVDH4B4sC6tqtNBEdiomKI43vI1SpDxiOHKkaSHXyngOaNSCpdf2Pf3cjwgZl9yOpfAvL8HkofbzN060E+EntFRdkOqdgiDoQCj4Xe8mAAAgAElEQVQyCbDCRsYGomXckJaLOtWyMfOJKV9RPO2R9u583778nv00YNeqde88co6pmz/BzTh/wAFX5Iw+dHN36QKsfZ237sv7f8oizVeK0drBkh4G0UYxERQW4EBYAFTLyqKlnQzW5l6yKYuCIebZgrfPt30nnngbtGpf9nTOZrr1i6q2v/7xKjtcM13JNPtEkYKeSQIlDGRE+nIgkbOZ8YBNHeCKzBHBlGtG6yRoJ6XS9tJxZ97kLuw3l1Qd3bonHiRHoe7agkys6+FM+9IjaaozT2UGYFOWcamHbMWUtUrFAM7FMAQPEHdRo6fPuLeA0Nv8xz3Y2w7fgRuG1731g9sOtDNdv81s+eRQ1W5RuQuUIIFlUe7WhUGCu0IRg3N/UY+b+vtvpf6KWcVH//pPxDdktwsMseo5MgSUYevfnvWgpLcfqrCwQO0ICLbO1QrReQ/n1+hQZRCssNHcB6lpqDuA26kC4O9XL3rL/ph3+K+fJAV7Vxzo390iHFFEPnr9lHRo6xWZ9g1HSGZYIHYGqCgCUBEyug4iddgeiLghKMlr2XzshewXNJlNI0VTKkoEBp04R/LmPRxoLF1Fpu24tSyui9RXdx8cadxwUaJl7fmq2SWgfSkhaHHrFACUD84l0IkKKRow43JJra9k6PHlgdPrdnacuQNLuEe8dL8M2Mllj01qX//1pelo6BQb5K6S0VOu8PUf8jUJTg53567gA9D26ac/0jtqLk83rZriQQoIpLPm7piVOpQnHri5exWijxlQkUHGRrVeFUAtaPWUjfhEKhp0m//AyQ09WdGHhRb7mz75w6VWtPHnQryujANTcEPjzrjM8QFnCljcihLnwRiwLYcSw+fBCFbxQVosinn6Hf6crAZn5Rx1/do90VlgjImR7+4qj9WvfsLoXDlBSIX8KLEqY6WkO21ZDiLCfiAHvSDQBuepfiDuknW5Q7Adt+/4mHdnPe+u96S+nlWRiredG1v39g2K2eAXAE00ENgngWCpICBdiM9L0YoTAGVVwFMZooGqJ8snX/kYyZvUuLuObdvnht/7XTButd2e2rr0dKp3lCtCAsCKoVo2CJjEZTENFkOfADT/QPtcfLDRBgPNfryg5Q9ZpPhLH/ad+MTLe1t+95+vFwbI9NJHDoluXnih0VV7ConVB0XcqxBohsm2gMhvHNfxJwEIBmqczWdxKdwnQBRBl71GRi2tyxl05HXBnIFfkWHdw3OwrmWB+o8fmW5Hm68QYlurJJYAAVLYB+d0Mj6GsBEfI4JFREhRL0uIxR2FI069Jlja569kwLT9qsrerwI2B5m1fuxqWvreVZmWdeeasfbhQF3hvOHH36/5817WRl++pbsbQnzpEyNDm5deEG9Yda3PaAIXQZcbrBawT+Zkqzaq5yPSDCs2lKtG2hAhkLEY2k8aNNC3PjDwkF9RV85875ire+xCxASl84PZZ+vhpqvTbevGSVYCFGpyRDzYpqN4BqoTsLG1TLFzbPOAjd7HvC0ObkjRPN0MDFnNFPf1g8+atWBPzChRgjG+6N3+kS1fPmF1Vo8i6ZAH8a4Sphqmk1hxZTquEc1Q/BpsAYUwgmBpxYv6TjjzFrFLXtDTuyDdXce7831s5XvBaHjtpNjaDx4TMzVlYIYoB2sJMjDDCdjcTEZAeVhkUSAosywjBqv+r/Koyx8iBZM37dbjW/GRuzO6dnjHui+fkpJbB4pmWEWDEsJSIBGUUnXYDna2wsYAgj6szu8ZYJ8mAwEI9hnxlrdowCz14Lt6FOCMzZlD4UBfQfPyd640OtafQWJbBylWF1c0I6gVwRzrWEYReIlnhO0lZLoA75wJFkqvCmBILrA9Ba1C3qBP1IKhvwkePKGpu8YcevXzE+oXvXOVHdoyzcu6ZJR1BoIjRJ2PR/DaIhgUEazc301wQ1Iqjgf6HfuCLXseLT76l2t255roaZ+9fwXsxU9KBjWHNaybN8Pu2nIkSXZ4ieRNS2UHzZP9eXcVHDVlUXcXHqufm1P/3fsnJ9vrHtSi63wuISoQYnDjDwzYfA5kI4gJF58IFgqgUeRro8qTAWmbIGUo4ao4ZI7sLnw078jDV3b3WPbEIjMW3nN4qHntJaGtK87RrDC4qM69jRF4hnkRqoKhnSIGbERdo7sRtyDklBhnJpwS/Cwhl2bUYOH1xVVjXvdMvHa3t8W5v3H910PjNR8/zkJrhwmZsAsbsSLqhaP+Be8ROAGbU05Nk3OCE2I+y8iF84adduUlsMa9x6loe+Ke7u7v4MnS4g8GRKrn/YnGNoxgRqsbIA2SKIGpK0AxbcomS1hhp20BrztIwX7P95/8swdI2Um7TRkPk/nQ6lfKjPatp7Wt/OAOPwsFREgAQzoXQcHRjPMMY+LN+0UCb4fzZ5uDsNDGRIM45EJexahHigaMf5YMu3yPUtF+6P61rLjf7UvDlObqL65jsfpxit6muoQ0CKhqJqDOAAGDmwqiZInjCeBUuPjsAihEgAyXjQ1Ytrd4Zd7Qo/8YjwqvFR17ww6DLx2HzsVi1xcfXhTe+PUFdsfGAwM0xa8kItJtBKrygG2BaDlSsJgg6YIL0rQgIxcdtASo68Y+p9+zcE905n7o2u6pf99vAjY+kOHP7vATlr48vOW7C1m8vr9kxoFIHjumVkaVnLJfVBx43Ds7Q9Wpf+tXEwQreU+m7vODNbtTEUiGwzMcTGnWLxoBWUQE02Q8U5dQHUAwwWA2pASvZXiGtqg5fW4pH3rIe2TQOT0SsMKbZY1vldd9/d5Z0Ya1Mz12m6CxGK8vuFgjD8gIOqMcpMKtNwkGa9SPxsIVrwjOpNwQE4LgLxv2rreg8knfobfN3d0tRNZW7Uk1fTmqc/lbjwuxDQMEPaJidcFJnxbyyR0MLP6PK5NaFujUBzGpWE/KRe+NueSG8wAOSu9Pm8Su2oyQ95v69pHi6Nal91odK462080FyFqWcS5qYo9DcmRt8alBe1omQYwEQMkb+FrVwWc/TKrO/GJXHcu/tIrnzxfrrS9Gs3j4+szWr05y210u9OtGXjiGZ8oMDoDaFrC5EBACLbP+0BjSE8QLEaHIDpYNvbFy/DGzSdnUht11vDv6udXVM+TSsFluhDvvDm9ZcaSQbst3QxLQgdyydEAcCm/zM2RIoEkw7lMEJCpwXraRSoNb9UAKjVnk/JjpKf3rwBMvuxnyaE13Cgte7R+ek1fz2Yt3COGaU5REQ5FsxbN7hgP6dKRQsTOHiQP/G+jEBWkhzxQCw7YIWuCqimkPoWztfgP+3I8C9kaldcHrA8MbFjwvZxoHS0aXKqLTFFUhbHnt3PKRfyqsGPEMGX/Tdzv6MGx7fXzVS4VGx5bjOqo/fEDSm3NQZxvnW6iZjFUcUp6IgEFB4Nxs0yRA8b9FbLsy7maVIgWWr3jIX93Bssd9U+57p7vHsrvfx1i1vGn2g8ebidDTYnRDUDM7BAzYlHeVUSBFRFPRrDQpoj0dG0L84UhstH0gMqSoG5irrEMOlD3R94izHyf5x+1WQxCcvyc2Lz6wc+Wbj8ixzZWCFZEd4QtnU+DOXFhFIdgl62OCRg4pV0Vr2lX56ojznrq6N1h3b3Vh0hz5cmbATIV/Gav98hwh2VShsCjXlsM59jbxHcR3YPVqCTLEmA/U/MEfl4467kk6/KK3d1dCx9rmexq+fntKpqvxPhLe0FfIdIiKaIMkCWBaGU7nwuPiP3ydkOyclzM1uSd0Qsy1E56hMcmdd9HQM294j5DKHmP4EfnmtwOMePiiUM2iC2mqLUexUoLCDN4ORwYHJq3c6APPBQfYVOEjPAVxaMyGdCoDouyBOPEDBPqtc5UMf6no2B/9vrvJKxrDgCFPWPvF7LtdRuggD4tQOxUFgop3uD8KTqXtJEtOZw7XCI7SdJpjgbdfqxwouab09J99uD+55e03Abtr6f/1ZdH2aa0r371Rs1pzZTuO8Eeu+41qPVJgwAo5t/zxgolXv9RdZCerX6gl6xcPbq/57HGrc8MIasXcsoBiCwbWm8C49KLD7eX9Jj4zxZG2DSZF+VLURvMBaMUhOVj+YvEBRzxFhl3SI8VUcPNt/vhXY8xE7Dfp+oXHaWa7JqNYP4ZijiR1UPGOIQhH6vA2MwbHbYvOQpcmIkGa5plyTr/38isnP+GZ9POPuhcOtu9dqLqVbN9waOd3rz+oJLaWCSwqIsjJ8fp1eHgWCnogQlYgIBICCRIA3T9wKRSO+XP/E+58ZPu+qfdV/+4KYFvWb8mnNy57/waaaBihmZ0gWklggsiZFDxYY/6EQjyCDHHmBzFv4Hf+qonP+g++8cndlSxlFj8wIly36rxI0/qfuyCs2ukQwUSCihx5mO0K8XST/53rKOCBMuwoARhIO5KL00L5YQsE2Xd7xfEzvtsTmIztWWVs1WPlLXUrT4q01d5A4lvLNJYUJdMEaqHQC3b1TbAYAv2wskXgHKrPqWDpBojEBCow7vOdAhdk1FKD+itmFwyZ/KhvbPOi7rpydXyxscAK1f4q2rD8NNkIlbkQ+GamnYQZAzZ2urjLIWpWYHdDAGIrYDE36ILPNt1lXe7CyuuKjpj2Lgkc2rU91+F/4TX7RcBm1dVyW+vH49Ox5l+ZW+YdqVmtGnrxcjFBLheqgi4VR6m/4rmC8ec8rgw6aV13bi4K2Lcvur9ACG39TWjLd6cKqVCZiqKkNjaYEJCFE23HvQvVhEQT627kKqNJvNMip7YMhhAE4u+zSCke/kL+hKnPQc7ceHcejO6cw468J/ndY+WpZOsZkbWf3KpkWoKiGedtbwzYBh8EOCYJjrMRVk1OwOboU0TVohgDAGRoDoBvwGo5Z+SLZSf99EGAocbu2pjZxg/y4+GaozoXvf6AlqovpBATcF6GJgaU4wv+PmBTvqFh257lDv7QM/SEx/PHXvLejlyj3tf+4xVgbI5s1pljN82b/Xsp3jDJbbSAbGMrFOM1+o47NEistgWiQJL4wQ70XyOXDH++9Lh77t0d15Ox+WrbO6+cYYTqL093bJ7k1WywzTgwM+XwgEWkImK3yDH84DhSTPAstNLFFJyCTj2QUsrCrqEn/I4FimaXjLmoR8jWss2f+Ns3vntsorP2gmRn7fEq6wQNq1aDcN0BxG6IfCSn86LBpjzlBhlksPQMp7Mh28sQVegCPwiB/kvlYN8n+hxy8mySe0K0O/cjsvD/ckimbVLnlgX3kHjdAGqEVYnvkbgbOvsGsgcwaDvGI7ibEBAs9GLwgC54bd1TGNWK+91UfOAxb5Gi09u6cxz74nv2j4Bd90Vwy5p5x6Xba+/2hJaXq3a7aEMGDFwQAgXJQiJBDqO5Az/2DDjyyeCkq97s7s1ki2e4dNF7Uu2S924UEh2jVDMlyCj3x9tO2YCNcnv4UNiOYUaGEtB5L5mBajKwiA/SWnHE9FcsCA455A/hoPZtZWXP89NlnR/4EptXjQ9Vf/KkFN/ah+pRCQO2o3DmtA4xYHMeZZYuhbMpB7bjtMhRzUiXgqDLlV2Wq/9HfSeeeovSENht/Eq26aOCRMeGKW3fvvqgS2/ME0kcbMHgARv13/m4ghu0oBiMI88YJTlAgv2fLzv64gfk3Qh86u6a25fex41XOgKFK97509NqovEYX6aRukgcTJwRi6gqhwmTQ38UiQxpIQC6r+8WO9jvpf5TH/vN7jjX9NpXBrYvfeNKM1x3gZhs8knI1gIDwEK6k8HbtDijxnrUMcRw2sQYzDD/RCqUIQWshFJen3fA8ed4+x2wsieo4CGFcesHt09mkXU/seJbT7AT9TkqRWMPBoIhgWCqaLsCgpABE6tsEU2JkH7KQMG9ydCd2b0oQEZ2s7BamnQXDnnMXTj4LzkTf7OyO/cCGSbh+UuHpWPNl8a3zj/fZXd4BCvJixkRx4POdIr3u7iKHPcZzzhJkqUCWB4wBJ+d8hTEPaX9f1008eg3SP7U3TpG68557q737BcBO7XlncqO1V9OC9dV3x5Ib1I1CBPULDa4dKgIJI3ZZQ5AzuBNpGDoy6UnHn9nd4AUTud3DoWQp3jd+089RGLtxymZTreGvEIEdmCSjq1x7qmL2toOuAkDtkGxoiCgGbhANYjRAKTdJU2u8lHveXyF9wQUbxMZd6mxuxZCdz4XTTRikTWV6drvHtTb1kykmWgAudg2OpRxlSKkMwtAsZ2FDCmO/OSos6xtH4JKdDAELySEYrDUitUlw456yJvjnQODLozvjio7Xvt+kd266fjWb179vUdvypF4wDbBRkAcBxFRXuFh0MCAjVbfUZpng6fowYE//t3Mnqpc1Z37t7feg8/Id8+8/aw71XCqP1Xv9dMEGNgOFR2CFLIf0R0N9QoMMQBpV58O01X+6uDzn71iVx8zDyALF58frflyOgttOthDYpBMxbhIiiziSIRxgKjFRVK4eaxTZ6OEp43wREz6NbCU3FjKXbVIZuJZxRe+ulcpmTiu2rTpQzk30lHYUj3/fpqsO07Wt/oU6ALCMnzoLtgaUNvlJBwsxVXFbAkNbgBM0wQZg7plAqqf2aIIccFnmLkHrBV9xb/qO+qn87urOodsmoal845PtNfcrUZXlbqFsAjMAJN3VbAbx+F8jt82ajbgniEk+Z5BbBVs28tb4mlvccxbOuiWovEYsE9p2tXroqd+3n4RsNmSP0zsqFs7PVy/arqXdRKmhzFFBkZFruCjIN+TaZCWS3Tb12de/2POvRZKfJt3JmhH52+4NFS3+AI9tGm8GyKA/EKJEKBEckBXegZEgupCaDnpiESgNKNsWCCKGiRsEWKCy7I8pR1FQw95TFODLyljf16zO4JYdxcnbgyxz+7IFazOm0ObF51pxDv6oMCEJhMweXscqxCkZDiCJNjectri274RdwudSzzqxA+mXByDQP9l/qqxl+VOnLKZkGFce2xX/iTWvF5shLae2Lbk1Xs9ZnOOzJCRgjNsxunj2A7kf3gLFDcwArqrLAZa0QNVP5n5B0IGd8s+cFeew//CZ9V9cvvNRuPS82lo7VA/RIGZWf90AasqbIci8A/1CXyQkksTulz45gEXvXb+rjx3x2bVX1L3wQu3m521P6LJlkIPzYBtpDlDwIGEY0AWQbeQ6UB40o3za9tC9DhSoQSwBQ8InuJ6T9/xr5sK3BGc/FC3BJh21bmhVWVi9ZYBoa3Lr43Xr5wip+uL3axTkCABJur9C7jjqY5FJp9jZ3nYXI/Q8TqQKHIc+QAPMoIGulwczR907KOit/B577hrNnZ3Pq8veXxs55ZlF4Qbll8WhFZRZnGeIBjocyYpwKysljkyNnB6iPx3Keko4IEKOvFCkgbsjNY34i0Z+Ks+4056ixTuGZXEXXV/duZz9ouA3fn+NVP1cMPVmdZ1hykQBbBSICCYBOkLhgEK+u+CAiniZ6Zc1OguHfE2s7XbS0+7By3cumU8n/r8kcqOhq+uMBNNF9FkY0CCDBBTB4K6yYDtPgSfpbJmBwi0wParwCkMvC1IKGSoAmnJbxB/5fpAQdXDef3GfEgGnNdjqCK8o7Difrdl2advXjz3lyzRcYDCUiBz41BMQbCTgNU1by3wFjhW2PyCOkg0ABtFEjAwqmBQv5VRSjqCw4580OsOvqKNuWqXzwGTK14vy8S3ntax5LU7XEZTUGHxrA400lmc6fr/s/cdcHJV9f6/c+v0tr23NNLpvYOKgKAUEWygNAFFLCj6FATf8+lfURBBxULHICigdEyAJLSEJJCEJJu22V5mp8/cufX/+Z4zi+gTSTYBQwmf1ZTZnTv3nnN+7VsQrHGMAfwCtLsTbh+Ww3U/aT38Wzew+nk7zDndmQ36bv3ekRdvODW39rELaHzd0RE3Ba0UsR5eC9gIFi7mlWQojZYp19w/74L7T9uV98Nb+hO/E3SO6X/58cutzNB+ipVRfczk4CfuWIUKDwoiEidl8iqPsz54FwktGIVMV8e6JTnUuKZ+9jHXqX52B5u347zkXfW5gKMZfvrqWU4xd35heMNHWHGgzmeOaboDedUyMRnwV4UciDfxDBWURjAiKkBYIe9HTLLJRMIk+8nWq0tuqH19deveF8erZqxis06flOkGEomt9/7qM5QfvpiyW2eF3HEiM09MUclVfFS2ROKAew91M24+Ai42y8PzEOLGVJYiVJSrXDPYlQ43dH2t7ZATH2CRI3db+uuueq4TP+ddH7BRBW6+9bQLJTP9dSW3tU1xi8LjFa0e5pFl2cKsQvZT2dXJYFGTIm2bqzsPOjde27py8ovTk8YfuvhUIzNwiTG2/hC/myfFMci1hO+kqinkSSZZDuYzqK413p5COLe5uhYjV1bIkHTPkKqtcE3nY4F4y+2Jhr0fY3PP2m1QkWgp0oYNU9YtfeiHcmn0aLU8FlDsLCkyRA9gHIBEXSi68QOZB2yRAwFewkcEOAK5KIKfClLM8DXut1hLNPyg6cgPLWVs15qCFFcvaC1nBk4bW37PtwPWQEx38zyx4NXERIXNEwwhhWjDZS3a2U3hhp+1nPK93+xOVJ1dfRi8nT8vs/b2A8aXLfiSM77xjDCQ4lwBj2+ASoXtku053GLTUBpcU675y9wLvnLKZLte//zZENhGnv9WjT009B1jeO1JzBhvUt0SF0gh2yAV81QkbnztCoEUD4sZMxLO9kADRiHD85Ol1VhypHlJ+/4f/S+S0i+yqV8sv533cuK9QE0bX7Nodm6898RydvhMLz/Y7HdzCtgbslPmybEia7xzgbGDMC4R2vnYi5jQc/8P/uk8MphOJbXKdIINa/Waqb+nWMutrYeUM5MBwIKDn17yw8OSm587z832nhSwR/2qkycGyhxAAyhOyiZqKJ7M494jcEO0hrkFTrN0SBcdF6XGscJTR/1VLV/qOPHshxjb/fTa36rn/x4I2N36mhsvvlyxM5eH7OGA6kK5CL0WLACHbDhNobqVfBwJWvZ8oBllqmcc9UMlmLg7esilWyZbZZdX/Wx2auvLZ2b613xRLw0EQpLJIHFmITvXJD6msSwohDHScQ1CiZscUEUgHgG3KwQNFkQGPy4HGx/xxzvvrO46/Bm644U8u/LKCkTjrVoe2/dz0Vrs+fOiK9zUprMo2zNdt9MkS9CCAh1GgM9wEvNWMzYjr1fEIQEjFNCoXBl2fRoVPL9DgY6xcN20H1W1z73PP+/cLdt3Fdv3qtKKu9pLucEzx1be+/WgNRBFhQ2gHKr/iYDNW4U8YKvkyDrJiSnLpUjj9fUfuflOBvm693/t9B3wBh5o3fLYjV/zMr1fCFhjEvaAMMQBtYjIgf8yBDuAvpbrPVOpfXjuBd86dbK833++4PFlv4xa+f79spuX/ZRyvV2qk9c1CZr4BgebQTAEiSYuBgEbbXok+GgXA+QAPQXQ0ApegJxga1KJd/6l/fhPf4OCo6OM7bgJxs7cUC65TA9rg0+/tL+V2naKle473kr3dulWhnQJzWYRgHF/Vf5bMDSQGMHCFONAJCAOn1trPMEG+E8mQ4mTFWrb5sQ6/tR5yMnXUMMJ6Dju8JnDRw8b5YbBNU9eVh7rPtnN9nT43QzBcAQmIxKn8wn8As4GG4pySJi4ZgVc9MoVWp2PLLTEpRqbVc/Zovgjl7S3f+JvO2ONvDP3/T/xve/+gD36dMO6+37wDVYcuCTqJZkM1CeJBcozZvD90LZ1ZT5DdiVIZsbKUu3sZ9VQzVX1J5y9dLKzVMhg9r90+5HlVO/37aGVMxO6oWJeVHbQbnLJ0zBDd0i1PfJ5EqmSTBY2j4yazyYbB4OsElN0Klg6eb6GjB7reLpmxqE/9Nv0Eu19XmmyycSuXmzeq7cd1LPsj5c4qS2nBb2ULKH9L4hz/K0QrKHYLSprgM0wAxTJkuW45AGdqmBwoJPhxihcN/OBcG3bTZGjvv/oZA6JN/p8xst3dBbSw59Jrrz30qDdH+EVNp4Fc0RLnOuR4gBRubCLLfvJVztjkRptuiFx3A1/equEO3b189jdfx46M92/vuobspm9wm8M+RXefJkwXUGyiioQwNAQFaU6MpXqR+Z94mtnUHxJbjIV3uvvB6+uF189x8tnL0l1Lz5DM8eCOkPwgFYCkN9lUhCPkTng6/W8YKGpSUwSVjd5L0xSfNrqQNOet9Z/4Oof78q1uj3P0POulGh5gy/ljXWm+nq/Uh7b+iHK99eHWZFkt0iEDh5EXgBqRVPA5KKjQFSSowiBkhI+s+eSD4LCPJdWyHB0MrQGW6mZ8XD1jA/c5Nv37Ie253r+1WtGFt4QikbpxJ7lD35NNUbmB90Mc40Ub38rqkKw54UssKap5LqgmIETDl963vIixbZJhfUqWuJeEOuh7G8+6DmmR77R/JFvPzfZ63onft+7PmBb3fcd2PfcrZc6ye7TQ06Su9IIShFGU4x/2bbDlccUSCNKPiqygJfTqsxYy/RvN845cgHr+vS2yTxcruy0/PpOlh07M9n98FfU8mCUt9wgtOC6ZDEkCRKptkOa43KRDrFYETMYlDuEkIdlkwmvZjXuysHGMTXatjTStfd3g7WN3azl9LfNR/rf3QMvtTC29eEbLqTC4CVasb9BsUscSSvEUnDHEQQBdsEAAEkTvjCwV7hYhjDkASpUJcvUyfG3JKVw0y/ajr3o56z+4F3Gs0y/eEenZQx9KrnyvsuCVn9EVNgVihli9T8FbLTpAw2znggk2n4eOfba+yezDt7/nn99BzbcfMxXFatwhV7qjysOAqGgPqL7hUEJArYtBanAaslS656c89GLzqEGo39nK1hv4MHq3uWPnlgY2PTfvlJfjepkZdjRoJoDuImvT8yrOfINqmbQxBcVNrfXFM7YZDkyFaF1XjVlQfM+p/5M3eMTS9/OZ80r621/jeXTW/YcenXx96zx3pmykY4ADRJUgfYukevCNRAzapcrLaocK4DPo5CFAkGUBqQzh/xEpMP44dIAACAASURBVHoSmY5GOTdGUtUeG9VY+031+338d6zloEnZyYJaln7uB83FwTX/aw6uPVIvp2tgZ4ukCAUTcAqorpEkS0D6gRPu4gxEV0Mhz3ZJc23SZFDrJCq5sNisz9bO/tgvZK3mt9HDz+5+O+/5f/q93vUBe/TFX32ksO7hC73xVz8UsEZ5uBBMSoC+gPz0yHEBRgaJBAFFp6IrUVELkVLVtliLtdzUPP/s+yZPY1jgLwxsnlYeWnl5un/l0V45Uwv1M3AOS5bDM0e8q2I75DkmeQqCNmbYEklQLMARUsacGyjKIHlyxDZYNKlXT10YrO28J9YxaynrOH3oP72QsDFHH734Y+XxbReVR149LOgUCNKvQk1OqKmLgI3muPDHxt96DuM+u2iBCs1xiTwHgLtqh6Idz/hb9v1d7TGf+APRFHNXdBPSq27tsLNjZyVX3vvVgN0fnaiwOSf8XwRsgwUo0jznr8Ha9l8ED//RpKuM//Tz2d3eH1Vuzx2nXEDG+NfkXG+7ikTaE10Z+MSjA8ZVC1iQiqyaTK3uqdknf+lCGujfuDP0RgS57JIr988NrD87P9R9TsTNKbJdIFCLhK0qgjKuBcmkmKWimuZrQ5C4+P8CHV52feRFO8bkUOP1rQefdT1rO+FtxZYYK2+Zlk92H50efvWE0ugm4GRCPqAuYDKEDiJPlpE0o4KGVaVLMtDXEuxtFSqjc4C+F84jAM8cm1wHqXTUcaIzxrR4+0169dQ/xo/4KqxvKzD+HVtJQ09d3SGVsp/I9iw532eONGhmUcVZh1rEQrhGIsTHZbAdxpksRIyQuHug0tmAA0PtDOcio5IUcsu+lqHaGcedk2jb+znWdWxmx67onf3qd33AHl5y7aeMzQvPpbE1h/qdcSLwrnlTCBvSgR0TV9JB0GDMR46nU9nzyFZlKmvVWT3avqBxj+N+pe153ouTfdSQY4yX8x/sW7vkUis/tK/qZH1+2SWrDAViiTTOP3TJssskqWiLI+8U8oy8neUgt8SsR7SVy57fdbTaVLC27elAVfMfQtP3fXxnTEsm+7n+qc3IrFXX7ju27ZVz0j2rzo9aowSwiwiEYkOSp4mZNhOGCgIlLpEMOz/PEeIlFWyaJUXJCrQMe+G2R9v3Pf4HlM3s1EE9ca2ltXe0FVKjZ4ytWPBNPsOutMTFdUKN7e8tcYsBhBikaOv8eyON02/yHXjlE7viXr3/MwBOvlLqv2fDp73i+GVeesscxTW5EAlP5ioBG0gOCxU2VZGl1S2eddIlX6R0eQ2bdfqk6X7eloW+vmW/+SQVRy520z3zguAlWyVyXAQPyOoince5ICaqSJQnRMM9zNh57Y+5LxDLCdLr9lisRZuuqzn++j/uioTyzdaG6Mh7cnbJlfvkBns/bOZGjnVKw7Ok0mjQrziSimtHxxBnhiwL+iqZuJM8LDIbAFuN06hEmULkhwysCzyPRbakuY7ekPXX73evWtVyc2LKUasmXay88uu6wS3LP5Af772MZTbOCro5VbUtkh14KDAyYevJh4RIgHCbcb+hbe5yfQw+23Yc0jili8hgKlm+qrRUPfO5aPW0C2LSMf3syCPfM8YfWBvv+oA9+sz/Oy+/eeHnWPKV/UKU5ZQGdJIwvhZ2eQjWaMMh29TI9jThBSuZZHghksNTXo427HNHfOrhN00W6IVqgoYerhpY9tBlhdHuU538tilBr0CaDXlDLE7e+eaoWJwPqDS5TDHCNLifTObtLIj045cnaVSyFZIjTTk5Wv+oFu+4q2rG/ktpa83Yf3IBe6P3N/a9+LeP5QbWfy+U3xj1ORmY9lUqbOAEhPQn9IGF3zQqGNHx4GCeSsfD4zPtEBlywrH9DavrZhxxQ6AqehebddGk6CSvPwSBEi9lBk4bXQGUeH/M5xYEShy1hlQRwuAzbI0sBjOWECXa97oz2rTHr9T9rnjqzQ7U9/99++/A0P2fO8PJj3zJGtt0gOoaHMkMQCiKOVTYSKptOUh5L0GWXr9k5gnnXUZZAnNjUgEbScLIM8HZxtYlF3n5/k/5yiN+HbRC2+StWRfBGnRP1yYenCGUgtYsr7QFih3tcsRMUw55Ra3FjjbPuyHWOPtWbd8vvqVWmrz9vfFhrWj1JpK9a6dK+fQZ5nj/B93sUCfGOroEaV140YNyJmhnaOUD4A58BpyvuE67o5Aka8KrHhW3xyjAdLIshwycgf5IVo13raie8oGrfWrTcrbnRyfFKUdiNL7l8cMLoxs+mx1ef0bITZPmlLhYlIKuBdIi3GMVXg7wEve4NK0EBL7jCMlUJPquzat/w2NkqGHXizSsq5p22G/KnvfrmkN++J7TRHjXB+zxpdeel+1+7Bxv7JX9I0qBTBsgM+KVrcrdmERrHAvGcCGhIZGiyuTZBklqhGylIe/42p5uOvS0q1VTemmyhwWOseLqOw8ZXP3YhaXkxlO00oAel5DxlkUg5oeFTCaq/kqDiDvUVKa++A2CGrepxMKWFMqYjCxfXUGvmfJSTdf+v3NDwUcCRRrbmZbh9h+3//eVoG70/PUr+9vF9FVsaNkhfnvMp6Itzi9eDB0EXnVC7UwgRG1LzAwhSgGUMGb2oNnBftPWasa1ulnP6NV1l8aO+GDfztJ6RMAeOm10xQIesCdoXZxby2enQCtPBOwAFaUQVbXteUtV++xfsz2/vmRn7s/73/uPd2Ds4Ys+amUGLzGG1h+pevBlLnHnLgmJE69wYbMZpDwlyNzJgM0D3uii4MCLD3/VHF59BqU2TffbaQ604owMCUJKwI0wcm2cBgKYheqai4twtT64RpkcMW6qCccIzxzVaju/2TTvpAdZ8zHJt+r58msf/JU/N1pqcfK5g1L96z5bHt00TzXGo0EyyIckB/N+y+S0OElVeLVaLlvCrxsIOgkzbST9GK1pfA86EH/xoBuuUsmRyfTHLDne+Ert1ENuLMvV98T3Pi87ma4BugDlVXdPHe3+6+fMbM+nWam/3ueViEyDo9RVaPa7GIWBxy7YGcjlQd3CfUYbHCcFTEf42IwB3KeRFajLyVXtf2s//PTvUG3uVcZ2L+XHt+r5v/7nvusD9tjin3ymvG3R552xNYfo1ii5TACfFJiyVxCf3OoRjjRwzeIBnJEP8pSOSqYX8ligsTfeecCfbN26cmdUjMCTHFv9zEcKY1vOLQ6uPiJkjlBQEvMlG6pKEHDhJsyYJ8E0XtCigI6UIJMp87DCNxoqEcy5LcnvOXLCYOHm/ljbXr/3heJ3+fb98ua3Y/H8q/fIvnpLVWls02HJl5/8VcAaqva7BZIdi1zbJM0X4JQ10HXgcIQDEcIqguI1AQYUVS6feROq3JBraA2jidkf+J4v1nJ/YP5n+nfmsyFg2/nR04aW3/1tn9n394ANGhFXPEPuj06ATib5qSzHKN4275eJ9rm/ZfMvm7T16s5c87v1e41nvvGh7OCWL2T6XjnRz2A0IQI2H5fyCpGRLYcoTzEy9bqdqrAho0tK8sA1j9/2PaU4emDEySmaA11tYUhjg+bJWSMc8yZ83DnQDKZ+jBSH8QSfXINMj8j01xlS6xGLpWDV9xqOPuU5xvZ5y+h+3tCjweKWFYflk1tPzwxvPNbODFb5vJLmk2BACnEi2Np6XC0OHGsEOM664NRQHCCCVsktS4CN4XxraCQgWcFsWCFTTxCLda5WaqffHWmddVN4xqdTk0G8iyN1mZJ7+I+XpYZWnmVmN83UpYKsuHg/WGW+Xp8BiQMjW3LIYhbXMFc8lTS06AHOhWiKqlHWJCpKVaTXTF8ea9v3ttghx/5qV9H73ml7610fsHPLbzw9ve7R8+2x1Uf5rDGkn2IyVQnYgvmn8izPki1yZVi5eeRzNCIHalcamXK4bPobN9dNO/I7ocb2RWz6mZNS1kFLbmyJv94Y7j2unBv+ppRZ16bbSQVNIWwn0Lg8RebtemwosciReQKUpXBjec40gdsOJlCoCD14T/s8W45bUrh9mxppetCfaHswNufo5azqgEm56ezMIgZdJ/PC4pb01jXXe8kNB6mlZNwPQQpm82xagqoRdMWxsyFYw41BBNiEt8p5Rl2RM/XQrOa8eNOsnrHGH2+7pvmgo55kickDTbytjzTkhzae2L98wQ8CZl8cTlEg6KBzwcEunCeOA0MEbHBR42173ljVOud3bM9LJ41j2Jl7+m79Xmvxd45NDW66MNO76qM+VuI0JLSchYe86C2JgB0nU69dMvOEL1xGWWuHW+JYk8lVK+rMgXVfLfavPkUujLf4bYN0zFBdBDWHHBm0PiHpo3DutXC/Bb0ICoQ+Rxae2GRRWQIotS4TnXXS/1NCDXdG97lw0loNb/Rs0a1KbX4iFLIyU0c2vnBcMbnpcLfQP0tzgLI2Zcz8ybG4ZS/uF1rbHJfD98+EIArEoSZ0uSH+AtYJ2uIInGgm4BRRKU9+kuPt65VY45164x531ez/tU2TC9aeRM/+JpZJbjolN7rms3ahb55njQYVdE84qAznlsVb9/gTOZpwZ8N4THFJkqD0qHKqK5JnR/aozFQqSVFi4Y4hf6L99rquA36rzf78uslU/u+GffSuD9ilNbcfPbT8jxdbyXUnQwqPO7ahfoMbE69eIYup8s3qSKAaAJHtkWr7SfZUMa/iiyZW0utmPRyoavtFVev+L7AZJ01qfoL21tgj10wzzdQ5xZEVn2TFvlrdySqAgSAD5VbAwplZqITxjShzP1obaFXAK7nSJ+hhlSCHwAaLUKmKJH/9Zj3csCRY0/54pGGvp2n4lX525JVvKzDDW/y/4XEnd15yw7PnavnBaSE7w3ySSUUIIAD5zkFomFuj/SwOEa7nDXSuODKFjzYOTnAv5bCXVqrtcMOUG6MNM26LHvz1lyZzoPD5/8ZHa7Nj3R8cXH7Ptf5yX5Xu5kTAxvP3cA0VoBFB3zxAhlwJ2J37/JbNuWDZu2HT7y6fwVpy9VGpofUXZHpWneajIslekWQAQPkIRewE8LARsC1f7ZKZJ1/8ZRo3II25QzPs1Jbfxdzhvv1S65/+vpwfmKmW8wHVqagCcBERBOsJDAOSZXR3hJ45Zr2oSHUbPGZI1TpkKnrZDrdsjM344EWxxKyXJnsW/KvnwNvffffEs8Mbpxqpkb3M9Og+di59QLkw2k7lVCAgmRRQHPKsstAzx/UBtMkFFAUobkKpjI+fPHSLhNc4Dj8ZVrIYQWHfyUGYqzhFvW5ESTTfFapturvq8O8tn/TeWrogUTR6Dkz3Lvuynd2yN9npmIRWuGeRgqoZdC4Eb/6MUeWrXPqVo+85Ol90M2AEYssKlRWdDDnoWP6GIT3a8qAv1rKgqevYZ1nHkcbusobf7ut41wdsr//h6Rseu/FrbrrncxEvKTJ4DraA8g+Wt5Cf5EAvySCasHKz/SRBioxTMSUc3q7ta8wFa7tuCDVMuzt44OWrJ5vlocWVGe6fPvbqE5da6e5j5fJoPaRL/QwAmAmkNFfxEBNsBt1f4CehTATkJ9DiAMaYvDUulI5lMh2IfcRICjantUjzy65e+0A00fpQKFa1jeZ+qjjZ693RRemtWaBRQNqz+5l7rlIyvYcFjSG/j/JkMTA+MZsSrliYqSHL5/ri+OwV5ojkIWADaIe+g0ImaZT1FPLVT12m1bTd3DDzwwsmS6GBH3Z2fMsxQy/d8zOf0VutOTncXZK4HznAORN+THolYCco3jb/51XNe/6e7f2F5Tt6L95//RvfgdIzVx+RH15/Xqb35U8AOKV4Rb6eJwI295lmISqwBFm+mmdmnXjxJdTUsHZH2s8AfA49ecUMz8p+Lr9l6dl6eSym2iZDUAaYE7NytMRdHrAFc4ljGLDXXqP5MZJNRoqicyqUqQcHfc2z/8LiiW/VH3rd2K7YVxyYunWRltz4cIdppPZy7cLBrpE92M0MdJGR95NjSZihK5JDCihoDihwOAqA+lbIQtsKAZvPsx1eeZODJAPBGhQp1LQulwyG2YbjaeRpCcsONI+50al/UWqab2mcefzKyWrle70L/OOr1u5p5sfOLydXniybI2HJMzFK5yA4BfNo+FpztzBTAPi457kqxGl4jiboaLakIVCTocUtO1A35kVaHgrWtf++ddrBK1ntkTsNPH0n78l3f8AeWRha+8CPr5CN5NeD5hDUf4U1XsXGjQdsJgI2Q7DmiwqAZTjHYMwKlSCJyki31ThJ0bblUqj+proZe929M6hlz1umUv/6WWuevOO/WWHocL895g94BaY4wsgdrW6LI8UZyZBJFEKfXDyASwoKhjbPVrGJJ8T7LdtHphcmU054llqbre/c+xeyP/hnN6xtiDmBwtsBSOPqS6kTwtuW/OEKd/jV0+T0pg6/lyGmgLolXI7wBYUj6AVP8EURsFHhyk4lYCNocyMUiSy4munVJSXetiA289ibInMvfGEylYA3sLC6NPDqkf3L771OL/XUKnZWUhiSJMzzxJdoiYOrGiBDqaZY2+yfVHfufQub84VJeQC/kw+It/LarSXXHJYZ3nBuZtvLn9TcDKkI2LwlXjHK8mRuvZqXEmRo1X+b94mvnUMrpR2i8njrfhPetObZD9uF0WsDue5auTQmc9tIppIMIwxY3HK+8gRv+e/a9xOK9zxxNhnJPhiRBJyyL/LC1CM+diUp4afZTvjU82p6+a8U8tv66MhoSKVCfTmXObuQ6j2+nBvsUq0U+e086TIqYxC2INYCtDeQ03D+wzoV/tVCkE0Iv8BjHm1vyVNhM1TBZOC1qGStim5/wLH1+lG9duYzgdY9vxHdZ7/eHUmEXr8ugA/Ij3RPHe9ZfVpheMs34tqISuVxxsca6F46oGqZpKkeKXA3gp2mg6QB+18jCUoUrsolimXVI0DT8ixmmb6GYbmq69mG2QddE5/RuXFX+wq8lWv7rfrZ7/6A7Xms+/YzvigZ6cul7KYGzMog6CFmZELfGnMqrmKEBYSMmx/cIlBiyAILTgRQ1R+inBsylVj7k/EpB/8mdNA37ptsdj0Bzsg/v+ikgY3Pfc5KdR8VcMa0sFsmFTQMSQgFgHrBHWw4ehljKuj8MiJFiPhjpgZwBqpsUZnI5LhosPvJYkGXgtV5X6LluUB1x8OxljlPUNfH104m0O3oAkTQLr/S8cGBFY99wUp2nxD2xsjzCqQjoXZcoeEOPAEHyUAoAQcmKhwEbPy9aIsLmDxmXA5lPd2zIm09UvXMP03Z/1P/Q/WHJnf0s3jpZ+LFTasPHlxx3/V6oadZtjIKzGCASOUBG614fidVslgAkpgUbZ1zXVX73r9n8y98S6k7O3qP3+mvR8DODXefm+59+ZOana5U2BMBG4EI+vIRyitVnqEmHp9/ylc+TU+Nj7HTt0+rGxrWmadfPjw7sunz+eENpwfNMdnnloQoChrcsNfl6EeeoYt0jS854UCB9QemBvddRadHCZEdauh3Y833dRxz0ncotiq7MzKpnrcqSJvXdxYGN+5VGO4+MDe6+QiyMvWSUwqqnqFg9usH7RSgVL7TGblQ/2I6D8JCpx8BEMFZ+CMg+cBgDV1BbipECskenAChdUBkgG/ui5IXbBiSI21PVs047Bf+EHuJ2s8uc32jHfyFzkBx/W17DaxY9Fk73XtqwE7Wuvl+FtRwdKK9DaMjJEYlPmsXbgnihHV4voFgHSDH9RF8kUCw8/yxkhxte1lLTP2zEqq+o7G6ZZhmnmZN9qzdwY+0W7/8XR+wcfcHHrz0ZCfTd3F55NWjfZQlTiHhi6ayfCoOmgCXYLbDlxOqLjh62TZQX6RpOpXh2yrHyPE3JL1I65Md84/9X/JCq3d0pvb6FZFfs6A+3/fs8cXk1k8aY5uOCJXTMPokpkCuU6DCXS4oQZy/yOdroETIPg5Sc7hCkwCeAF0rNjFa+RoBQ2rAyEKLpslXMyAHGlZWtcy9P1SdeJimn5N/qzcA2s99Kx842872n+/ltnQq9jj5ZJtzRB1Q6xSVU9XEQSl6Bjxgu2qlHc4Z2lzGlMigkqRRUastu+GOl2OdB/yaooE763fQytDb9Hi0kNm0z9jK+29QCls6ZDOt4bATAVskZgJRC4R6kMpynGJt82+oapn/u/db4rv2LBMVdve5mW2rPqm7ImBzJ70J7XlXobIUpoJajYD98PyTLjiNGk7Ybv18b9MDrf0rH/iMld56tpfb1qFaGdIY3PkEhsKBxzWAWDxJwxoUoDOAO7GPZKDDeQhDe1yjDAsTJTqfiU7Z5+aqQ2bcMVmJ1C0Lf+erDzr75QbXH1vKDezplkZbVS9X5VnZGq+cVZhtMHCPdeDEHMGtxrJ0oQgoKUIrAik8uuDcQMcl5mCsC6U2uIrhesUXp09BXtUFVkejkuwjKdI4rIRq/6xWd97ZMPe4FVR98KTOAm/ZL1XyB6f2rH/q80Zyy/FSYbgr4OVkDXNrXDc6VRKcuEDhcsmxTQ4oA78dDBEwYiyM8bwQuVKUPCXoMl1J6pHYH9RY4xNKsPWV2kMu7ZmsytquXa27x097TwTswnP/s3ehb93ZhYG1F6n2GG+9Cek+hAOR9QHsgKoOpg/8xFAscuAfi/mLDG62SgXDJk8Jk6nEydWrtwYbZtztb5z1m0iko5dN/fCkLPXQFisv+2lHcmTLcaXkts/J6f7ZSnlMZaxIkgpDWIds2+CbU2UaKZD3dJBfozoQyGbwh7EHCOYFQnFFBB3MiUFPYz6y5bDravFxNVSzQvaFHg3WNS+L1c3YSFLN2GSv/c2WMD7byONXHGSm+84upzZ9Siv2qZpTxNEjZmq8pYeNLQyAJjjnkovqARXCBN0LrzHIklUylCiZWmOSxac+U99x4FXB5tYNrPHE4ptdy8S/eyNrQrnep/ZMv/LwDUph81SpnPIx16oEbNBiXh+wQ1SWohQDSrxtr9+yvd4HnW3vfd6e11lL//vwzMC687K9K8/UvQwpnhCxEUI6EtmuSqYcpZJe45hq7ME55z1wyo50VMYX//DD+a3Lz3MzWz6klod1Cap26EZx2pDMrXWhssdHYJULxtza4opbRJpNpDlAXKPSl6ngb8ixeMcdVXuffGNoxpnbNR7hbe+ti3Si0ZiV3lqf7dvckUv1TVckdS+3bMy3S5lmsrJ+jRmkcAxLSdhgookmQ+mrsp/5rsG1YBym8MAsOgViXs3Ff/gGgpSqAJmBKoo2M/8HSSNbjThWsHlICdf/RYvX/rHx6DOWMrbPdu+d1/YQPtPmeyLWeN/0ke7lp9vFweOc4nCXZI3rOpUpAN1vC1I0r/MS581K8Vm4GI0Eox+FTC+AWXpO9tUMSr7YBpKd5/w1zY/Xt89bT51rd9roZXvW4TvpNe+JgO2tv6UpuX7px0pDm65mhW1hxc1KgHBBipADMTjfGRJj4AUCoAEBBZML5/N2KYdsy1R28CedXOYnV40abqhxq94w+xeBUM0DsYO+0rsjh8k/zIBgErL4Bx1mqXCaNfjqp8zU1k6yk35ZKZKq2mRZQFp6pDI/qZ4PIryk8gQDCTTmV2KG5VY8vqFohNcjDgKd6XoSWZgHwn1KDTlquK5fC1U9zfyJZ+Vg/OWahs7NlLdHae/z7F1ddXs9f4kPvvrIceXktmvY6NoWDS1o0Gf4daErIJCtosoR7UfmoSUuXL0w00TLH/KxqDBsyU9llrANvXkw0nXwz/RY4p7EPpdutzkLHNSKQ8tmptY+fIOc3TybGakAc02SuWgKKmxhT4IOhUVBKrEYJdr3/FWiZe5v2T4XP/9O2ty7+7Vai79/ZHZo3fmZbSs/7qMMR4lPBGxQGW1P4R2tklZXtvTEn+ece98Z2/OZOIaib2as98W/XeaM9ZyuFPqmag4YIiViEpI/iTv0cekDzhoBI0O0wLmlrcCako6ADaElplIefvW1U1/QatpuSnz4y/f8Ow/m14J0fjCaHh2sL+X6GmSl3MbM3AynmJ5n5JPzvHIuxmxDklzR8oZ+OZflRVhG61ho+Ip2PASUeGtedKw5O4tTSKBoBv4ytLmFRSVePwE0s12hIMZdr/RA2QnUDCpVcx/TE2231Uzbf9IAruzzt1SxUt/cwnj/iYWhV87QzNEayc0oDB0SzyZN8vHKnmsucHddnLYAl8JcCcmG4nlMtxw5mHG0yLAcqNqoRptfDtW0vRCprl9MnaflJnuWbs/6eCe/5r0RsL1uPfmXGw8pZ4euskZX7aO6KV3YGguJDgUZKlrhoBmABgF3Kc8gTZfIdQyyLYMbcfBKlbfMYcPpJ1OtsikxY4sWqfpWpGn+47H5n81MNuCBK1pYO1ptD6z+XKpnxVlWoX+q4iYVv1Ym287zWZVCGqdCUNkj1WOkACHKxT/xV46Q91PQfsI8HqU1EhEhmCDG37CwhC+Rj0w5SHKgdjCYaHshXNfxkOVYT0QjwWGa22YQneZO9nP882YAn3Tsmavm2bnRS1Prn/pYmGWCGioJ0Glc6EZX7AorFC9+vZyKgscAuVIIFwrXL36cuaDWhMjSm0y7et5Lqh78tqlPWTz1w1/crg6H563Rcsv/1lnYsPAGluneh4xUBBUN3IzQbRHdCVQyUDAOUJFilOiY9/tE8+yb2b5ffl/pbBeedsbiq47ND224INu78mM65UjBnJPL1gqcBlcbkGJk6E25slp337xz7/rs9rz9wLJfBqJ68cjeF568Qs4P7+s3x1XdK3C5YVVjvLKGpauq+8QaREPNkbjGNceXKWLKCmcrxQXwzedltLgZaZ31/eo5B9/Fply08Z8TbqJ7JFpL8ujIWs1HOZ8tJxqZw/Z0jMKRxVTPfLsw3ETlVFSyMqrk5EmB5CYnfAiENMZbqEjBRUa2CnAmsB6KpFYCdmUmzbniqF7BErGEExdYFzwJESIpjBcdGplIeIDC9gVNORjr8aItj8Q7D/lFODxt62SoUZhXDz/2//yhoHlQbqT3M3kC4wAAIABJREFUjMzg+pN0oz8eoDzKmddoma6D7pnABwlmi06u7Pds5ndcT7VcSS2QHByL1batDDa0Px6o7XqBuuZsJZpZ2FXnzvask3/oGIgcjdGiRYyOGPXoqrUeu/LKHfb+3pH3ncxr3yMB22PGy7e1W/ltp/W/+Mcrgmw8CiEP3j3GxuHqJAhworpCm4xDxPm2nZghYaiFVo7EhUzQrjNcPxksYcca91gcrOu4OX7EKX9mbF5hMg+Ct4QBklm8KVIYHbm8lNl8qp3f1oXKQ3IyxNBAQuEPhDVXMoXOLq5F4S0yVJ8iRce2F+ppQq8XwW+i7ScQsbx2xfdLqmNLAdNSIplI0/SlwZrW2wJt+yynxv2SjDXucKvsjT6317sgkdyy4dCxV//2c90aaVCslCw7BimQlOKmIPzDC1U3F0Yo0ECWyZMhamFyUwLgCQBQwxxfQsLBwl6Wqq1Q48zbQo1Tfhc+9JtLt2ez4x6PL1rT4KW6f24MrDyUmekEp5zA1tTCIYrTGuAzqEWFqeBGKNY27+5I8/Rfqgd+c9Fkn+373/d/74Dx9OXH54Y3X5TtW3Wc7hVJ4xgMRyjh8SGyBLYDWb7OEVtvu2ePT//y4je7j0h8e55+siXXveKX/vLIvrqdjapWicmoZHn1KvYAVwyUXTIlj3RVI9UgkovCFcrRGO9WQZIUbG0rUFO2aue+qEQS323q/PCS14+Q8H5EtT4qpiI0NtBQ7Ht5v9Jwz8H58bF5RjHbKLmmrjFLk92SrHgGk1yTQThEwnkj0lIxn+anDYSahLoah76B+jShdogqGzQoVMsKkeWY5LgI2PCUhga3+AkI2o4rdBksJUamUuWqkaYV4ZrOu72Q/9Y6vSE1mU4ap51lXonmVt5/cqr/lVPLqa0HyHYqHPBMRXJt3qgXAkg4c+CLgDMGuhE+z5FDblmKGb5Iw3Aw1rjKF6xZ5DD7b2ppaDjU1FokK2JO5prebC1sz7/zbgydpdLwSJS0oo/8IVRuFpWkHF3/SH53C9rviYDNg2HvAn+hd/OUXP+y/3Iym4+wS5ka1zJJ4Qhsh9TXUNYCaCZDChSbmyOxRStKWOyJTQbXL1fSyWEhMlgko0aan4y1zr4tdsR3H9wZkATaaYOPXTHdySc/YhVGTjUzvfv6vBQpXo4ktOi5oxWrBGvwRf/eFRBNNHCb0WITmuOWA5IYgqDgOEKchbsR8UMC1SrQ0H7XVGIpW430KOGGDb6qjrXxxmkvs0T9cn9T2whjs3ZIqOL/VNnLlqkl/fn6fO+6i7J9Kz9OhcF2v5slv+qRA5seTvMSQjGiFSA6AhCzgWwhp9whqMK5B21+UsnxApRzg6RUd23Wq9pvqZ571C2s85SeN9ukuL9DD3+xWjEzPzaHVn2ASsk6mQs6QA5TiDcgYHNpVDlMRSdMkdY590Yap92kHvpf77t1vdkN3oF/Lzxx6cnF8Z5LsgOvHKW5JdJ4xgYcgaBYAXhZluLkBmdsofDMOztP/X/f/nc/Hs+29PLNTUay/yOj3U9+y1ceqVPtogxpXM4A4aOOSsCW4LXtkIVE0GXkdzXy2TK5pkOyX6ay65CFwKP4HcNfPxaadsTPfFU1d0fnFnpo9PCAmbZb7OxQZz4/0JYvjrSVc8MtVm6wqVqxqyUzX20Zpahnmzo6NzhbyDUJWAmuAYGmV6W9Lc6UijIZB7cJ+iZ+QStCiHciCCMIii4ZPAfE+AZJuUsyPgOoU9wYCLoSPjK8oGvp9Wl/vO0pPdr4kBJrfqpm/y9OTsFs3f3hop2bkepedqKR7j3CK43MYNZ4jMy8rCo+nivw8TQHkymeoupFNRAcVX3BAcUX2uZKvp4SBQY8SeuJhGv7o9Vdw+SLjtCU43aJZe4OLDn+Uj6yGH8+bI72tZdSQzOKo9umysbI9JKRTxRtR3O0cM4Xb9sQq5vxmKpFV8bmvr22qf/u87xnAjZuwsCDVwaiscJRmb61F+TTQwc5RjYelF1SMcO0y1xXmPNxYcbBfVqxQURQBECKV108kxV+rqgC0bYrOBp5etWAP9b8VFXrrFt0R3qKHXnlpNV4uBrak1dNtfIjx5dyo2fb4xtn+L206mMFrhsMXiMxX0UMQXAxeZCpdAW4wyxv8IiWlEgxYFwg9LrFJxN63UCbIl0x4TorB4n5Ihnmiwx6kq/HdOnVeKLppVht03Jt//mbGJscsI5vku7rdHKCczYve+SbTnrzUVp5MBZU0O6vCChw5aOK6Bmyc1icojWIFiFaCwAjAQDowiAAz0KnkhskK1BvqfGWJ8OtM38TPXT6n7YHuZtaeGnMLZnfNvpePI2Ko62SXSTMEhVF0HxAl+NiE1KIDDdIkda59wfqO270Hfa9R3f0cHj/9f/6DvBu0mOLTi2nei8pDq09WHENUqHjj1FJxT2NKTaVKE4UnbVKrd7/lubjv3vtvw3YaxZoo9uW72fmx75RHll1tGaN+lQHpiJC6pQHbAkgTOiGQ90MYkku2ZZLOtPJ5+kiYCvAfDAyoNGgR3NSonNlqOOAyxO189dkR1fV5sZHDjayyUOYUWqUmF1DrFxtWfmEVRoP+wFP4+8puP38nOARTVh2wl9EApKb00crzaXXFQJcsEWgOSodJXyP4Epg9IXKVYDK8E3QkwDOQ7gOMnlC7Cdq2Xr9MAUSfwrVtD8eb5y+0j+7Y3BHjXPQPcgte6FrfLD3kExy8CjNtfamcq5Jsot+yTFBhCVH9btM8aWZqo8pstLn2dYmiTn9eiA6HkxUj0Wj1SMUrh2hSG2ampvHiQ7E6Mrbnm7Yrt47EHQqyrnqTO+aAzPJ/lmy7XT6HWpW7FKjbKbry1YpiEaLoQbLUqh+QEt0LiU58rMpH7xi5e4yU39PBWyeWdEiffCR+z5TGNt2hpUd3ld38kG/UyDVghEAREvgpeeSBbnCCp3Dk3zEwH30oHOLzQ+alcl9e9G6A6ACMpaer3rEXz9tkRquvZZR7avxYy6flNvNxEJNP3V9h10eP31883On6/Zwl8/NhmW3IFkmwDMBPr+uSPoLtChHiiJwC5AKZ5TjhOAc8wlzDVQUECsBSAUBGy1z2HgKniayZLTLTVI9WwpbwXjjSsUfXlh06UWbBYarOvce81dXZwKBRI5qjgDFZruM7Sd45/0P/fFiY3jlpyi7Yb7PTaFVwNv7wBCgQ84/DyQhMYzAZ4CzDyqKysHEOwxoWbsqWRShEgsTi9T1+WtaHki0z/yRL53pezMpVm/NlaFS2jontW7hhV5uZIZioXtRJlXXyYaOMRfT0MiDdKMbpGDTHo/5a1tvCBz5v+ie7DBXdVcfPO+Gn4dgMPrA7WdZ2f4vWckNeyouMMNCVpOvY95VMalAMZLjc56JdH3w17GDvnj7v7v/xcU/bU0PvfLRUqrvW1JxW5XmZCQZexXgRphdVDS2nUrQRucGphmgdwE3IcHDz4UNLBJ1ncpK0HEDNd2x9vm3y+H2Gw3HFzNTG463cv0ft7IDB7BcWtaZQzLYGRLoitD2hvogN8YVXvYcGSra3/hsuAbkoDwp5BoEE2F74qlOOPSJgO05GNMABSfUDjHbl5jGQzqSG3SG8DpuzatHHEtJZMtqbQ9F25fUdu59U6h+5qYd8bPmre/BQV/J3Zbo736pWSoPHe4Uhz9USG6bqzPb0BkVyPYM15FLpPiLRZKyUiA6GE7Ub4vVNK6P1nWtpJY9+onaBUjoPxScX6ukB5f7i+lXo7neV6vM7Fij5ZZmeaxwUik7Ok8uFWMB26IAnpmZBoeOLFmiguKjohJz3XBXRo/Uf6e6bY/7ava6ZGB32HfvqYA9ccO93gebRte/eGp+dMtZ+aGNs4P2uC8sG8xHBjHXINcxBQcahhsMnEeNo4aFAAHAmeBmI1E0SVa55ToHd8AOsijHitH2ve9VQ9HfkFb9Us0hl09Kc/y1a111a5DK6TN7Vi88y8kO7Kk56YhCReFm9BrKutLu5j1lQUsSoJ1KBORmChONNt5sE9U1kPFCmJwfarAV5DU3LwNUKnn4TAFytRi5/qqcG6jZEGueulT2BV/xPHOdms9sY6XxbLR+fpn2nmYSHeG8WUDz1t+7b/+qe79gJDecIZf7fACrYCwh2UyAwSs2mxxZChEY8M4hFsFVkVCNV+acDuaMEW7Q4aghTwlVra2ass8vHArcFX2ynPl3sydv6U/8VO0/eutTd18pFYb39ts5kuEUpalkoxUKhCuvsP3ken7y1c941hdvvj7yoYMWbE8Fvzts7HfCNfT+4fRzvWLya5Tungp0MZ6v0BAXlrcSMynrRUmunvtI/V6fuFGf+cm/vFGlAzBh+olbTjDHtp1fGF77AdXJkEwljlrm9Sk3mxFOVjD6gbGHYF4I0BeeOfYMpD7Bv3ZYgGx/fcoNNT/UcdwnLyfJlx98Yflni6MrznKy3XvpxpAccCzSK9UxfxcZrW3RJuIkDXycSusbyTWvmznX+/VYpokh28TfiQAuaurKv6HbB7yKiyQbrmGaCP8iHHIUe5lU11Zio1qiY2Wsae5fQ7OPXkBPbdtukZnXzhtvi8/IsIZScuCA0c3LjzRy/dM0L6vGQkpS19R+n+Lf6g9WDZCveoiUYB9V+fopkS/sTvtiQkEu5yQjbiDRQZnU/OL40AHFVP8BRm5wpmUNMVB7gx6joCeT7tjkmjlSdYk8XaaipFDSVilHVRRt2evJcG3n9U2Hfff+3WFPvTcDtrdAzr9sVBUGBw50ciPnGKMrj1XMfr/mJkllRU7xEfQuyAHKwlHGQUsZPtoy92yFGIFwlXFICehcQaiIgBOs8kw1VpIjrX9TQjW/bjn++r9ubxX6rxaEd+WVEn3q4HBueP1RyY0rPm+le47TzSEWYFl+IAm5j0pWzjmXolvGu+R8JjgRxAVtBbQPzMEEn1O8EP9pyOKh5QstcxfzbyDcNDJcj4qwE5QVj2kBy1P8pkdykWRfSg/E+mO1TWuDTZ1LZK1mGXU1w6/6344CQKtKrrr9dDPdc6GRWrefZKcgUQIKOTFwapCISDDjQMKhkOMiaEsCEY+kQ0LibpONTofs54IWlqvA1cmQoq3dtXOOujTUPn0Zq/rwGzqVcaBQMjnllbuuu8lvpQ6PUo40J08ep8cxMiELC4FYppPn+UitmrJSTTRdV3PCF+/Y2Xn+7rDpd5dr6Ln9xEu8UvqbcnZLg1wR/+HgQ16JAuxpUY4lSK6edW/rwZ+/jnWe8vQbXbu36a9zep+/8yJ7fOMntVJ/EJxm0KXE+EeAoTi4Cy5cqLArax+sC240M1F9A4SqylSWYiRFOh6PtB3yy2hH10NklOZvfeHRK63M5kOl0jZ/mOXIz/2xIbGrcBAqZsvwIsA64twH3uUSoymOmuYudZg9C2T3338JgNlr18q7DBXaFp8ToREFZzuVZKbwtjq6AqYDjwM/OXrCpXBnMlTd+rtwdfsDpi2vjQ5WZ7dXEe7199TzvEC5nGkojm4LOE5adfNjjlRKGTLLlcrFYqleK5eHMyGnblq1Q0nTob8MOrsbMAvJm7nsiWn57OipmeH1x1mF0VYqZ8OSW9RUVlKZhETO4xLIsq2AMUoqV1oEdRTiWIwMWaUiBUgKdw1IWuwH08784/W7w755TwbsSrtEzi2/K14e3zqLjP6TS6lNR9mFgS6yxoPMKQg1TFkmueJPTaB/uJj2SpxahWobGxAVGdOgR+6SiVYtFMhkP9lqVVIONC72Jab/seGQ4/5K0Sczk5Ux5Bnjhruqhjevm1ca7z2RCqNnaKWeatlJyZIH/XNUD9x3kycW/Djif1fJwitVt5BYFCpPokH39+4ukg+fgs/FuIE8tH4lBcpKqEY8cmSJ/9m2LJIkzWWK3ybZZ1iSL2e46phLkaQSaNocqupaH6pu2aJX1WxRq6PjpFgFKjklqiEDMzR8FmPp91tTg2tPMvIDX7OzPQ2qW5B1D+AcMYt3YQ6AykcSgDoHQjHgmeIZYHdhc3HxFQDqFHJtRhYsRn21Wb1t7zulYN2vmo44fPUbzewEMvRDoZdu+M4dQTt1XMwZl31unqvGkSqRxRC0hboV83Ri0Y7NLNj4s+bTr/k1Yy2l3WHjvtOvAetg828+9HXJSn9LK2wLC6U+vjMF3gJyta5FJbXWkatm3Np02CU/ZS3H/R+xEjHmWu4ffPTe80oDKz4lpTfuGXAz3NDl9cMLvAoSxJjf/B08KnFVPaw5zJUxi7Fclxt8KPHOjVqk9fexqSfc6h9bn0p71jnJTYsvYKWBGT5nnPmoRBpnNggpYMdBgo/9ZQgRo0rWPOGfxfddBWD2+kDNi26kzpVEZeL3OIAwaweBCxoQoGphJMfHWJzQohLp0bIcqhmUIo0v2ix8v7+q7aWquhl9NP0jk1IumzgXh4eHfZKUZDVulUeW5VI269DMmeLW7aYjIWAiKNcZz61/dnqyZ82hVnboUNXNzfDK6Tqys37ZNSSFmSRJJj9fuGOAp5Ps+omQDKHR4gmxLAfJoqqSJWlUUhsLNgtfM/f8v/1gd9hz79mA/dqMo+8enzU8ssf40JqDy8Xxfc1iao6RH5+mugW/5pWY6nE9HgEi4a01YXk5YWAhWssoXCEGQhysghY6ZC1Jqx5Tgw0vxWrb/6y2TX9cD3T1TYb/+Fq7aujRYHLDylmlka2nutmeY6TS4FRWHg9xXidXO4PXNAAowqZyImALbWQhqlCBs/z9gOAtSPGF5AR/5J8HJwkCNsQPcJjAbADjbhszOgRThVfApiOTBfU1OeIpWmJc9sUHmKING2QOka6PMVkflxRfSvVFktFQ66gSjW7WG9pGR5b/odMpZc7Pj64/jZVG4qpTlH2YBwITAJ9frvUMzWSBG0ATH3xprowmC2U33inA6Yt2IXyzlZhtRto2hes7ftS4x4EPsfZPDb5hReYtkF/5/Z9v1gtDHwsb/RGg1h04CWHEwZAAgBGMql4hN9A6QsGGa9s/cOXPWe2s97Rb0K46tLyRhaFN9//gm6w0+vWA2ceJ99zaqdIvwhwY81vL35SX41031x38petZ2zGb//n9uTOcMr7Htpee+Jab2XqMWhqK+yDAwr3kBZYD4xXYZNrcNOf1LWfsYkW4RGHhSxJZsu4V1agZqJt6V7Bu6i2xQ05dkl50e5AM978yPUtPZcZwq0YFksHYQFeIY0B03pET1AurYuErul58Z1X2kwd1MnyhuwUkPAc3igRFeBtMtMIrFC1e9aPTI0RR0GmySSNXCzukRfu1YNVqLVT7oq+m7VnX3/h8rDuYm0xVvaue6X/i5+Boyq79SVwquLOTfev2Z0Z6nlfIzXfLuU4ys36Vmz2VuA8379owC07bPKFiBFySzmlwOEs4Bx6AY+iyy6C9ylRU6tOOEv7+jHMX/nh3SFbe0wH773Mbj1FueVVu27rpyd51+2WHNx0UoOweUjnZzMrpoOwUZI1sBnAUVIXglgOVITxgOOKAr8l9tqGSxPeaXJl9+4ip0YIeb9ngROr+4IvXPRarntFNM0+btECA17vUX85vaxlZ/+zxlO/5sJvpnUel4WrFLTJFBXoUB4SYBfI2n3CbrehjTxgaVDSIOYAL1bjLg7FlWwLoJSskKSCjoHrAwSna5hyiBmRYxSBFqC/hCyAYEFCgXw6amEplzOw0f0HSAjkmBzOqL5qUtfiAI2vLND3ydG3H1B4jt3XayKYV3ymPb95LMkajOhXIpwjULq5ZknROn8PBzVHc/L1Rc6AdDiMEjCVg2KIQYz4qM7+XVaK2r7rrvkBV529rj/34wn/nQLTxT1//npxcf6aa2dTld8bJI5MbKDgygrYkELlQifO35Fig4acdH7nqJyy+Z/o/cTC9296ztOXh9qGFP/+6m+25MGgNCR9yHrArQQvLCjzoUNuIkui6qfrIS25iNYf9QwKG6jq96Koo2cnPZra8eC4rj8zQ3IIEAJtsw7hDmHhwgVsEY3RphHEmN/kR5EHRqkbZCsyKpcXLdqLrZX/dlGvr5hz0BGs4fbT3kS8nwo51dW7bkpO88kgTRlHMwRgHnH2Jo7Y5chu7hAd/HqErGjx/d6cWbrkI2FyctzLL/nug5roPPIALARTBTglyLQXIpNiSZJEeylCoZoMcanxeS7Qvibfu85KvvXWAaOZ7yhyDd1bGHghtev6ZNjLTe8mec7Sb7T9YKo43yWbJJ4HKxxUMUbzANkWAbuG7ILA9Am0P5o/pgJEic/tUBaA+dCkrz8j0NY+4SvR/us599Ke7wx58P2D/01PwFi5UqCWVSPauOa0w2n2ikRme5hVTYY1MvyJ5iueUFdcz0DxjXHDFsknlvq6o9lAdArSFwIngjgCukK0EXSvYkI7Udd0cbZj6pxKpaxP7zynuKM3inxeMsfyHJ6Q2rfiMkdx6tFsaDavMVLhiF7ismAWjtchZXZWgLXqOfBYv0NYOB+VMVNhoNHsI1LKwujN5oqmQKmEQQOSYJpdpFfjzyvQbP8sBGA/VAFyCPF7NuApmy3gltNn9XBmuBOlXf01Ojzbc3TBtn19aRWszs4c+Pdaz4vNOdtsemj0sB1SLPBBgIb2KljgqXcskgNN0DV0Ch1sM8rk911oGL1sgfE1XIkP1k6k3ZVmw6ZfNB51+nX/Kx/rfKDMeXXz9maVNz5xHY+sPDzijfHbu8ApeWPRyj2FXJkNtsqVw8w0Nx3z5R4GWo/t3h437Tr8Gq/u+AweW/u5LTnLDx0POmKAyAbQ1AbTC/sE8Jj6lR4q1/aL26Mt/zWJzU/8wb12zQEv2Pd+ZHVr9ayW7aT5z0iFOZHRc0jCbxhqq6G9z5oPQ/iQVoy2eqApwGBIzaFu7csguqomhurkfuCpQ3fxXNvN8niCABsgs9u3U5mdOc0vDrQoTnHHV1XnCyF3zeKDFnsDohqPNRFcK1rhYp1zZz+O63/wzck1UsYvEd1aolq9RvNC5A+gx6ljks2xFKrGgbyRU27wy0TXvV75Q7QrWdtY/3I93+prYnusHpmfjWQnVP54PBZk2a3xg45ml1NDHnHRvTYjypDslbpgCJqimymQ5AAdzqxSeKAFD4OBsxDmGEQnGX+C4yypJnkKyI5EC8SYJnUWLTH9L3lEj13Se+/gPJ+Nmtj2faUde837A/hd3a8GCBfIRNWv9rhSs8fm1Tq9Ung3930JmYLqdT3Z45VyVAgAD1JkI3GjQOYAy5auAV6IV8KngThIkAn0289eM+eKtLwbqZjwS7zzwUWqRenYmaI+suSEUL5tzcsnB47MjW041xzZ0qW5e4TrEfHVapHFBEDSBHMQesVA51QQzPptXGugcILvgMzhknbwNJ1CuCO68Cse/42CTZeECVKnaOR0L/tVcRQrOYfgS9n4S0N2VoaGk6FRyXLKUiOf5mgaUaPv9bUefco2RT+mDyxd/1UlvOEkubW72uxmSbVwzP1r5BUMRWZJKQvCloq+M2TUqIq5NB0ciXpFg4zEqK9UuC09brtfsdVvdXsf9hhr2/pcOT+b6B/cbWPLbS53kxk/A/lPXFTLMErnMRmFfwfKqVGQ1nhqbdk/j3p+4Tp398fflSXfkhHmD144+97MzCuufPI/GXj0yzNJ87IKWsegOESmqjwxLIbV6+io10nx94uRv3s7Y1NfkZ1FhJZ/98XQrO3Jusfvhs0M0GmOuwUxUuCSTD7Q8S1S7EBDCeizyJNYjHwYoSFjBCAC/WfJRiaPCa4YCTXMfCVU3ftd/8BEDE3vTW/WjoEPqKZuWPfhVrzg4R6Ms6QgEBY/8KrpAoHZalbGY0BDgc3HgNoVWS4VuWdG/rCTOXIKVj9TQIkdRDbVCwdxwPQBeQ47sbx/1RZvWqPHq59VYcEk+v215bVc8Q+1kThYTswse33/sR3jJhyKlTGpGdv1LJ5rjW46xssPT3WIyqnqGpHP6KkSQgHURYku8V8exBkLaVQBvK1Q67oMuCgxbQfKFYK2QCmofAZNUooJe7zpq/PtTv/DjqyfrF74rb9b7Afvf3E2OJh73B0oDW6K5VF+8mOlPOKVs3OdZdTJzpjK7vJeZG+x0baPWcVyf0EaoKOiifVuhcHBoFwNjMuA4ajxLem0fi7WsjrfPe4Bp4UV1c04ansxD5W2h9Q+Ecrl1jaWRgdmsPP6RYrLvWKOQa3Btg3TJpiC45Z7JxSgctINAm8a8m3NFBd0LszRhZIn2oPgStYLgRQuvbSxuNJcETxuze7T+Abrh3FWepJQ5Spbzs7gmuBjg8aCvKmQ4FjlKlCylwZICLcva5hz+Y0o0PjHUvXZ6cWTleV5h4HS50AfxCS6igevgSHZ+L43XAra4TrTsAVOb4G9zbTT+n8ki5PpbU1Jk6qLmmcf8iHRl+b+yQPX6n2rpffzay7zMtgt95QEdevFQjyIJGufCBhRtySKrJiU+fXGk/fBfxw//yq2TeVbvf88/3oFNf7n8Khp6+Sw1va4rSBnesgZJANUpR1TLPjLsAAUaZj/li7X+PHpc7L7XByiv95HEwOqFHygOb/4vX3blVN0aUQFGxEgGM0kAQ3kyWfGL5lBMBQhrjzQgwS1LeN3LGhWlIBl6bdGLNC2tnXXwj4J1yjOs5bLXwIXewisVauhsWb/84R9Zuf4PyuXhUAhSQxYm4LCINMgmkxQfkkuh1CZm8SJvfs05VhwElaxZIdtBCqryz8oU2PcSmQ4jzRfMh8Lxjf5g9dO2G35eD9T2UjQxHG5tH6XW49O7wyz17V7P8CQor76lPTuw7vDxoY2n+qzxabKZqmPlXEC2DYnLC/MuJ4YHAK3CHhnHz+u9zUXAFsZC4rzgwjmobWSNU+cURyaVB3eUCQbltFrP1mP/PfWC71/zZgyYt+OevB+wt/MuV9CoCrcG2NgXMpPdDcWxoSnjo931klOudpkWZ8yXkBS5yvW8qOc5Ede1/eSZGrmWX/IcxXby0LTEAAAgAElEQVQkzXI1BXxtW40V5WD1SlkPLI3G48uqmqauD1fPGKDEHfkdzZy52MHGO0J2qm/+aM/6DxXzmYNcIzdDstJ1PjNLmlfmQZebxleM7kUQrBjec7oUdzzgoDMsahx2QlIFFbYAxjioJLjoBIIxAjaQqwjaQMACyFHmQVsQsmTeLhR2eoKjWrQNIi1KNksQUxs3V3cdeFsoLP+E9j/CHPrLPSeYyf5zzeTmowJeStElg18MuLHC8VK0EidYqyJhwPvjUObM89fEYwDMsaS4y4LNm6NN8/4gxeuuCx301bF/5vB6qRWx4b9+/0I31/dFlt9Wz5XN4d3LjWGAJMX7K1SWq4hCXRtZfPqdrR/96ZXvxQNzO7fJm75sYh+tvv36m/Xc1pODxS0RH+XIhiUjr47xMAER8lPRjVKsZf4foo3Tf+k/5FsLX//DC8/+cK9Mf/en84Przgva23yqm8EAmVx0iHhbGrgGJHPIoi1R4SoKFzVRHIcUR3SUykACa1WGF2p6Xq2ednfTYScsoMhz6X9IDgTpWd70py+d6pVGP+YWxw6kYqpedV1FRevUNcjxDFJUaH+XBfBsgotR6UYJMaOKcRC86hGoJb9LasAgNQysR9YhPWU71haZuZui4di6mva5r1B89ibqjBeJ9t7lTnpv+rB2gxd4y5ap1DjQMLxi4Z7l8W0HOqX0wczO7yVbGb9sQyMe/H2g/MXFQl9dmKIAYyR0HHh1XbFQnWAOCHlmIYELwJmNbiD8zx2JOyGCNWBLNqXlas/U4v8z48K7rmasY9LqlbvqVu42AZtv5OHHAsZAb3UxXwySbTMlGimzUF06LMm5/5Tu7PbcaI5UrVJiVDTqy5lsc6lUqC4UMzVWuRh2zGKI3FJUdswAOY7fND29ZJJuOFKAlJAcTNQZkaqGVyN1rc9LgbrVkhrfGqqfgiwaUWOHfvF72H1fR7L31YPL49uOtLN9+7DCWLNi5cOyA5F+zO0gmchJz0KekVfdFa4nl0PEfBuUB1QpCNyI66K1hNe6CgKn8A4HLxQTZKHfALUnk7fFETxV0E8QsCVUSzKhxi84JklaiBwvSEyp6a9qP/BPzC19J3bCjSlv04LWsbXPfjjXv/YiudQzXXNTKvTW8Isf4/wgFqAk4RKC/xMuRfgjv05e5UOpDPNnjTytqqjEOtfptdOvlGN1S6IHXTb++hvq9fb6My986ywz23uxk9o0DxQ9RcZng3mKoMthzGEpCTLVpqytN/x52jkXnE90RPn9oL1DS/O1F/PkMrcosfKua38fMAY/GLWHFIyVrIp/M7AgSB4NN0AZr4aq2uf/uGnm/rewPc5+ZeKHeFsW+kZW3He6men/gjXevb9iJ8mvIzDblfmkSjbX2EcrFEoKQlsfSmFYOHx94/2YRkXZ71CkZY0ab721aa9T72YtJ74hRsHrfiiS6l1xaCHV/6HsWM8s2TEjusYCLrMDjlvyk2voml3SmGvy+RhndwOazCSXMc1lklb2JLXoMLVguooh6dEC06IpSQ8Pu0p42B9r6I9W177sr67aQHUfGPtPqoRN7unuuu8ClihXvy1aHOufQoXRA6xk3wftdN9erDRa55dMkRRVNCY4YJE/WnQ2AAhGSxwHgkLOBM+eZ/oVrjuP2sJTgftFcG4+ynFGsiOsi+GiZssupajaNbXo/+zxhXuueT9gV54vOHTpRf1hya/PKBXyR7hOuV1iDlNUNan4Ai8ZpdF1LDsyWluVKNLB+2CO5exKC8hdt8z+/pNeq8jHDB/5lQDZmQAVXI3sskyyrBJzgmRQwCiWWgsm1VssIMuBqoFYddNqVYquY4lEZrLX9f/Z+w44u6o6/9+5/fV5b3rLTMokkJAESAggqHSVIiJiV6yLBdR1d9V11xXbui67uqt/xLqy6q4KFpCiIkIoAkICCaT3ZHp7vd1y7vl/fr9z78wEgwkhkIHN8BmSzLxy373nnl/7FiG2m7BjbZeb3XdGcd9TV9jZkeVeOd/M3LJhKlwxNWxZO+D5LngYhKlKkEpL2AyiVjhualN0sICiglW0GtiS+pi5IocVTVCkoYKgGwXBbD6BN0jGFeeHmgZ14YONrWwtQrxV1Wjqb+l75c99zf58+uz/yNNG/uT3emqT/a8b3HDXJzRvrFmHiiptL7FAQhQ6ptGYbMgbksy+KHnAKlsaGyNYRILusDlpgqM316Pdp96rxlJfzFzw6kdnYgawzVa665pLvOzeD9bHt10guCOrMR+pIC7oqgIe0ty0BqhAI9TVzO9PePNVV0ITH5tNyk6Hu06OxvOEWKPD4L7FG359w39a9vArGvws6XTZGECnvJ51qPoJyIpOkZ6z+OPzXnHJTaz5ApKGxPvK3vy/C0bX3Ha1KA6+x/TG4k69CLEogg4c8BwbVE0HT5UyswhC01TpEeDixcQVrqB6oQl1YflOrCXf0LXo+ra+ZT9lfR/ZdLBzgskCqG4G3Gwn1Ivt5cpEZ7E42VuvFrr8eqVRd6uNvm2r3HMtwbnGmFJWNdO2InEnEk9OmNHEPi2a2q0nmobByoxCPDUOWiwHtlmArtPr/9cTQdo3N92sT9ijTX5hcpVXzb+lMrD5lZo9nonwoq7zCvhuDQzTlJUxAn1JjpnQAFQZU7BGPYdAWlpSWgMQblBZB/M6WQJgwCaaFwJohaTrYcDWGGQFBuzMPy/94L986VhLPLg7Jh/9925m1y7JD2+9qlYc6XTtignCYzpj3K57TjSaKCTSLZvSHb0PRLqPfwASTf3QOCcPsAwX+CFpWR/sRnw+fi+DNgDcfLMCVzTLv6/dxmDFCoAdYwpoowyKqpqtYXqXQc4pb12muQCLsf112F6s9L6rV6vQssmqF4tNvu28pjy259JqfvA0vzqasvwiqKIGCnIOiY6GVQ0azAdgjIDLje1oMjxBBBbTKBgyfB7Z/gWUNpRARStCbC8F1a9UEUJNZgziCLRmYDNCy4PDTPCEAbqZ2dB78oVfUw32M7b878iSFGeFNd9trVXy104OrrtIcSfaTVYn8BzzpRwjCsEq4FLQxuOQilKBxCrddAEXVkpOgI1KwZG5pUTnkutaTzjjZ2zBO/b3Mn7ks2fmh7a9Lzew4UodPxuiTH1MLRDtr4CHUUSPQ0XEwTEyjxz3mvd8EnjxT6zv0Py3n4919WJ+TbHm21Ew/Yt3PfyLv1fLAydGeZbc5RzUskeBEErQNKgpjaKgLagpRuptJ554+h1s5VWuvJ826RO/+fFHaiMb3+4Xdi8z/RKZZRJ8i8ww0DbXlxWThsBHXAU41wwNXUzyg8cKvqakq5m+VbebyYb/bGlOrj2UayqPQXpfQ2FAnfBdTXNraq1c0uq+p0JlN0AFb5ciqzmcWYrhQywGUS8l/HTEb2/I8Hy8VTTwqAMpm0PB9GFX2ocrjpwH/Yt1fYReD7Bj9+KRzY+9sTSx93W8MNSd1rip+zWF2zWGKHsdhap8j1z88NqTBTIarZAKnErsAOFhIMdkG0cPsrqWiJhAWIq6icF+gQp0QbKoBrQ8lHewNQVyait31OQXTv7Aw1+cDbHmqLfExfYfd43ufuLVxZEdH+KloeMYL1qKQK0pvAFRxwI3Y83zFaOEpufCTIxCpHnAiLfsjGW6Nidb5myE5KLt0Lqs+n89Oz3QjUrAuYe3tObL+xa4dm6p4pZPtstjy93SxDxwKknV9xSp4YybnmwdYg4k57cB4YsCNraf0Y/aBlzUOOPGljQJQyg4B8JvGVKJNobzoIBKgTGvjrNgJU5oXCXSWDUTzffMXXX2J6HAtuNmHB779ju/bnY285Xjex7/oFPYd65fHmnT/RpJwkr+LAZslJzEV8WWliRt0NwS6XVobOLj58B5OipFWeBAox9pXnS31dj73dTSN94x0wxBbPpW39CmP769OLzlM4Y7wQxRJTtE+rQSsExdgTpii63Mlq6TX/1NPS5+wJZce0xA5TAiw/iDn0jEwHpfduv9V0FxYJHh5okr6yAzAelPPhLrVHC0NsfJnLJeKJGPL3nL1/+IeCIaPan1ZbsfufWzfmnwLN0Zj6MwBo1dPGqCg0HsBhccxFEYyHjgpNpH8rZ6DGqeDo6SAIi2jEeaF91vNc37lqOmH+86/b2557p/YMA5lNc41Mcdxul90T4FJYudyp65ub3rznMnd77cK46cKKqTXapbNCMM2Sx4vyOILBDCwU4YgVdC7AoGY9wjMGDjt0S1IGsERa0QXBt6dpN1a4DTkfNt1GPH38uxGt71WHFjHVWLzCl6eupLS99993WHcm2f7wtwVAM2eRP//tOvqecGPlAf2/oqzRnRI8xmCCKQJ1KAinKYng9uYMrO9Ljv68myYsTHmB4fBMXaxYW6pa138VqrsfEJtuR9+80pn+8T+GJ5fSHuNKG/0OiN7Owd37d5nlst9oHvn8hte7ldzvdgJauJOvGdMRhSQAzmO1TFohIQtp2IDiPb0ITWxjlv4FpGymNBwMa+ByZbmG5h4Ld9HepKA9hmE2iJtscjTZ0/6jz57O9A+8X7Ua5klv1kdPju/z2zOrr9bbwydpFuZzPYCkMbVI344+EsCufvAC7xKaWhCdIyUNyGMQcYDqSYDr4fBWZ1jZqpuT/NzD/3B+zU964Pr5vYeVNqzxO3v642OfgtvbLLtESZ4aav0AxewnyFis5gOohIZjA175RblUjXtfGX/z2C2Ka1XV8sC+EoHidKwpbWxjPuxN5P2fvWXgGV4Tm6VyIZUhcxCgrKbnISCrGNjkps/qv/V7ES/9l+zqc20shk09caKkPD7xnd+dD7RW18Iao9a7jQSOwCk0lcc4hqQK4AGiVilYX0HBxPGsDUBNR8dNVrHtPT3Q+mupZ/H6zeP6ZXXFF6Lh2to3hKXxJvLTZe3za6Z8ep1fzQxczOn8zs3Fxwiknm1VWdISlWCiZJI5WQkiXFqkI8CwFSA2U7CtwMQYc4pUZrJknnC9vfWJdPj9ICqlf4mIAbj5iKGiaRDQv2+JHG6xa86Rc3zIb7/SgH7O3m7pu+cjUvj/4tFLa3Rf0sRBg6RmF1My35SfVegLBEQw6k8yAOGcU4fC3mMiMxGU+33895/bfMNDdHMr0TyXl9kzDnrYVjN+KB72kxcHdjdveTp+SGd55TGN55coPppU2oNSi8mvC9egw82xDM04jPGLSSKEtFBOWUlxCqjSEYTQqmkKEIIcilywKCe3ATVYQqfCXqukZTTcTaR5RUxy/Sfaf+OLH0zZufacfB+XL/rz90kV+deD+Uhl6h1IbihldRDB/FXgLxFkStMzQmETKTBuRQGmTKIlQpYYrUHZ3r4LMmUONz1+qZJT9uePlF34Pms0htDhOEnTddeZbv1q5nk+sWRP28rpHVkqSMUaseZ2XYsrVSOa3p+Icjc0+8JsXO72crVz5rYOBLYoc9zA8hhNDyT1zf6e5b+xVnaN05an28GRkM2N1xiP8vZ40eM4Rrdo63LLv8H9RM+x2xxe8YFv03RZzR0QXZrau/5OS2nuF7hQyRDFGlz0edvcDtzQcwyS66Do5vS561igp8MXD8GIDVnNNTXQ/GWxf8JH3OZT8HWInF1LHE6zCv6eE+Tdx0kwpLtYaxHQ92CTe7yqnmL6oXRi7S62OajhiSAAhLDBN6E9SNQLQ/dtgC8xTiu4e+CKRVTJxqCsaoQokV+ExwGono4MMkLobwDEhLDfcTKgRwBo7eEEjnNEBvPu4xI9X5ny0Xf+cnsyGWHOWA/WR664/++eNQHv5Y3B2MWzwPGnqTYjsDbRXJz1kGAgk4wnpN6kcTxRerKnTUYgapaGnxxryVbHky0tj5gJ7p+GO1Zq9rak9kYcE1zmzIjg53cT9fz5PV7IAFw1uaYXTTSV5++MRKYfz4WmG81y7nWjzuxhnzDACMeJ6mojgiol+FnHZjC5wMtlCgAIcYdD1UAUzzVUXnnAtP84SjK0bNjKTzarJ7MJbpuTPW3HMXLH/Llr80E6Jjy69Ojf7pjldWJnb9nZ/ffrLl5a2I5zBUqkKqGR4FGpM4Kra+5HrQUH0K1aQQzY5cascG09NAVRrAUVtsbrXf337Om/5BVzJPsr4LSYhj8J5/XCTqhQ/Y++55b8QZTzAcXPs6GMTNxHwcPx+ehUTNS87bkj7+VVclu87cyDpWVp+va/NSfF0EQ5bX3NJX3vXwd9yRjct0Nx8zA8AjJUTIzcF1pEQcx+zYnl547pvTXau243Uqb/xBW31i7FWT6391bRQmOxlUdQRNokFIRNVAQ+EilLSlgK2AqnhQd+ukYOUbKXCVuKjyaD3V1nd/pHnOD9PLL7udNZ72jI5uL8XzPxs+E97Xe1Z/zozrkYypq6vKw1vfUJvY8wqvPNxt+gWIoW8DegnQOkC/AgYuOgiqAKi8jOMw7qGQEo6+5MwK2+AqM0ipDJtisoAgQVrqCGI3MBBjljGF6FyBX0LQCJfa9dJ9DUGJnmJCVUQh2rHktki6+4bUq/79N7Ph/B3dgJ17omH37V/5uKgMfcys7kpoKNSOQCiSFESQE2ZESO3B02wQUpjOtAwXEixOlR2KFyig6FHfUy3XUSNVz0xPNHQcf5+ebP6vzMuOW8fYG4+5LB1gxU2BaB4eMIDbVi3CEtxWk44oxy0l2ubUnOX1auX4Wq3U69SKbV55opVx2+DCUxChSVQZlHNCOVbV9Jlm1UGzCvFEZiAWS22NmpHHTVPZ6DJjPAKpUp1HJlORcnnm3PqZq+xrlfLO1qbq+MiZI089/K+WOzEn5hT0CKJEsW2PQRQFDlSgb5SYROcdXBO+YtPawSo/JmLgOejCZQgRaxpIzD31Fq1n2Zejx//VGCYN2Z03pdyRx04df+LXP4r72RYDQW5CBw3Vsjhm9TjCV8DTo37NaBtpW/mGqyOtvfezrtdPzoab+MVyDGLLrYl8duPJY+t//SOrPtxp8gopcOOFREtT0FDZTgPQk1kls+gBs3vRRxtedt4gIvu3/+JjJwOvfsYfXn+eycdj2LAkcQxsiaOuN6l9BjNMbIqjfC3TwFEswk74ZmMt3r7od1Y0/U3WOP/R9O3DpdlmC/liuY7P5ThpDYxvW+HmB9+VHdp0JnjZFl2UoqpfUxVeBxP38UBTHYMuLY+QQ02YFYmVAUzEcGbFcVgFYKkRYJ4OroN0VR+EJnUmyDKYuPDorogSsTg4Q3yLILEeMoQJEOaAnhBIV1WiILQk5OoGpOef9K2W41b8Fzvhw489l899pJ57dAP2mjX64Nbr3gf10Y+z0o4FKnJfCekjZeSkOH8QsNFkg1xxMAvH7AlBCOiMgxQlvKiKzMiYDq5qCVeJu67ZMOlrqW1msv2RdMvxf0x3LF0P87QpycEjdRJfKq8ToDRVgC4VoKDCwIRVGNnVUM7lkl61GK0XJy2nOGIZETMuFKF52PpQLQMFxoXP657v2z6odcEMOxFvrMVSLaXGZGMu0thdhHkLbIBJ/mwFIBA0N/rkmkxuy+OnGk71/aw09jKlMtkYZ0i9wrWBNyhm1QguQTEVbJjhZo3CJ4guV8CCKLUCEDfu6ZEqT87dklp08efVTO+DyeNfP4mcz1Hnf7orQ9t+rFf3LVe8Wox0YHxsskvuLlbzLm7+RkuhYfGF34glmm+0Vn5k50vl2r8Qn0Os/25Xvth/+ciTt3025o6nTY4JulSocrAVqZlExRNmuj85Z+XP1cbur8RO/fQ4tiLX3/i2c8Fz/itW29Nh8ayGeAu89sQYwDYp0nlwV+CoFoZypDHw1RjUWRy4kZ6INs59wMp0fcdqiK9JrChnn6040Qtxfl6q70Ht7wvak/WN65dmhzac7RSHX+m7+cXg5DIqlDVF1BleR2KXeJTCBfxo6SIohZvkN0k4BYqL5HSG1x6V63yVtN1Jyx33A4WD67ugktQc6jFLzQjcHeTa8aSNLo7xcJiGqsz4RAStChM8pQGKIilirXOv6T7tVTezBe8cmw3X56gGbDwBYz97y5V+bexveH7rUkagJxl8KWgTsg8DM14oRAJj0MaqW9I4iI9LTRBELSNgBWeo2FozwENpQ8ATH/dUs2HAimU26JHMejPR8YSabl6XWrEQM/ejrlwzGxbBsz0GArBBgwKjJQUMWSRBPe3CELiw4sgrMlEiMXCzNbTpsdfWx/e8kRdGX67aY80RViabQ9KLxkSO5I4YccpxlEIML1+ak6jk1ET0Ib+qNxfMOa/8pRptvL7jvM88iVV2/va3pn1ufqk8sv5SZuc7FORkuw5oKoJXEEPB0e4FXKOprrSespor5j/Nv/ybsyLrfrbX72g9fuCuT58Idu6T5b0PvTbGJ6MIIqSATWMHFK6LQJ3FhGc0b+ladv4Npmn+EFZ8ktrWa7775lcDr/80be+JR7xJBeV2SWSFGA4oJyulgDGEO0IDVBPkerMHVvNOPd55X7y59/ameUsegMfc/3MWlEfrehPnfv1jLV5pdGkxu2+xXy2sqJdyJzu1wlyFl00dgaGAGAaHgIKIXUJdBxmU5a6P4ZQMXYJ5NXkGkvWtdOujxjaOyDC5Rj0GGp8GzyfPBEn9DKmpGird+XWSL5U2uhpp2GMyQJ4KWLT7yONP+1Wzq6xEEu9c8O5P3TkbdMSp23C0Lmb4vmO/fPu7/fLY3zgTm5YgNxhdVnAmIdAuidoXMiDLOXZgVUdQ/sCejkjyeHWD7AhDPnGKcZ6BFol4QUwAPeaCmcmq8faNLJL4g5VIP9g8Z85mWPDu7Gzg1x3t6/BieH8xtKZp37pbzqpnd17hVQYvMN3hpOGVFGxh60glwxuV3HjQw0QHRUW9ZgEcxRAIhOKTz3VVSXInvXggmp7zufSck+5ILH/n2Ni918Yb9Njbhjb//mqojS4xeIkxXgOGdDayLPVIktUzGnjF7B1WYqkPHXfKO+4K5+AvhvN3NI8ROyU7fvajczy7eD0rbO2NirxmoIQkaoeTwIkPXI9BiaW5bbU/uvgVb/4cWOw+NvfddUzYnvjvd53DvPp3Y6WN3VFvXDOwsiKqIe7JHggFRX3QGhZpWxFRFgkPYh3bIw1zb29dcMqvIssWrDumUPf8rwBC869dq2Yr97VVC3vmqU7pRN23z+Ll0RP8eq7Tt8sR4aFUMkqHYgCS9EwCH0gdYxpx4s5PjBMK2FLVjMSRAoMlpHBi4JbYJumChvRAMmKhKlkj10SMAL7PsVlGMURFFy/fJvlSchVUdDI84hj0MQFEVUdfA1dvdHl6yTbQjQ/PfeuP7nv+z9yhvcNRD9jjt7z7fU5p5O/s0Q0LDVYDXZGDfxmwA9WaANMntfMDacogZIfa0lSR0wxL+tuShZqC4BNpYeH5DKq+DjUlCWqyoxJLt92dau36mWeqD/pJPd80XKuxs6+VZL9jX7PyDIQt+6F77zrVKRc/Wxxau8JysynLq6im74CJYBLukcIaemkrikVKZSg5ilBQkmRVVXD1OOTURki0Lf1xsnXBd9NnfOp+sf1OExxn1Y4//eTzUNp3hsUndBPqtG6kzKFLrTiuJSDvN0Cyo+9ve0674Kes+8pjdpuHsFqQPrf1wV9eXi8MfzcqxhQTymRxiW5xcg7pga0moGi0V+rR7t8ue+01H4PM+HCoKDdw17Uncqf4aW/ffRdG3LGYieMQBJ+ijzVHRoAGQjPBYZZfgWjNj7cNZbpP+F7b/GW3sPlXbjuEQzz2kMM8A0jXg02LNcjtNsusFvE9L+U44qLa5L5L6/mBU/zycMz0S2Ap0vaS9ApRthgpeBhByUCLg0edkgAMhrNkkh7GkYlH3VZJopQocMI6kGASGvag4pkNzHBBqAq4fgQ8bnKVKU48glo6Vd31PAVjAlLEMNlDB0OipWqIvdEpscf5NpnF4FjVbKmqPWfcoZnRf2654Lp1h3lqjvjTjnrAnrjtqnfWi0N/Ux99almE1QF5d9LdBi+KbH1Mu8biRcO5xdPOA0lSYi6GKNFAZ1q6xAftUny8AlxFyUMDPC0qPMWqgxkfjTf1rm9euOJOvaX999Da3P9c7C6P+NU59oIHPANi403xifrwIp4bfkd23/rLoDI4x+JZsESZHMrQDxl1zgUhxlUQOKBCsIrvkB+ur1tQ1qMADX1bwWr+94WX//B7pEb3ykzTznt+fp0/uf1ivbwvHdcdcEmtTZB7FwZ9rphQ8WOQ6jzx5kRr37fjr/j8H45dpoOfAbHuhpNGdzz2rol96z8S0XCUUUWDVKlEzx1y0KoqCbDTi3bylqU/7bvo7Z+bSbkqb7ypzS3uefXkljuvheLuTt0rayZDRDgCjQRUXQ240QhqsnPMaJh7v9nW/X3TTK6LnbJ44tg9ffDr81weIcQjSdi1Y1F1YuDkytjACeVc/ypw8z3glRqYVzaYU2E646ByTqJLWFZJAWQJGuUoJxx8+4RJQMtcDVRfk1U1OQUi4EzKKKPQiYoOgTjqAkzMkbbnQgnyUMOq2+zgVrx7uCmVfsIr7u70q9kFjltLeoguJ58DOfemhA8DPxrPoDSuLyWYUHeharSUUksu/qaebPx+6qSPbn8u5+dIPveoB+zsbz72lnp+4GOV0SdXRRmKY9jUJsOKWSCKj9oekndLkphUYMssS15M6eGEqlboRIVm8ghi0RSECyHXB4cS0u6OZh/olENm9Qb4quW6LFaqK4lhPdm5KdbY+7uO3hV/YMdftudInuRjr3VkzwC13YZvt7ID2+fWR3efXc3tutwrD5+hOuO6iUGbcdAxQ+caeJ4AVdcId+JzjyQNuapBWTPAi88dAiP9L0vefts3CNcCa7SR39z50ergmndAdtuyOCvTnIyUkZgnEarYzFNiwBoWbNYSnV9vv+wzN84GU4Aje4aP7KuhV0D57jWXVsb3fbg8suEcTasBcBx/YcWDu7YLmi+gomVAZPrujB13wTebVn3szplUTMRN2Ot39V+tbgwAACAASURBVEzuffwjtYntl7rl8S7m2WAayBzRgStJW4s0r4k2dN2hpFvv0Zrmb0tNdpTY2Wcf65od2cuJlagCubUJJz/Yk92+7ozy+M6VvJadx7xKi87qSdWvZLhTtIRfV9D7RKeSWmr/45yZVAsZOmn58n4k+i7DzjR4yP4gpUT0pka/gmAMigK0gUATYb59FRSObn06UXtdVYGSYgOPJOtGouPhVKbvN5YF/ZU9j/+dXxs/jru1KL4XAtsMVDXDGEPFncQ9CdwPAqthXzX9itky1rz8df9oNXTfiToAR/gUHvbLHfWAnbv7E6+r5gauLg89eW5U5MFA0jwFbET9StszCRsIxN1JZQvJ7thHkYcvdazRQF7y62RfRVpAkpMTtVVw05WIQaIjEWgBOdwm2GCBMNJFzUw9FY2nH0hkWh9Wu5dvMRsjQ9B8BQlsHPYZPvbE5+0M0Max8TtdQ3s2nFctDl/qVcZWqc5Es+qVVQNV0XAdcTRLQliDxETgfBu5uRUtAmpm4To12vLVeZf96EfhQRb/9K3TC1vvutrP7X6j4Yxq+DTpa86pg0MCiJoFNb2jqKZ6vtt98tuvZ8e9dvfz9iFfAi8sdt/bMLb2f9/jFgY+LIq75qG3uQgsX7FFKm1YFeCx7hJLdX4rfco7vx7tu3xg5kfHccjAw1+zYnZhRaXQ/9p6tXSK49htaJpp6VZeVcyNlpVenW5f8Efz1DP2HBNEee4Lh2SNx8GCcjEGfjEBpYl4JTfSWs5PdFYqlTkC/F7mOkuEU57rO6UU8LKmMamWCGgzSnNqRpr8JFYWMK2mii7qhksPvrDTjUJIBCLGSjzwrSYAGjVMMXlGy1TpqqUqBriCQR17NXqC+/HGYS2ZeiSSaLyjoWXRlmpx7ITi1tWfUZzxDsHrGo5PsMluECIcwWpSexljAVIKXYEmICq+lu3GunalTzj/g01zFz3Omi8tPfezeWRe4agH7PLDXzgvP7LzA8X+9ZdH+SRYogaq1ISkypp8SrElGYi3Y6DGdgnSdeQ0JAjYyNdWA7MJzJq4VEuTijfocSwde/BC4YyTHF4UFRQVkecq1NHoWY36WjQzaaXanxBW+o9qpOFxJd68OfWyU44hyo/MenteXkWM3t06umXtqaXxXa8VteGVXmW0R3VyCY1XSFQUKzj0xkUIiwAd6VmibqZriY7jfpxsm3tj8tQvPBwemBi7Nz527/Uf4KWRj4rini4D1bRIVx3JYhTzQdd1KLMMVxsW3dp2wuXf1E9++7G2+F+4sqL/twsG7//h1Ty/9z2GM5TgqG6G+tCUhANJkaLmu5rp26glW77afNmPb3wmVSlK0vbevWhifM+Jhfzk/Gq9asQSyZFUqvGxxp6l21hm5WG73D0vi/NF8KKhqQrsGorUSrm4V56I13LDlgJu2vWcRpW5TYpwWxRRbxRerbdWqyywa6VubleTGrdBI0tdNORBL2pEfCPdNjAVIg60LKKoqMURE4mZoFoZIylZVEOUYC9sj6PiHe73CEQkGRTZ5SJsEs6tsapGNLcAhigTxvyqYpTVRPsuK33cg8nW3tuTfcc/lX3yod56YewT1cG1Fxh8MqJi5zbgc2sMe68SYIbHgV1ZjAWoZ2+jeqbVlNOaF/0x1b3sI6lVf9vPiDs8O76OesAurP36afn+De8t9K9/X9wdgyjqA5MRBVnpEbldukBJKhdpjKM4RgBKoNIXgWoqCvyjH64kA2AljRkYIg654CB89DhGvp4POm7eqsSfowUfOrsgqhh9eFG5tu4bQljN9WjLvI1mquMWoyF5e0yM7wbthBqsGObHOJyzY/HuV4Gh7WFEaS/1P3HO0I7H3uiUBk7SvFyDBbYGjo15uQSooOwli9ch1bkt0tj+T92rLr+HtZy9n5HH5G/e/yovN/gBe3zbpaZbYJpwKXnELYSScYVBBVKgpI97LN515g8azv/0DbPvjMyeI3I3/uDlo4/f8RE+ueNyyx9n3MfNnVNLHJMoByyw1bSItp/wk1hb33cSr/jCQVG5gROeCjCgA3ShP/lhu9sd6TM15dI39cKfC/bZzx74rW6+mcEVz+EoVgdOgGcd4DXIHTDNYE9FgeEYg9heJTtYVpVIQVFzrjrpVXSnVlGTrfMaotF0l8K0+cJ15lfz4x2eXZrn26UWXi+khFeOM7+mKb7D0C9eSn5y4i/P9KEmjQy5eU9pe2OORahvsr6UtGjp/OcDqgqqHoIPMUhr4AaugdN+BjjKRMQ4dlpx30cBLZQaRuqe6dl6pKikMuvmLnv5/7qpxXdGe3omqlu3N2c33n95cWLPvxj2nogFeA9LahhinEjNjEaqcsxKM3JQoM5MqOoN4Mc7tjf1nfk9rkRuaD7zk7Omug4bEc9hpTz3p4rhX/Xufuyut+b2bvhSWoyB5WFbHPViCToopd4pNUJUH8L2MdsyKduijCuA9fuY2dGCCHh4BAiW1TkiCLEFp6to+yhbLUgCkrQAtAHCjlwoD49pAToH6cIRlutribKeaN6e7lx8p9Fx/C+N1hP2QeZUbJPPWlvP535VXnyvMGUpmlljFjzjuPLE7surueHXVSYG5uu+0BWOcw1U0YpVzGTb1sz8ZV+zYul7I8vfOfz0zb7+5Dfn5Xc98ubKyObPJmqDOrNRkl4hYQ9cf8j7rLEYOJGeER7ruXn+Oy/962P+2M+8ZiZ//0/vrw088R6R33laRORBUQU4TkV2vFQTKiIqqkaPk5xzwj83LjnzJ9b8tx0yyGe2OV/hvB5giQqQVAGKKkCOQR51+BoAWJmBgg3Z6nShxBAmnWLA7LAUlSeS1RlUcUNTGESQ6xDFvY5BLccgovtQc1FDE+G22HKUCC4HW4qu/BlKP1IxI1Qo11MAbhKcigWVXIvnFBtr5VJztVLorFaLvU6tkPLcelwRjsmYqynANVVwlQn6U1F8j+x1mB/smGTCgV/SUAOTL2lQGVTFAdVWGgRJMSNBlTPurUjRlUEyxCUhU0DuyYjwRsMnpF9xYOiyRt7U6H1tEJ4JW9Yus8BmCVASHbv0VOtPYx2dP2uJxHfC1p46XHGFqN79+dcUJ/Z+sDS+6UKTTTLVL4HKkfOP7xAeE0665PFKh0IGNRaHstHO7UjH6r5z33S10du+Y7YBFo96hS3GH0xs/P33X18vDn2/wR5QLXcS0LGWGJZIzaIAjRcZQT84o0ZSvB60RzBg41qVBHs0MSehNKKD4awRvVCx/V0HX9igqSiiEYDWZurL4nsERP2pRYiqWOgQplgCtFSVRZuGudW83WjoftzMzHkwM+/Ux6H1ZajCdGy+Pcviuxi6LTq8fV2Pb+dO8Ov15ZavdABXIlwoVdCNfUJLbki1z384ai6bYEuWoFzafl9i968aRrb84Xx7ct/nzclNCyyeo/kXJ317bN95wLUY2Earw6OdD3SddumndUiuY0ve+GevNctOzQt6OKG/8b6ffu8rojh4hVYZajd4ARhiTQQad6ATmgVVJeN5jct2W03dn+lYdeHvWPrs/At6oIf4ZmhIA7m1cbBLabdabOJOMV6vVjKOa8e4U7PAQ0qTrSvCjYBghuBc58LXfaQrYKPXRxccoUt1EI9axGjejBgrFPglOWvpSIXpoSJ8X8UgyXzByecdI7EQOBX0BJA7EmGrmS804QvkG+uEt/bJkocCNnWXgelMCDwuNapyU/Fd0/c9U/iOxX0n5gtHB+FqTHhUh9A3Ot5RR1POmPFNZUs5xA4FgF/SxAjc80joKgjiwf5KrXChgINUSw07m4hNQq0ETvs7KpHhNxXqgXUmVemE5MY9HQN9BFxhgIuCWHrUFpHMSLxxzmrfjN2vWJk/tZ19zs5QBEuM398+es//vMvN978PqgPzBORABTlm1XCcivxtkimVY1ZsveMWjqe9ylLgJufvhfRxN8+9/JJrAS6YdZbNRz9gi5vUdT+949VgV26MFbZlIu6EYoJDfD0UYyegGJkvSB3ZkFRPgZpAZfIjkNcpcfVCnp60hESoEEeZSqT7YMIa8rtpQQWCK4FNpCTuSys2VMWS9pG4YCzgSlQ4atoGs2FAN5ObdSO+Xok1PxbtO/GhxML2/GzLxA5xD3rJPowqnT16AtxSO5R4k1ev66AZNc1KZGFO3yg03Fp8ptEGKjSN3HfniVAav8bevfr1MT8bQ+Uz5GTTGuEeKEYE6moSHKN5r9V94k8jZvTLmfO/cmx+OmNFiTXf1iENx23/wy+v0+oTZ1k8b6oedhjxXpQiGQ5EoKo3V2Pzzr7FiDX/R+MrT3tiNtxLNCsfvSsC2f6mWmGsa+/OjT1gV+cw4BkFIKEqSlJVwVJUJUEbhOCGAN8QvovxRydVWyFUX9D8DgO1Qq8pKwzS5COGC3poUztRjmwF8lbR3QiDM0ZHn/7uk38zbYZUWvj4WgIJyDKCksQA/swXHN+HCeGjN7cM89RCRCAXeoZjaxgVImcE2hkVr7SvDIBggTe03FGpopnxhfsr7sdSiZKsqQMGD4XfwH5XWu7KpjNtzShuQv8ino/ElQS2vPhx5JeUnqYdmhlQ5+hpjx7mTRNarHEdN/Q72/tOfCySmbMd5i7MzlQhq/3phnOyW1e/38vufq3FJ6OuKIOiuKAJlCSlRrh0egzfh5y78H1VqKrNwNJ9f4jPf/l3MmcUfz4bR59HPWDjedty69VnCKf+HzD0+LKYN2FYYJOgguCcQGMSEI6LQ/qYShQ4ZnxyQRISHNsbNGKUywsvA86zUT8a81DsudDCILK9DNYya5TfYbAOhMnJQxU7S6S8g1QelDv0JKpc1ROgWQ1ZsBofq4nor4xI4/bGtjkj8abOHGTiRWidfZnZSzYyH8IHQ1tHMvF5Ft0QsfGmtmx254WTT97++ag70qbyOrqUURtXcAdU3QRbGFDTknUvNXdbc/eyt2a6T99xTPlMXhCqrtd+JVks5t8zuvn+q1Q7uwh1FjSOUrIu3Vse01CK1K9oLWNdJ73uH/VMx1Gh0NCxDt8egaobH8sPJGq5oWQ9N5pWRL3VVLUeS4VFpdzkCb5TXwheNQluHRjqVCNoLqgOw0CHI7hp1+ZAE2LKx3l6sZKq5tO+ZCdZPhvX2tTmNvW4YAZMLytfW74b4ioQlIWxHqvS4DVIunVm0JZ0JtohZS9b7pfyH/L59HKSGrvfnkjHFDImAvEqKqKCgO2roCLVCvfXIFhTNxSPkDBGmHugpzXiQfA+QqErXYqeSPFRudeGSQEWTrihq5bvsUTeVTLDRnLOE8mO43+TXvyaW6F12X7VL4m37FmeHH7ynqu9sa1vZoW9S0w/Dxy7BSrV1MQBxw4srjs8NqmgSWrl4EMEvEh3RcvM++/mFa+/3ux73aZD2Fpe8IfMioDdf9+/LBV2/m9KW+55Q4JPxky/Rm1HBDOQH2p4lOGf4XoJ2QBCUEVOms++Dx6X2sQUcBWFnJbwNVAEwydNaazMpXE5Yc192cqRDmC4WOW3pPHgRUV5ykBVB7NgjkA2HWwWFzW93Y02zdmQau58NJZOr3FUY4Ni13bHzWQZSgudYzzQF3xNH5E3xCq78NA9cwp719zgTWxfpbqFlKFw0JGL7dYJdY51ShUsqEfast2nvO4TieaOO1nv7OFsHpETcZgvItas0ccnbu+xJ7b+l5/fdhKzs3Gk+0jutSAKDTppuUamUo90PZWas+LKznMv3v1CajaLa69V4IKkWRbFhK/He7jPFrlOpc8uThxXyQ4vc2vZbtUpx7DjZzIXVG4Do2+HwEqyXpMBkYId8YnD2lmeuDBgUp0ZBFCMGqi6JUOmjItTJoThD4JQjMXGTDQdvl447JaxNdR6pEI8qIJDdb5gwyR/dxnaZSCe8R12GsNXnYqY8sDCBELOqMMDlvyscBZNgR9BwOghT/uqHB3JgC8FTxAZLmWwgiIIG1Xo/0CZtDRuYujAhRQtpFaB4nNFd5iezDU0z1+TbO+73Uz3rIbj3rnjQABDsfsHVrlQPb1/7W8+a1WHT4+5EwbU88AMBBNjQYcSuJgwCODYNVXREERyjzwwwBEJMJuO22g29d7QfOEHf8RY36y0Xp0VAbu26Xs9pezEW0bX/fpTCW8yZfIKKIhCJJ/lYMeYUU2Hzi30Z7DAuId8W5yX4AIXoBk6zUzQZg/vBmqy4LpFZ6mgFS7rbEn1Qt9UiRrERSXnN0TloepeZn9SnSe4TalVjkHbFB6LuFyxHKFFK0okPd7UOn+t2dxzl9HV8zC0XrLvGEDtMHf9o/g0GnE9eV20VvNfM7j+95+G+sRJpiiBjk4/LtJWsHJATreJbfFKct6ZP4k0ZL4RO/XaDbMJsXy0TqHY+0C6Orj+jH2P//z/pWCik3lFjWOiw3wwVQ1sX4e6lgQ/0b69aeHLvutb0e+kV3yqGHRQn/fDpops4qQYjOx4Zb5/y2XF7NjJtXKhVfGdmInRh9d1cOuawm2Gylg4c8auHwHlAl0IqWMd7kZB0KV56P6wFpqXTkHKZGUXFLVTqo0YsLERiPtd2ILGvYfY/8HPpp4UnJ2Z6BmfxKGCpICCYrhvyuMJEwqclu9/dAjDkpW2TC5CsO90a1wmGyHGNtD8DqM3VdMYaOV3+MbSixrPmaR8MXRQI8aPTt1KsuUlWi1W2hxdrsEWDBw1DjaLgRptyUdSHY82dvbdqEUja81EfBTmLawcaFyCo4D+P17b5ozt+bfayIZz426uOe7XGXPrIFArnK4XCrK4Mo1AqrCK+zcm3QbYIgo1aIJ09/IfpbuP/551ysSDs7EdPpUvPe93x0HeoLT9pmaeGzpnbN0d/2bWh9s1t6iqvgOqipcdRVHk6IYWFu2kweKUKSwGVF/TozlFNSK27ViOZyv4XE1jwF0k8eOthYYgKJaCyjaE6wiWnLwBw2CNzRHKu0iSUk6bZCsdXyZoGdF9IQGcuPCEapDBCAcLFa1dD6J5rkZGFCs1HIk37463dG1ItPRs1qzGcYgkChBTypDKVAAWu8+mTXu0r9PT3z+grzCA1QpATQWIMIDev3CY9DtS+38xfG6agw+q7bvu/+WXeaH/IqU+nLagTKpcmNhhlYGqaY7W4GqZRZuMVMc/Nq247F7W9qrKbLtWL/Tx1J74QW+tMPKW8Sdv+dsEG09rvMZQ8xtpNYZmQk2YUDUyZT/Zee/80y+9VnfiG55v0B7NkEceaCyN7FtY7N+2qpzbdbphD/WqvNgtvFqD8FyDaj0EXIW0JQw8GP+Cilryi4MGOO0JgXQy/pD63BL8GhaY08FRTm2nfhEG3fBnQQd66iEy/BJ0bKrD+LSLGITZYBYeVLT7vUf4ouH4GTsA02102RmY4QAV/l3G/eAIpiyXAmWMGe9D40QsgHSaC1PlGrSapfsWWmaiJz0HQ0GPcvR4IDVvECoivzUSsaIqXlHBN6LcNlI5K9m2Ros03OepiYe6F566GRYsKfylvVKs/2FLMbfv3P6tv7/WcEZ6LV40DB8NgbCAkwAzyQ13ZGcApUix3hcauBABmzX4It43GW3s/vuuE07/Net74/gLfb8c6vvNigpbDK2JVkcfXJLddP83WW7XYlbPRRXhEscPqVyy9RPMYkggnMTsAqlRdOOKOOnG7g2qbgyXq3ZbpVLpc+1y0lAQym9T7kcSiHQjBSCIEEMRnAH66ZTvKo28p1pHNBEKW174Z9BRCrNkCU6Tnqu4cG2OmZsOzIi5mhXPa2Zkr1C1fp9pWabqWUW3JjTDHFfNZNmIxvPReENBjzaVIJYsg2UUIBOpvhDAGzlnXKvBCtAhl9PB8U0o10ww6gbYVRMqtgluTffsusmFY6rCV6tVW2Oca77v6Yz5Gueu5gtEpQoDFF/xp5Ej0vJwqoEnsQOqCrYCzBFCdRVVta1kU1mNpcq6kchBg5kDu70MvWchr/aoo+9DudLR3938odLIU1f6hd0nIS3JojEKrkF08EI1vqjPrK5KpGn+v6R7lv2MrfzE/2mfbKxeh+/RT/Sq+U+4e/5wScQbiWqA/uQonoHewxZUIQZOvH0HNM6/acFlH/hXgNtLz1dVI8RNRnVzrtEb7z+pnBte6lYrJ7i18lJRLy7UnElLF6hALQ0mcMfBSlr25GRFHQyLpwKWnHvK7STARFPyPjX3nVFhzyy2w/3i0Dbn6Uo4fI8/f144fw6TATnXliFV/ix0YpAEaGkTOzNHmJkgSHCafP6BAsNUDA9+O/UYkvdE2Wf8c0YhRG1wnE6ToC9de9qJFQt8NQp136ROi6rHq0Y0OWREExtqRmRLItP2WDzZtd5ccW4/Y3/O4ph5HtBru5B8aLlbLfx1YWj9pZafiwOvMDQB0hUdmG9JRziwgSkOMNTrYAAeKusJAzhLgqO1Vs32Fb/U401fa3/V4vWzmaI5OwK2uEmt/nFjq1cY+nJ53/pXiepkqyZsiWYkXkIw5KG4zSUtAE86tjSYCVyJO6mmeetjTZ03OQ7XSpPjZ5SLuVMYLzbpflmNMJeoYsyTXDxJ4ZLtJwlom26yhw0pNYzK9MAQxCFXMgLN6bmYGGLVziXQA29alVrumEkSa5xmJKiig6YRQrE8RY9WVT1aUIzoJBjRElOMcUUzxn2mZ7nP8oVSbcytOkVFY7ZlRV3NMG3LiNVV3eSRuMl1FuG2Qv0vADDk/33UCpr+crlN9EJP1FReq2oetxkTQq15tuFzX3O4q3r1qi58TlmGZmhWRDNMXdciqqpEFYVFVEVENPCjjHNTCB5lAiLC5wbjHqasBlJVBMoO+Z6Ggd8X3JAQfNmZoOwdE66g2CCoCynOKS5TVBcU1QbQaroRyXKm510uRmqeO+I6Iqsa0XEj1ZpNdbZlWXRhMT0vXQVYgVX5URHHcJ/879P7N9z2ISe38wqLT5iR0DxAuLQ0CCSspkHL9P1Gi3V8M33ZDXfMhoTj0ALDkX8UJuA71v70XCc3cl0kv26+5YxoGqKD0aSB3M9MqCgNwNI9v4stWPXtltP/4dfPx9iIpDWfeCqdHRmYX62OnKr49nleZWIJr+bahFOJ4EyaUmwU8Qg8CWQ1FrawpYXvVMUcPiYIiEQfpegWQl3lfjANp8bO3MzKerph/PSIeOD0NMgMwgcHILP9gGL0/uH+OIXYCo5h+ljkcxDjI7cOKdMsQ7tMNMKvINTTez193j3z3xLaK+0xQ70M7HYGqmRyBwjLIzLeIQAxykErJngs6juswRFqclCzGrdGGzrXZroXPWh2LNkCtjvG5p5dP9jKxH2ntvraztL4lkuc/MintPpop8rLKupuINgYQW26Hw0oajZtORiw8XcuWnCyKPhao8OtOXvSi17xSbW584Hk8VdOHux9j+bvZ0XApmWz/rqYW66+dfCpez/KamNLLFECxatJNCGtSRlUfRKBx28MnFjJmuCyiHBEwk109H5mzvKzb8uNTTbZhez7s8PbzvPrE+koL+oRv6qqXoUAL0RpwFkTBW7pvRpMs6d8WCkAyzUuKQtTrTAELfiyrxt4MMt1L8OzXK4SsS4HVBI0QsZuqNiDVTiKAIAODs1ypHi9QFU2VHzCGKpaoOmWYxhm0YhaY7pmjpmmWVE13VYUva6oSlnemgjwmNZboNyCwCyI5vAx0Fq2XU8I31V834tx7jW4rhvzPC/iu07S8xzT91yGAD80dqf5/QwxgemZfsDHxFm/Iv8uNyW8q4MYSjMu2VOjgE3dETlGoEcErUN5UqUSnXQ718mz3MNDZiYwPebpyczuWLrpMSuVWaOb1gbu1nYLxSm1NLbVQEs40BtzX8gsWIgtiR0/+8J7/fLw1VptcL7h5QETSpXAighIRE3jCNSj3SVuNn81ecaV/9583OzRH36hN5jarv/pGVp371uKg9u/nOYDYHo5GRBVPE84U7SgbrTUlGTHN+df/rGvstiZQ0fyGLH1PXrXv0WS6WhGLY+uKmf7L8+O7X4Lr45AVEVHQJcwMuihjPtL2HULlikdSoiWDu9gTMRlYJL//ZllYOAiiHPaKajzFJpbIrinv8JqXP5E7m8HPgMSxDUjnNLr4NxXbt3ToLAZrz5jVw8/R5gq0Bx5CrUezNsP8OaUAwR7TLg37g9Ww4OWARtHlHSepuYFwZQ/0LfALhT9TjeFywzP9vW67ceqVsOcoeaO437Z2LbgDli8ZMOzBRyK3fdauS2/vMye3PuB2simV8QFMhBs4KovsUpMBc3TpZ4HztIVNxDi4OBgraE1AJjto5Ba9Fure/4/NJ6+cOSF3FcOZ83PnoCN2XB/reep27/1LcsZOicpxhTDrwSlrGynyum1AAczYnR3wcXnIymfgWdERKRp7oORTOe3oGnVHaI0lGDR5EXFsd2X2GM7V0K5vzUiSqgaDthul6+GvGwGjON8HG8ChPtLBVus4kk9GjdlDMzIMEBKAAqqIBhEkgQl7CRkYJDQQEDID9rr03mrNFvH1hEGbomGlJSxgHQQpBJSvY0RfwijKPX/MV0MpQtQaHXqFqZKbur9pzLsqd5B0BMI9wXSvMeTRvk1KRWEOu1hJ0P+GXjkTP1dgvvCIVdY6IakknDjCZMg+Xbh7E0+c2ZiMa0qJzcBeW6kcAJOEVVPaJojVN0RmlnytehgqqlnU6qpc7OZ6nhKS83dDO25wRfq5sJMvvzY1xYXB558e3V0yydMf0DR3SLorg+qb5Dvts1MKOlNQsks+E188dk3NK/4q9sP54Z8sT8Hz9W+X7zrCqiNXcPzu860vCKovkuIYJe6YRbphjd0Lf5trLHnW1H26juOJJNC3HuvBl21NJ/c/urK8Mbza5N7V7rl0R7mFqOaglQsBJAhLBVpmzhWk9/yjgqxMpJFQj8KAFtTeSYOf4hBgi3e4HXoZiKetNxPwjBMt9d0hR0WHkS8flp/PIyZMwO7rPaliNn+X09rNAWNp+ngTAc+hVGb/mgKKDhnnjn+o8A8fT+HnnkTbAAAIABJREFUIF6kh0lUu0yuwyQm6DXKf+OeSFzyYJZPHxWxPWHijsWNAo6iQ01YwCLNNT3VucVsmPunWEP7o3Wn8lBMaGOpM88vH45Zi9h406rBdbd82J3c8UazOmBZKm6TiHqSHViUn5ZWzbLowgQNcRRmVAMbDKiIBuBWxxNzTnn9Fw2h/ZatvKo62++/WRSwcXtfbe79xS8/709ufpNa3jEHeXTonYrqNBhMceFgVesEFTJGH3JuAwVQLZpHO3Jm4/yftCy/+Lt6n/5UdStvzQ1s6tHqEyu90sh5tdzguZ6XjRrgoAwR6Kgr7qOCLUZgQYYgOINhmgI2t0HRUIUH55XIvUUgCh4CAtdQqE9Ws2oA/5SIdXmjBOFqv2s/bRM3UwI1qDaDsDj97DC+Hmj5zER5Tqfe4YU8QHPrAC/ydE/xoPk19XIzX/fPU3+Z1Qdt75kdueCdprLtYOuabq3JB8xs3IVcetorA2IdbYMkB6EC03QuVKvuM6vks0jRYbE8MxoGY5neDW09i2/V23q2Pl0L/Pm46dAUZHztba9wC4Ofqow9tioOJdP0OCiOrLBtVYWSkgDR0LtDb1t4U8+pb/oKfOO3ZXbttUeljf98nINDeU0x+LvufQ987xq/sOevtGp/ysTwwPF66sBVCxwl7nOraTKSbv1MZ89Jt7JVnxg5lNc9lMcIsd0cX33T8W526M1urv88zZ7oYk6uQfXKJs7QMUtFXwGacGHA1AJuMLXEg3YvqSSqoJJeg2zrIlCOIBVEZZoO2BT3wvs9pGzRi8uO0vQkOAjhUwCvp6mQBjfF9Aw83EHC45p530isTfgVsr6psqfXCX83M2BPdxNRdSxMIagbGCg8UqCWoI2pe1tG/Bnpe1Ddy0o6uI+nfob63ogWkrBd4tkQvkPlXI/m0u1z73VBe9DXM9uiTfOHYy3do7HeeZMAK1Be7Rn6Cwe+6gQeHHi4YfipX33AGdrwFqW454QYxgoh5avRlpmwJYjqJ+g94hIU0LAgQ3cv3wNHS4KIdw9r6d5bOxef9TnYGBtnb3zjrJebnjUBO7w02dXXXVLa9+BVIrfrVQYf13DORCedakLp70PITPJXRQQn0gXQtEOFMksKJTXv0XjXSTc2nX/e9xC4RRl306b2/OiuFYXxved5bvFk5pQWqLVyWrOrmsnR7gMzM8zKBKBpF/6JggDE3wus3lB1jXR5sCoO5FIpYFOOGYahcIYTzsWnb7TpEx1UsMESnb5BglbbjIB2wOUazJ2eaQOb+nXwwhJhfyjb3cEfM3ML2i/qBjvAn6cPcuOZPjszD0VKHVIyHtrnIU0qUCWmKEebII7ZsfpGkAgJ1wihxmuK1TDENOtPuhV7PN7QuTXdsmA3dJ/QD01nlJ/tBnDwTy6FQOy1182rFibePL7l7o9EebbJ9GzqsmGfxdMYVIQJTqSpoqW77pu/4uJrwYutf76Rz4dy7C/kYyYf+sarijvv/TDPb7/EcsbIjQkDNl5HjrakLFkz25f9QeipL3S9rnHNcwWaSabCWg3Wrp3Tv/2RlV514hydOec6pbEe1Stqmo8tcDQawTsB15DUaCCbRorgCIoK7+Cg0ia4BSZiuNf7NPcld9ZgDBTeqdJQJgR+yYCJBKXpdHb/7TWssGfSs6bb4eHdM82lDu+B6QT3z19v6uYKUg4ZsKdq/ADuPe3JQBEpuJGnZETDoUDQ1t8v7tPnCzwXgifS/hceCoqh0JjPQvCl8JSYJ7R4STOi46Ap/T64Oyt2dcf8E1/2RCzZvhnME7LQexayYw47OIr+r0b4uH/WvvX3flSUBk+3vGwyqjgAri2ZPBrOyVVwuYcgVxDotw7oDCbHbxWhg2O2lNVU913JrqX/1XT25/bzXn8h75dn+16zLmCL/ts6hx++6YNuYfAqtdbfpLiToDGb2lbklgQaqID4JvQzRYlDBI2gtrgBJddEp5VJPdP7u6a+k7/wFGzbuXLld1y6qUfvijrF0Tm1kc1nlsb2vpxnJ5aqlUK3YlcaVVEHVXXB13zwFE7qODpSwjwPkItAPG0FBelV2nymW9Ay6FBlOJWNov54gDENSKXTogjSoSakkYUc8GA6PzUHChvSz3gxQ+TqAR7w9HmYhNAc/OuZqCMzg+1UgA1/GNz8U5iXGW8T5swSzBPsa+FcjAqXoKbB80lgFAY4vkfrAjJeDJ5Edqrk1SOrDdyPXB+7LAb4Rgr0aNNeM968UYumn7D9yNqWlnmbjcycQVj0WjRoOaLVrRi/NVHau3t5dtO9nxeFvSt0t5TUif7jEV2mLlRw1Bgo8ZZt6XmnfY8b8K3mM/91Vrn9HHwlHN4jQt3wgd/+7hp75Kl3QGHPUtMr0HUL60muGLyuNY81L3v1F9SG9l9HT/zg4OG9W5AIBwpl1d1bl1RHd59Vze5+Da+NnWL4pbjv16SWQ7BuSEMpcFubXlsAGsekWzZ6CWKG7fKgipa5rpRPwuAumSIyu5TNaimPHI50SF2RoR1kkIUGrfKZn3Hqvgh23pCdIjeS8DtEiGDhEJy9ULEseDEZc4P/gqdN1alB0Jbon6k+gQTQ4cRt5v4xJbwyozMgGIFmJdZkGm8iETrTFbfs6qNGuFUTWjzrKqlJR01MMqNlIJ7p2BFr6tyY6up8Cjov3PlcAvTM84cCKU5ucl51YONf5/Y+fiHYkx2W4oJBZiESBMpVg+iWmJxhQUeqdITPUcBhEahpzcKPz1mnpjq+Pf/sK37KMue/aCSFZ1/AFtvN3F3ff0Mt1/+hytiGl0X4CBisSjMjl1RMNNAVk3RhAZHf4JBRiPBM4CwKtp4EP966K9F7yo9Uren/Jc4qZ2dm8YQc3ZWbV9q17pW14X0XVnODL9dYJSa8vMFFWQHFBR1NmTgH7qKXsiD5QV3FHA3fR4KrsBWOP/M4TrXDGW04pyZvm8BwPbwzZcOX5C1nONXIobKkkMhWcjDPPdhO9peC9kxuZRCwDxa0nylgh4j6MBFQcUZ3oBcLMpeZC2r61n7mD4N5NukNY5KD44bACZe2+cBsACl2dMMF8D08JvTNdUl1HqkZMRBasqZEW/Y0dyy5U1WjvxaKtinRMqcIi684Ylx3Ckq7bk66o3vf0f/U3Vex6vDiiCgpmqjJ9h8eoaKDbzaU3VjPumhD29va6+cNvhhabQdbbgf7PXHWc+nOnXfd+EUoDV2oVUYbddQN5xxM0wSHA9gsUtIaFzye6jvtA4nTL911MMrOX3pPaov+6RvxQiW7wK8U/jo3+NTZmjPeboiS4jtF0C2MTChPjIwNiY2UsBOcHwdgUurSBc4biqy4sTBARUROlaPUYWAaJpBCai7QTFnDMk4IX5VSx/h37AAxQc6PPs7QqPCWd4OCiSNuHiFpG0Onj34eZG0kv6fv5/1uIcn/lprjdEMEjBVErodjOHyCrmlSRCoEhOI+M3WfhnKlKNMZZtuhoErYOQg/m+xoEf2KMD1BVxMbzuitxMgIEzMYFwSCApgdSzXuTWbmrEl2LH4EmuZthmjTEJTsyUNBeh9sXe0XrIVQ7Kf+o9fJjl8+vmX1J/TaSEbzKwpSx9DuE/218cS7U8ppGokcGXiJPPQCAOBGRlS1OfXUnOXfyPQu/R9z6fuffDbHcLQfOwsDtmDukz84aXTnmivH9zzxkTQbgYhSpsqU+yrRQjRQiIqBdRagrabvg+ZbAMwkR5eqFnNrVuu+tuUXXZNsm/8wm3vZfu4/FLTvWmPammizFXFaeXLnOyvZHSf69kij6hdUhSOanIGpGmAglw8zTgzMHnJJA/eaYGYlddXotgxqCal0QDPYsGU2VeNOm4uQDytmf3SDSW6kzN5Dy9C/dGlkRXCwLwmGe+bHzQzS+wPEpl955mOk5royYyOYeQSYjOx/RM/03iGgjT4FKTcECkskjCOV5Kb04oP6DLPlMLun0QUqNtGcStLnmGoIVUt4nherW6mOndHmntsyi1bdAgsWbAFYUTtSbXJpKhJr7l/7uy/y7KZL1PKOFhRTwR4ANQtUhmtQ5P3UePfKN/1DKjPnDrb4pS9XKh76agTSyrk7/nTbZ5TyxErLLSuoG47gJWbGoApxcIzGJ+esOP86K5a4BRZ/CDsgB1/Ez7DIxcgvW3IbHjqnNLj9Gje394SoWo0xXlcBBZcUBo7r0BJCWWI5c8HqWVrrIglSGlWg5wMDh2wcZdteUVHKEq+lDNAo7oF0NIckBUxgWoSDFnGZEnUUxfKEYnqMGR4ouicUxdEstQQKqwi0vpIcDiQ9VpACglNzCWLzWd2uxYTw4wKExcDXhOAK9zED8DVfcBUdt1Sfq6pr64rvkq8ZUIaAB4KDI7zfMImVfxfU6QknyHLEh9WlBJ8FnT0c4RFiGgM4Hlg43kOvatSzkAJQ2OLGMogYHPSN1hmmC7phm9FEORZPjZqx+A7Diq91NfURXp3Ya7k8n+qe54DW48JivCWvQPeRw76+B7rseM3H1t396tLgtn+0J3b1ZkyhG+CA59Sl9KmGgFU8I9I3QkO5UxtFThGkrABHK1eWdvTWU56wGjs+33z+y+9j7MUlcjTrAjblf3tvTw9sWP2a6uTQF9nkum7Lz2kGzaCw9S25hAoKyivI0/aAcR9M3yTpUFsIqDIdamZTOT7vZT+LJJqub3jFOU8dWNJujQ47N6XHdm5c4HmTJwknu9KvjJ/klLPHKZ5jKB5nKBgv6TtSuYcqYdSTpgASiBvRWQwnvMFANmxGhf3gqRUYBG0aNcmqezr44u0dmpMceKeSAVRKsj69KpataTnDCgFwMssO7pugRT+zhT11RwUrYWYqcOCqW7boQpc0mXSExzrz/nzaz4M2eJCWyBYkabaH4BW09Q0MWUJTApolyCSBsn4K0JjeCLoxVRxbIG4fJQfJmEMHwSMg1FTN1VJDPNq8IdLS93DzolPv0lPJ7UcKnIZmIrn7v3pBae8Df8ULOy403HFdw84Ijk/I2FCHMmuwoXXln4xky+d6XnPVHxnrsw+WYL1Yf4/V3/Dqqxp5uf7P9vCGi9VKtt3iLuiEpmZQgRj48e69embBr7qXnPmvsMEcey5dB7HphyeM7Vz7mnp2x8VQGT5ZccZjql9lshrFfptCClq0MOl2kiApXEn4WxVdANFvQAB4tOWjIpYUPiKuOJbJTPc0PVI0IvFR3YoPKkZkQijaODC9wFWjDKCVOFcq4Ks13/fr3GM2Z9xVGHMVnXHUEtGoNw6gagIlIxTPZ4oOLhZ9ULHLmuC+puiKpqooyqXpoKomgGpqhLAFU1e0qOLVLVWAzlTfZNy3mPB04fsGCD8mBI8BeJbwPcN17bgQXgx8z/A5Wme6Uc4dk6OOAvd0wV2kepJyg2SyyIoagZ2KovlC1V2mWjWmGiVfMfKaGc8x1SqphpkVmpnlipbjPpv0uT8aMdQJK5bMgZXKN6TnTcKi16IRx2HPpA9l3WMLo/D7D59Xyw28tzKy41LFKRkJBEhwF7jngqZjgsEl4j9oB+JATOcKcA/HbQZwK2W7kY698Y6VX1EzHXdlTr1m6EiPzQ7lszyXx8zOgC1uUgf/sGO+qIy8pT645hq9NpLWuaPo1LYCcHidEJsKJr94U3ocNA9b1Dq4gkMN2yJm2nOTc/uT7Quua5l34m2s7/0Dz3SiqOIe2NdaGtjQWx3bu6hWzp/g+8oqXqstEdVSg+ZUwELxFUwQAIn3qJYjZ7NSmfxAieT0TGj6JD9DOzkM7lNI1b9wSf9CKzyIpEEElLdkEN+DF5RgkTBgP/NRz0CBHvBQZFIgv6aRpfL1nvbzqYeGf5lxvjBgK0GHgloSKgXt6fP1tCMkLWLcXKVBn+R6Yz4ttb1ppuhiGy8KnprwbT1Zds2GvTyaWZdo7Loz2tr9cMNJE/3PFehEn3rH71qGN/787W5hz/t4YffxllcFlTt0fnFzcPQGUVFby+n2vi929C69mS2/ZvdzuVFn83PHt9yaEKNPnZTdc9/1Rmn3AsMuWAYmuqoODrOgrDZWlfTcOxvmn/79zOl//bvDrbzE9q+b7kj5xPGh7W+wy6PncntioeplY7ooES9e4lpwcivbudTGxv9QO4BEe4gwSa5NWAMiFMnR40TxQd97VY9VjEh8UFUiO123vh1AG4rHGiaiqcbJRGNHAYxIERKpCrC4DTGjDkbSBsdzobnLBVhApS5+NrLMPMTqMpj9qyTtO9qpgTGmgWIpUK/q4HEDVFuDiquB6mlQL+lg2xo4juY5jmV7dYv5tsG5o9XdqgVuzfIcV/e5o3uuHfG4rbmuo7luHXG1uqYZJgZs6T1NAyc8RR4aZjHF8BQ9YoNq1JkWLVuxxrIZjVcj0WTJSjeXINlUAStVBsFL0Dxee6EoleG6dx75txXZPY+83c73v0G1x7tU1I4QnII1fhTDQECZSyI3U9o1ASgYK+uaGheu2bgr0bLoJ2bbsu83JDuHXoyA0FkZsGlDFGv08ftv6bX7N3/fz+4+Sanl4wa4YOgAdR9nhmjZhvMoBYSLsl4+GDrSCgQ2ytHoHMosBVZz323Rlvk3tnSfdTfru/CgDiz4vrVtG1tG9225wJ4cOpeVJ/u0WqHZEPVGg9fiwq8rHjjAVSmOoiLdi1pTM2rTGUE1PMGyCg2sPIPSVYqehJAcKkGD9TkTK7V/cJyqsA/QFJdFbBA2/6w8nplWPPNlfzoFa/9AEfYRpwPpfiE1UIzb7zn7Vd8zPmPgiIaJubQKRCS4rI7C7oB0CJIjA5QaVDUahlBXkNyO6GNIqVrcH7HKBYchCAZV5aAudCj4OrhWk7DS3feYqdZbjEjL/S19y/thzkWF55Jd40ZbevTLp1XGdr6jPLr5bWZxIG5BncRYHWYA16JQ4wY0dBz/q1hz73eSZ53y+xd6k3shgjxWPuPrvj3fmRx6R2nbbz4atQeTEV6lShaRw1W1AXiqd6PWMPe7c059z/+wjpUTz/a48D3y625MmqXBhU62/8rc8LZLHCfXzRi+jw2KXwVTFbJy9iQcTEHON0Uj1E0IvZjlO0vwmcE9JVbnVqZYZ1aegzmhqLGBZGPnpo45ix5Xo5n1sHDe2LMV83i2n+35ePy0xr/MqCmJWLNGhxXp6NT7ZX0BmZgHMOQitepAx3GoScfz8RnC16QR1MOTbfnhDR8oT2x7g1fpPy6mopaGD9xzqNOJmRh5OyBUAMcCmLgFSm0IAHbNJNTMliyPtv9+0amv+yLka1vZyqukE8iL7GvWBmw8j5N3fjapW/7VhV2PvssvDC0wvAKLmJwqbJKeI6tMBXyPg6lpgeweuiih1LsGHotAVWu1jYa5N3UuPf+bkWXvevRQN2lCkYyvbvGGti2rj/WfWRnvf5mdH1rouqUUZ9UIsJquMhtMzgGzvQBiNqP9LBeNbJRPy/2R2kCI3qT2twzkQd4rg1OAUZG/k8GMOKBPW1x/ViHT2ODpDwoC9X6/CPCjB5wwTaUYM14ofGDA5wwTEhI6mVkPh2MB+VQ5xw8meU9PMKaSmtDIZXqOjZu9RM/i78jPVDbw8KYkXI2cR6IbG9mvIreWo5yMDwauCR/xPVI5zVMjZDRR05Kgp7p2xlvm35Nq770laliPwOJk4bkEUTGyPtb/xA/PrGX7Pw2j605JqXULfB/HZgRAQ89sJdm5T413XB9b9bbvNvRcnHuR7Q8HPVzR/1Bk77bfnuUUR7/EBh9cErXHDAtHFEyHKkRESW9zk93Lvp/oWnxj6pSPP3rQF3z68hWC5dfdmGLVkZOhmn3b/2fvTeDtqqr78bX3PuOd7333zfN7mRMSQgJhJgzKIM4iiBahorZq/dX+qm1/9lfp4L+/altrW2sV60AVlEEUZApCwhgCCZB5fC8vbx7uPJ357P9n7fMegkVIQmLy4kt8Asm5556zzz577bXWd6j0P3+NVxuPcG4Rjh73gIpltii/y9ijFlk2Cpig0pUk+tFYikMgErbLXIIFZtViajRH9LoBra57V7S+/UU52rJZXtC1h5DzfydQ/Uf6HE7E8YHXwbdjTrn0gdEdj/8xtyeXyVAE4lXEe4666KiLgcujbVugKJLAKBBM4HDxkTWoEgJlKe7J6e6nEt1rvl939hfvQLTyybAZOZoxPakDNt95pwIhZWX/43f9Da8MXKi6o5pOq+IFFZKXQuozMCNHhCeWRwQYQyziCCAJgQUx7oWbD6p1XXe3vedjXwE4K3/YQfvOOxnUV2UIVcNlStPE9lpLxZG3V/IHLjcqg6cxK8MixAHJdYReLYZipH+JnFns8qZhZxi4ZgQVpgMXJsCBgMMM3zgoV09Li07H8ZmM9NXZ90wYf91o+4oZ/SuTYUZIYQY5/ipT+4BJEnCtBCdVFAl+ldGL+5jugeMfB+pBQS/5V6dFROkr8hHT/K1A/jCgus1QQ6Yx4zOdgummopCADbZdwnpRaL8hb1cAaIKettjSiDHEfnXgkoVvZqA4NeOgFrinMVQidFHoRgLKdSBoNMBxsQbwJMnlml6GcF1f66LzvqPGor8gC//kqKlFuKBk9n43Yh/aepo5uvdWVh3ppVZFFbhaRsCwTOB6vafWz3+obv7F/6mt/uwDR/OSnsyf4aP3dI7sePIDxaEdfxWp9EXCfpWilaLNdTDktA2tp2+Tw6m/Yg0Lnmg5CiUpzp/VpzY8+A4je+imytjui6J+LkTdSiD3gUApoQo4rdaHNE+k8uCsQ0EzXAMAKR+6KM2XQQUvnLSUuvonEy0dd3M19Izi6FMm9410sts6loyCk/mZzZZr46P3h2qD/Yuru5/7JzPfv5J4pZjEAgcwXG+FSMo0jU6Q8giASiWglg8c+aFqDEpqFKxw6xAP139z0fK134ZFN+Rma7CeSe1O2ucnDOb/6IpI9tmHbyhPvnwDrx48M+RnAJwKihQFymcIRBNBhIPrO9OLfpCcMbRO4yo4Ssyk0caXGxad+Z/hmHwPWXpL5UhuWnjnwjUSHDikDY/uaDQntrcAyc8PK/JZXrW4nBtmh2PUUp5tqajHjQA5sWgjctELvHSD650GmM0Ihwoz9ZlC+HTZbjpAvroX/Kt//1WLGIX0xaL1qpLzdOwNAtyMfMOM5vCrArfgkc4E01e4moKg+UrAfQ2IbrpTLbx3BHIWM1sEq1CfUslFOCplzBWmHoS6FKVFhVohtQlhDgBFT3rH54H3USDEEMRpH2vXvqv6niWDZ8vctRXi2RrxXCpcdrDMyZFrL2QvgBAHOEHwHyoavbLjEQpGqPDuIb4VOfO4UHsKcHe6xC7wfD64jPsm0QwSaR2I1c27L9K69EG98+qtpH7RUWVWODfKzytJuzT5B7WRnTd6hYl5klUGTfIQXgSOFEYFvnES6biv69KPfQk2TM0KRaXDfT/Kz3/xwuLI/o+XR7Z/KOYVmIxMCq6BI6dNL9LRL7cu/LKUani8/szPTxzJQhmUdbeFptb9+Mpatv86pzJyMTHHU5pbAEVEYwSWBZSjQGAHBZQwcHtBxY0q4HsK+D62R+IWDdVP0kTTJkuiT4Cqv5Robz8YWnlaFuB551hgGg53vOaOO7wRQGXBwrb1Z9Ymh/6AZw9cxs3JuEQsRhkHH8VuhNcDriJIv0PwMWZLMtiWA4ovg0TDUONhz4y3ZyBW/w053npPx5Ur976VitrhXfnxPeqkzrBnbt3actvi7MCzH7EKBz/klw92624WdPHSMqFcI4zeJaRMIy0QgyUB7uDeG002JKFl62vxnJSe91y4+5yvsXR6c7L7ptdQvY5kmMViMvjNhJOZWJgZ7evlDu/1bbfVtd1m3/PafavaDHY1wbyqInkWQVlE/EGBDSHaNw1Yw1kmstWZrHs6I3+lly3iURCUgv9/lTH9KyXm1z5CkZC+ioctyvHikCAYC/YmQlhxSzGtaS6qFELvLVgAeYCNd6kkW5Is12QmlymTKkAkg1Op5nGCNCmTEm5SQk0qUUFpYZQaqL7PCXUo7p9AJLY2AbA51i7xFyrJiduiBMM8p4rucz/ke44OvqNz3wkz7sXB9+p82067tlXv2UYjcWuaxB2CbQgmcL0zbQjRpQvEa8ABhBwitoERtNaTca8kyDWigsCCIyyfgiNFQA4371MirU/JsbaH65de/Bh0bC4ezeLNN39LdqLSkszOjZ+xJ/quoKXxtohsgQU1wKv1WNKXwi0vNi1e+w8K0R4g5/6JcSTz7WQ9lo8/Eh54+ps3eOWxz5DyoSU6OjIhZgDqwNdaD4Vblt4V6uj9Wqi4bPJI9MIFCLRvKFU9uP+y4vieD5jF4XPAyTZprAaSVw1MagTcUwLPx7kcTG/MtgRrAStvrgTAoh6R06OS1rCD6c3Ph5van1WbmrbBkq7Mb8O+9mR9bif7dQlTj751Z1q5kQ/WMkPXM2ssIfMqZXyapTPNhw8MmQItjqBMKIHlILgwBERKcIMky1LjonvkeOM3m664butb4f2fLGM2KwI2Ag8Kzxy8sDJx4KbS2LZr4s4wMjsRYCxs0hwsv8pYskUJQgISApgwx8PQzSTx9yZVuRtuKdHms+7REw23tp533suEvLmF25s9KLG4VNN1UC6mreyhtsLU0KLscN88vzreIvu1phBz6yVupbhTDhPPkgmmfH6AMRfSh4Gtl8gQBTVp2gIkKFcHNekgG8Ys4leBF/u12KYJwvirtIlf1VMO8NY4kYMzI/vUp8zjREJyrMslxeJUrvlErnKQTYtTy3XBcHxa8wmtEEkz9HC4FArHcroWy8uRZFkPp0uyHCpJslIFpmLgsSBEPWAhGySGvnYO6MQFT/HAUVyohlzoGnAB1qI95mvq+AInMLBBgZiugK2ooLgamJUQmOVorTDcXMmOttby4x1WNdvr25UWmdtNzDPS4JkR6psSokRRnvYV8Rnigk+NAIQmhFfQxAELpNPypqKvjvxa9MNFR58IULUhw0LNz/H0nJO/AAAgAElEQVRw8+3pltOe1ON1U0eKHg2ywV1y7ukHLjH7XrwBCkNXKjybMHlRoJQBQiCrjePR5hUPSQ09t+jnrRmd7QED77n44jfPmNr100/7pf7rdS+jMuG6FgdfbsuTcM+GzpVv+wpIyotHMp7ob1ztmqo3K5PnepMHP2Xn+ld51YkE9Sugq0IWQ2RYYhMmNprIGghMgQK6HwUqa9x0VFfSUnv1WMeTocYlj0eWrH0eWiZGZ3uG9Wbr0Wz/e1wTKs/+45Ly6I7rneLwtW5puEci2LNG+q4NQiKaKSJRQ5losXnnVoBjIRJ4NAw2iYMn1RWkaMeWuoXn/kO4sfWFX9fimK3jNCsCtghbY0/WD259+Mrq+N4vKvkdPXEoSJLngIvGAti/lvCF9UHikhAvxQeLazaV8KXmYPkMKizOq3pPJdHU+/etPcvvUpd8DCXzfkMz+K09UizpQHb/cmNy5MJyZmi1Wc70cq+a4K6l+66r+Bi4RVFXEK0oFzZVmPNiXBb13WlZfqHOFMgcvRK4MUSJQC5UFANmpegGT3ehp1UiCOGSggQb4voc5WVwf8MMiWmmpEXKSig+pejRYTmS7A9HGyZYNDoOoegohBITED//NSjqGeTp4fb/39ro/erT4nvHfqGDlT+tOLLvksLo4AW1/MRiblUTOjiK7FsK4yajvk0kYgMQFFGwpjEDDJVMAkMCrCoIoYiAGogLP2WowKWA5ccc0FqGkovO+ttwMr1e8+XRo0WR1u7/0/dW8yOfKU3uuYApRYkSi1AhoRG1Waz9UHThhf/bTTU9E196c+5YjdFv+zzBXDigDD3yX1/wJl+83i/tXCR7RcxqwPDrbCW+4Ol0+3nfi1z8xz88kmsTm4DttyeMzLZz3cLkp63BbRdHeFljfk3gVlAXGt9xNLrwHGQO+CCjLCFlwrHPl1CSUnMNrtTkaPNErKX33+oWrLofum48dLze8yO5v7lj33gE1q+/RVrVlI6bA30fL43u/JBfGloek03grgGAQEZsL2LaISngIrAQN2fovCgkaDFhk8FmcTDlBpuHWl/oWnrxVxXHXneqVLRm0rVZMY8456y89dZeIzv4odzuR/8k7E3FZKcMDJHBigwWFjtRRpTLwLCvjVZq+DAF9QtdvvAYFSwpzuVExwtKvOU/W87++J2kaUX1eAyAWNQe+jclB1lV9saUCpXD4URbgySrTUD9RsvxGh3XTHquE3EdO8ldN+67ruYatk44hIgvjINnOtFYR7coFc0a3Ik4VJIcQonBKDUlSbYliTkSkyuUkiqjrEooNXwiWR6Vc4SRMidgeJ5VNoxMBkpTNanGbOywOzHmhRJdblpLeFBWfIjaHqwa846mNHw8xlGMAY7lrrtkKO/UiiRSB1Tq9W17lZUZWlWbOria18ZbZLeoqsQE4psB6Gh68FAJzcW9EMMWQJCN+cK9hwPOFAm3SFThLo04ZSk6mOg87faGzqX3kNM+dVSShfzATxvGdj13eTV36Atebf9C2cnKiovq6Cr35FQ1PP/sn4Ec+2rqsv/vqM5/vMb4SM4rwKD1yaXb7/vWP0jmwEU6TCqE21DhSVATC15S4223tp9+7o9J54ePCBWPqPvcvtuurEwdvMmc2H1JxK6psmPgAxNVEio8jgEsxwGJ0YDGibryji9kan0l6bNo02Cocf6DUiJ9DwNtR8Su5sjFt7wubelI7nnu2OM7AihGVDv003rr0JYbcv0vfNirTCxSvIqsERuoZ4Fr28BQW0ZWwEGQL/UCHQY0G8b3GVXomA55JwIkMW9TqufsH9QtWnUbNL4dRV2OS1J2fEfk9c8+azJssf5uvS1csKcWVA+9/Dlncu/bqDnVhJ7ZCgIRsCQmck1Z2KhhEdj1UVwKy2gopIAcbQl8KoGtpMok2rGR1S24vfUdf/fD463SMx10KMBGFQZzGnBLKxZzGuWWXHNt1TcsxXc92XMdyXds5ttMRuzWzCNjqEQEvsc55RIjogXNqIxxx2Wy7Eoe+LKm+BKXHVmlrqqHXJBUz/Co74dDdtjyXGjscCEpuwCo2bgKy9PH1BjjtzV5hcpY/y/DujWZqIzvSZenBlp0MM70zeKl1dz4Gtm3mcRtwH4XgtSErTiqjyHOYVqnXfDfPQAcVQWBShSNOwi31KjjavXDLNr1eLh+yd0NF//ZuiN92fH6ci/8c3N+uP+S4tjuL4f8fJPmlpjk2eCzEIJgpmLpzr9t6lj9c/IWzS9+W2P+698z9fQ/REOc3zCye8On3MrQYsbLRNJCvqm150LJrn+LpbvvTl3wF3sOd47NZOwTj9/+PmNq27V+6cAFkjmZ0lwsg6JONJZEAsle9BTADThiP0Q9iipguTIawZhKpP5JPd1+L4s1Pp1smzcI85TqXAn8RM2SI/ve2rPfbK1a+atz/c/8ITFG5kteOaT4JlDfBsmbpn4yVTADHM8GSXKBo+mOILmglKwGPksAS3TtkpPtP9S6Vv84vvzmgcN5f6erh+KCD+f4I7uzY3v07ArYmGlt++9QtTh0fu7gS5+C6tD51BpLUacEjE2jnLHkKQT+sVGJDzTYnQtZNOwV+w54chxMpSnn6q1PdS05/1/zkcbn65dc85a0jY/2sQQI9C/NfPz1SNDTf7cBANa+HhX7lT872Sfb0Y7Rb/pc0AP/vmKP7esqjI+uKmTG1mhUPx3cyjxwCinillSZG0DBFpQwnD4oDknR3U1IuaMqEmLhPLBxukjo1xwHqjcOhaIdjyWaem7Tkt3Pw/LfO6JdOuIahje+1Jjv3/pZ1cy8UzbHeiQno2L3oiwlIFw/7+eRdPd30p2XPUrmXzWrJEtRWKj49KPt5sj+L5v5A5c6RrbeJ9yVYg0Zmpp3n55o/V7j2su3EnLuYQHrXml5jOw5a3D3pk955eG1sjtRr/AK+A5WyISYqCD1oy45gg2xJOoQGUxEo5OIR8ONY1SNPaPH0/c1di1/AlZMjJ1MFaJjPe9PpfNh5RRe+kZbbmTgkmJ++Car0H+Wxouq7FdA8iwMxUIMh8kyuAjfxQoZskYwYAsGDm7mUNkw7np6+7Be33Gbkmy9N7H2S9vfKBHjQ8+mahPbu4zieKdvZuLErEiUeL5EVEfWQiaVo4aqhisQjlRAjRoQC1lAIiZEEzWIKSZA2T4ROJRZFbBfKY+ObdHzW3/+kdrE1hvc0sE1YI5LCoKAhfYg9nYDPi9mUFguEQ5YwqYGu7kmAAtBhcfBUpvGkx0rH1HTPd+wEvLuhqWfPiK616n04sz2e+F8p2LsGG4sj2y92CsfOtetjS3zzfFuYmUbmVNk+PILHTUU08BsDTNu0RFFWggaKBJwUGyDhoCwiE+11LhWN+9xkuj8gRlNv9R61qePiL8pwIgHzd6hlx+62c3teicxBucRv8IMUIBGO8f1eMf32udf8R2y/MP9s2nsS5u/lfZLUxfl9j31d5KT7UbrKk8KT8ipjidTC87+N72tbTupf/dhU+Syz/1rDMzKUsge+Fh1ZPuVzMq1KMQAShwwEVQoBy55SO/DXRYiErBX6bAod6RkxZVSA2r9/CdjrfN+Gl+4+iWSuOCIyvCzaexPtWvFZMV8ubHDGtv/tmp2+JpafvhS6hWpRgyQfJT6tYSPuaDoYikcde1wGgjUjzvNkpWB05hNIi1jJLXkZyRc992GK9bu+k3BNLBa3hYa2fX4Wr8yeimz8iuIU6infk1mHK2lFItQrUaYUgJJKriM5TmVKi5Tqy7IJYdJeQ9oiXMoKp5fCSdSlhbRa7KctPSQZIGccsBmHvTMs2DDgAtr/yfY9q08x1kXsGdulvc92nHw+ds+bheHPyZbE42SW6IKxTIoZlJBCQVfdSGaizSPwN8ONPDBtHxwpQi4atqvSPWFup6zbtUjif/eqyX3rZ6lknVvZRKcSp8VWffw482FoZfONCb3XlGeOvAOUh1Lh7ilaNgQ8VDS0BIbOwcV6mQCFI0D0FJRSKOiYh7y+zWUNDX1tjOekCLJf6at0Y3phV+oHGkVg++/b+ngljtuNvN910tOJo3qqoaru3qid33T/LXfUc7+3F1Hes4T9bxwgS08qa6wy8XPFw+sv1rmZhjUVJlFO55sP+Oyr4KSf57M/+xhVwywF56ZGDzNq05+stb/5PVRngtLbkU8H/TN4JoKju8Ji05UsEIAKWZYJle5L6eqWrxte+O8NberDb0/B4tNHAka/USN4dz3BiOA72m+/64oHdxxXXlw2w1WbuhcFSrCq4H4Fsgk8Anj2K8mVFikClUk4ReB7U9PuKf5RPeJkh6JNi99SO058/9py1cOv5GcLEq02o0Ti/qefOgWvzJ0KTNG47JbAA3lIoSLGWrQy8LqyUPAKlbjmMI501yX6ZYvx0yiaIasqDlVVad0Vc8qijKoKtokEJLxiVTgLjdst5oxy6NFKztkSY7h+lTx0+GQx1OaH2M93pSke/VdnS5kETOU/LX25DWiuTvN+H3NlJm9AZvfycpb8vMzozvfXxnv/9+61RdXnRzVkNpFEXDtg+0haljoZYlwLZZj8bCDII5AlQoJ+36soxxtmv+1dPvinyinfWbvbFlA517+1x+BQH94WClwv8H3q2cVxw58yp4aPF1xComwXwXiVIARBCWi+Arq72BmjRaq0+apuMGjCjhU45YUtfT67l/qdR3fa7j4jx8ipP2wSr2vbCw3f0uu0PL84tDu99XGD3wuZI4muMcp1xuGINZxd/ulf/F/oXH5EZXcT9Rz5/n1iYOP/uSdxtTwP6vOZBJNbfVE15PJznO+H+6K3A1dN1pH8u7w7T9enDn4wnX5wW3/K+QMRzW/SIlvC9lhZH6AHDA8qOuJbArVyvIkBiTWVo0kWx9NN3b+ty3V/TK1pqkK8MEZSYMTNTxz33uYIyC04Qe+H1Mz2Ssn9j79R15u8AzFzKq6hLZKgbsaiiUBbqh9T1ROhVjxjB859rEpg4qnAou15cINveuSnSv+Tgn7B2DeZ+3XC3SvvI/rvxGp6XDD8I71nyLG2GLFzVJwCqDJ6LaHm3bsvlAACauy0+sBWh5TlXNQwEE6Eqq3EMSxcg8t0Ci3PYIf9YnvceZ7HBUjJJ9TiqdyFIkYsiqXFU2fVEOprBJvHFFirQflaONBiNaNgCpXwKcehPTgMp24ATGj/Hobj1kbsINd2npt/Knnl5v58ZuqIxuvjbiTcUX48LoCRepgwRPLaEwChu49jitK5UJ/ROCOGGCJ0pSTXI637wylu+5MtZ15l7r8pj2HOffmDjuJRwAFTSpxOZHv37mYmqULeTFziVeZWglmNqECosltsSgIpCkKbiCSHKVtEOKHkwSVkzgDJd6S5eH2Z71I113dZ155L9SvPSK8Ax+6Uy8M7VlkZIY/aB/adr3kG00WkbkbTm9Lzz/n1lQ8dDtZ8fnjwlY4Vo8Hs+vKU/SC3PjAx3LDBz6kqZIdjTf+Mpxsv1tNLn08dO5Hj0jilfc/0Dm549FrnOzAh93ioRWKmyEyrwlHLfQCcAlyEBFowIBhlsMVqJGIS+rm9bN448PhaPqh+pb2zbDgE9kj2SQcq/GYO8/RjQBiIKwXN3WWiuNX5Qa2XUero0s1txDT/DJwzwIuyaKFKeL2tI0wUgGCkB0IPtmoU891kJOth5R48/1yov3O+oUrN0PbNeabzQVswUTA/1Tfy7/8fV4dmR+hZQhLDthGVQBUUWBJ6JOjXgMqJ4rcVxJgZiLMSQPZZWyjYQTBioDEg7hC0bIcAnCzi0p7QmLD9wlBY1VwOKEWp5rl0Zjhs1jNZ3rFA6UsKVoGVGY7lEgOKESS6nLhWNPLyVTLc2F95T4y/1fWvLM6YONQ5jbfGffMoTNKw89/nhb61tDaZEp1q6Ch1JYQU8C+NvYtcS+EzlpuoHoVqI4Lg3YbdHDllK3Eml4OpTrvTi9e8wN4Ucu+Fc/eo5vOc5861iMgpMphs2Rtfa47d3DHaUZp4gLu2lfy6liP4hUl2a+BhApdCFIUZjKBxntgxc0QtwhcTYCv1Wd4qGkTS3XcEWle9kDi9BtLh4uCFpvL8UfCztiu+ZM7N77fLOXfa7jGfEdRanKi5fnWrtWfT7a27CftHzyi7P1Yj9UbnY+Prk/3vfCTjxqliU/alXx7PN62IR5v/e90XeuTsCY3erggLwGyzF8d7V//w5toafAaWh1ZyaxJXaEWALI68IHRQPrWcbFtIYErR4DryaqnpffrdV13xOraN8SaG/aRt6BW+Nscu7nvCkYA+8eVp/56ca0wclU1O/JBtzi5XHZLqgJVkIglGKtivRZV0WnfbmEbIEwMRIKFwdqgId8PtxVCqebbw+mWO5O9Kzcf7rszuvlboQaZXrX/5V/+qVscOkNxcnJctoHYBjCC9Es0G0KvdC9oy6BePTKMfCECAIrYSwToFxRhwjYrfgaVMiiW63hwnR4NFDhFYKeB66CwBfZl8LgOPgkBp4h6px5TpIpLwbMIYR7RCGPxqqqmBvRww7rGlnk/l1d/7OWZjcisD9g4fOOPfDUcjzvvm9r/7Ed4cXC1bOVSGjdwdADVFmY0sNEcQghmTBtvIMQAUcOMaGC4FBdmk0UbXlbTXd+OdCx+VJeaJuf6YqfOcoOluIENf7+AVzLX29ndl0nGVJdk5VOqV1UVlLUUCNQZ285pdTmPgYsSt7IObihZ8OMdW7SGhV/1ww2bjxiItn69BEuqHTseufdm2566yuXmPAtks7P3wr+RY80/a171e0NvliGcqKfBx59Ztn3jbX9klcfeqyl0oLn9nH/TEg2PRpbeNH641yTwBf13RafG+s/N7t/8l7Q6epZmT0iICGcSosCRU+sHix/2J7kCBuiOrdVl/XjTTiXdsa6+fdlt4Tlp0cMd8pPiOAH0Gt6oZfc81eWV9rzTLY9dY2QPrQ5xFxi3wOMmcOqCoklgWyiYiMY9CDbDVggBmaKymQwWwWpoxHFDDVNa/YKn5ETTN5p7L9tM2g+PkSA2DfgOLi63H3rhl58xskNXeJXxLtXOhyLEBoVbwHDT6DngY+WNYWkcM2UlkMD1XLSPEfrlqDLpoZAVehwIySp0iAtMIoTy3gz1EP0OWODRLdjg4oNIO8YG7bScLkNLaPyh4FMNOITAZykIxTs2J5sW3ZZYdPF3oO0cUT04JQL2TBZlb3zgA4WDL95oZvsvku2cqhHkcGJHDAcCA3dgECCya98P4jmRQJdVcBwfTJQ5lWM2SbQPxeet+bIabVinz1FEToqX/lhdhAgauYci3tTw2qn9G99tjPefB+WJTgVqmoa7YeRLY4lcTCoCKqgC74CC6DVJAUtJG2r7qke0cPrfWUvn8+mFv3/kQLTRxzoP7V53TSE3en25XF2QSi3fokcT/7c7fv5Gsnr1SenTWxvYdM6hvb+40TImFzS3N9+hh7rviS664bCd7/D5Te35ryjNlpZVRnd90c3vOwcqoylUSNNlDg62qxj6WGPgZmD7mH0kfR5pHJVT7Y9HOpbdFT3rrMcAgoXrWM2HufMc3xEQr9GBBxXbnFpYGdj10drEzqu94sEFGi9DiBFwfRscsMGj2Bqm4Nk2qJIcaDdiwOYUJEmDqiNDjcVdHmsdj7Ys2xBuW/QPkVSs73Az61ffJa4Bdt+9S/JD295Tmzr4bjNzcKFk5sI6N6hObJC5DT6qaM44QoosG6u0HMAxgJAA++JR7HNPI6REhv0rd0HMsjE2YxYucDJ4HHbZhAUswRgeOBRSxNK44BICHpPAJwp4ngRVVwca7ZrUGhbf33b++/8K0qMTqClwSgTsoNwCBAbujZf3b3pPJdP/sfLYrvMjvAAKQfI9HsGAY7Ytyp0zQp7Yd/ADJ63pErlFFW7QqMMTHf2hdMdft6x42zrS/sFZKyN5fF/H2Xl24QL39pha0EkjZCYuqWQHrq1O7H97yMuCCliZwWwby18SyMji9lwwuQ+2rAAJJbjhhM1I44LHwsmu7yQuu/6hIzUVwF2+0TLY2Ld/5xWlfOHPiJdsCsXTn1px/jt/frSuYcf7SXC+J5rZu63Fr5U1JUkPJV4Il4+kZYSL5PjDf7HKNwp/URvfconq5aLgVCnxHdBkSfhYe54QHgWX6mDQpO9GFhRjDe3/EW/uuifnuHvazvncXLA+3g/6GJ8fe9bm8xvbjMEd/8+eOnCeV55spH5FUhWkU6L1AAKDsaoVKBBSISyNkqMBNRc3yyYnUIU4QHz+IbVx2S8SXau+EdFi/TDvSvtoN28C3yLrSa8yscyq5a+e7H/5o7KdSSheiSq+EZg1CaEl/B2YIomEesa8SVBBcWPvi6oQFhGwdC8JffMZQydsy4L4weNmuvCS7wPz0M0RLYUxI8c2uSTUGG0HmwIEHCkOXry3RFKLHum48kNfgOfMYTTQOWUC9nSPhBrPfL2tmh94u12a/EMrs2OZ4hUVyTXF4EiSJDye0BdEULZFmQLt+IIepvB6ZgxMonBbjlueUv+ymuq5p3PFO35Oej+w/xjP5bnTneARwMWktuWptJEZXGqVxi91C8PvBzPbLnNHw0K4b9cCLITrgoeANAmJJqiqJAFX0lk12bsu0XH2D0PnfRYV0Y5I/hK/e9/jDzeU8sUVEb11uaLEH+i57LQ9b0RJOZHDJdoJAxuULkkl0LbOOtye9fR7KdWe+crphfE911an9t+oWsMpBcpUlMA5AwmtWlEYhShgi/ZDvMDiXS95oeYfKvGOjc0NzYNkxQ0nNSjvRD6bk/G7RSVr8rH67Panz6kO7/4IKQ2erzn5FHWNwEKPOuAzW4Cj8ZdQH+TosiehpmMADqboYy9Bleqg1PUOKomuu+W6xXekW1fugK61R8RIeL0xEmySA3a4khlpHRvqWxmWrXO4WVhpl7M9nlFJMHA1AT97JSij1a8PDHU+UBpVvPKB2hr+msmwhXIAOjgIlDkPquDCCoKK+2KIoxKtH6Qey4Kdgq1bNK5xvcBx0pZiYMfnjfupJfd1ve0jX4LwwNQplWHPPBBUzjGf//cOIz92VWVq97Ve8dByyS7EVZS5QwF5KgsUsNjtsKCxgFJ3CAoQfroUEM4HLvJwWdKmkeYX9XTvz5oWnP8zWNjWdyLUbU7GF/JUuiaUvLX5aFdm366ruFE43zXyZ3Ar3yZ5JWA88F6niPrkMthI/UAAiRwFrjcOy7H2J1Oti++o1bc8caTlcdHbO/CQYrp6s5ZMTR0vXfsT/az4oV/0TGy+/1or33e9Vz60LETKAH512uYGFyxE8qjgsZgPavKgHGt8hiU71jX0nvUILPgQlt2DVX3u16wZAb7te4vGBl64yMoeuhJqmUtkOxOR3QrBxAmxROio5yDYE3vAVA7AWp4PEoK1kKUhSsQaZpqOF2nap6faHojWt/882nzRi6T7rbssvnogRcXtS5eFnW3Pzs+PDC2uVTK9YNrNMoU27nuNjm3U21a1zrWNKJoQS9wBiZtAiS0wUQFCTrghTgdtAOYGgXcm10Z/RkEXE8ZDiGSd7s+DKjYoAqCGGCuKQdyFGsGAPX8/aVz5k86zb/4qpH5UwU3yKZVhvzpoV7bdW+fldryvMLj5I6QyukKyshHmIRpReE0KIRXcwSH03hUWiLhjQniaL2DClKOvrw62lDQg3Lgn1rLinkhj90/U1JLhYz1hZs1beApfqMgI4EBd/ol7zs4PvnyVUxm5WINiF7cnFZX6ROaYGASLiUuQfqKAw3Tgaiqj1y95Wq9f8E+gJbcnV30C0eNzPdYZ05aJdaGpbRuvqY2+eINf6L9A97MSimKgMY9w2aMy2L7MfZpwfTl1QEu0P1zfdeZ92tlXbgFYeMT4gFN4ip70t4Yb0OGNd2m6NdjpVobfa2T2X+2WkbKXDWuYSXsY4DApCox/PRezTmk6YGN2iRgjrG1RsDGxUuIGjbYd0uoX3a6km36aSi46cLylfNGLG0JeHMxaGor5juLUoc5ifrjTKGdaHaPUoEssqnAnwrxaFLgR9T0rjC1pURFHxjgnhHoeSI4hAGpCWhVR5dwDlxIx5xE5jvwlTL2prwIT94zIcxckiYoMvAJx4KnFL6od5/2g+aJ3/yfAEuekBZ0FYux3UdgFDEJVClmbgqwTkMpigzHhRnmjY9iw6hPub1ocA43uq6PFJ372ifzAy9fYuYHlEVpTqVMTJQ3k+mF4RhEVhO9Tgki+AKIvY4UCKfFEAcNX0OHL49H2qWTXmf+ohGMPZszEwe6LbzJP+jdo7gKPagT4/u/3Zvq3v6swsvsTYI22MbuoM8djMnKyGb50FpgocSvJ4EkRKPmJav28i36kRJL/Vdfeuo10z82NABl8l1aczCyZ3L7hr1llaK3mjIdRzQpbDDh2NpXAoprvSjGTaI1jydZF32zoPf0+6LkRbW9npTnNUU24U+BDWF7Ob8lHwDU6rWLu5vzg5veQ2mC7zrOgUxNc2wJFQR4zB9dzBUxEwyqVR8C1A8yIpKjgcAkspgvBIh5uOFDXdcZPFS3+9dg5n8NKywnZCE9v5mUYORQBY3w+lKZ6zezQwlppYmG1ku820XHR90M+gEY4yJJrU9UpU903dcU3JOpbxOcOoJ2TEAQS8tkom03AdyloekhsYC2nJjJsnPkmSwNrXL4hueSqb8eW3/zjk5bWJV70gQ0qhCEBRrUVzEoDgB13auWoaxuaBypI4USRRpIvKJ0rBt5IeUoE7T3pZGF88Orq1NBHS2O7Lo7xPFC3EhjfIw9OWIIE/QhR+sSNj+ODiuUYF49RwJd0MJjmGUo4m2xfeGeypfNH+hlf3HSiJtAp8H6f1LeAoLBavL/B88qra8N7rjNy/Rf71akmNJmRfQNCiGr2THBw8ZFUlLn1fbmhGGte9N/RxgU/DJ/1Fy+c1Df4W7g45J0XR4cX53Zt+EsoHjyXWpNpiVeIwjwBLrJ8CWw1AU6kIUzE1lgAACAASURBVE+ibS/UtS/9TiSReFZfsGhiru30W3hAx/gr+Oh9HaXB3ReVR/ZdU5zcfx51cnGZV5kA/Xqm0L9AxTJMxYTOAUdwWUhQoahnAxWC4bidC4MTajRZovvpWNviH8mSel/snFLhSDATx/jWxOmmHb3Q5leCySmlAPslY2xCksO6QhItcRqqS0mKngLXruNGManxfLywd/O7/dL4IuaUNKwquajapgQZtqCPIhCaB2hyThzgKK3NKHBfgYKTBLl+0Y87Lvn015W2q56buacTXhIPtJ8fSThGfn5t7OCy3OTwIrOcb3XsWkqiPEwZ1wj3ZMa5xDhjWIqsSqqjxNue0eLpOzsv6n7yjSz08PzGpq+0VCtjF1mFiRuNsa3nh6CmYSHc9RBEIMzZcOiEwQDxCEhMEW5OPoKLBJ+OgU0JmBLxPT0xyhLtm7TU/HvbLv173PnM9deOxxtygs+J5h3lPfm4N/x8h2PmL6xkht/nVDLnyW6BqYgiJQ74+BJiqQuNZeSQ76mNQ1qi56cNPZf+SFn18S0n+BZO2NfjRjn7nL7QqxR+v3Jg44dVa6qe+FXJRztEVDDDLp0cBxJr2qPUdTzk67Gf1S9ZszvS1FM4WUF3J2wwT/IvFuvrxv9cnR158X1maeTt3Mp0MreYYNygdFoBDGWA0ePBc3GLi0qTEhDk2fuyCNhCX5AQsEADQ2701FTHnXq68x7aMH9jeuXvj53MiZEI5Lt2ybDElaFYUqr5MTVcnIw51ZErsnufvdkvjy+RnBKTcb1AoBmqqAlhFuzlMzEWCDQDZqONDngcWwMhMOUOl0Zavj7vij/6Cmm6fPK3ErAFCg/OUSC/RwHZV83h0RCtlCKeW4xzs5ysFHLJSnEybZlWsyQr7YrEOn3XaeeOlfQcU+e+RT2OQvAcZNEoCATZy5IETqhpSIo1/8dpZ990K2lbk32jeY2TqvbSV5qcYv6C4vCODxNz6izPytZzt4yUfFARiI9wetSTn1ZZQvK7UNfxfHARto8kek2CKijgqXU5Odr0XKK+4wd6z+rndD89cbx7Kyf5e3vKXp6o0uxsbhvZv/kio5y9QnKqq5zSZG+IGJLEa8C5gXm24FCaNMZpqH2nnlr4s+bTzv8B9LYN/K5li2K8dqfbJw/uvLI8MfhZqTQ8T3FLAhnsMgkcpvmOnsrRUHqXEmtcF27seCR91nu3zfToTtmJdIrdGPZ6DX+qwd27cYVVnbyqUpy42KpNzZfQbYu6wHxHOCUKDwfBQ8bKCrIC8E9koSroIh4E2QFMAaKELV+pm4BQy9N6sv2OcPPiTZGVN2VO5mD9eo+UT94ZMfr3LTPHdn62Or73UjCzDYImJsTGkZmEiptIA+NCMhtZ3C5WIETA9kXlyfASoNQt3qNEm77W3Hnu98irDKmOSYYtsuSxX2hQUyJmeTTklrMhs5bTDMuKAOMJICQsUSfKXDdBfauOc7vBs40mz641WdVyi2PUUtwzJZn4IFNRKAjoVtwWKjgqo6B6BIhDwCEUKhqDPE2DHO/57mmXfe4fScs5u9/sfRA87W1fDXkGXDZ+cNOHa8X+88GaaNL8Ggmh5aE9rVeLJRuhQEOFpqznYibuCcqXooeg5nIwuQygJYqhdPdWGm+9OxJt2RDuWdlPmi6fo5682YOYpX/Ps8/Fcgc2LjUmD15pTAxexozcYtnNxZhfohT5pNQHm6jgSQmL6M27Ii1Lb4t29d4ZqihTr37hZuntH/Zl86GHU5k9668wJvb9XmVi3+VRsAnxnKBSpUQMP5wacpOtL0Qaetfpie5n4ss+2j/bFuXDHoxT9ED+7HdShpefb5TGz7bzA5f7xthqx8ylfaeKxqegIjpaBGexkAr+MvZt8V8ISnyiIxZFcW0PDFzttUSNhhsPStHWx+vnn32Hrkd2kvkfKc224UPPgOL+7UuM8uT1XnbPR7zyUB11ykwhruBbIwSNEGRFiFY+yOj1jvbP3AJCLfAlDhaEoMwbeLx1+feTrYu+Ezr3L5999Ti8acAWKf9dd1G4ZuZj9QQObGcwnJMHqxOyPZmRwvFYSEm2NGlqYr5vGR2+W2u3jFqzZVYbLavaSDxTA8/UiG9ohNsKuDVmmyWx60BtVvQ8JbjrcLFsINRkEf0OFCXdJITR+yBhQHVB7NKtsAYZWs9ZfPGPe8/6xNeVBZdsOtyHK3yKt750yfDep240sgNXUDMbVz2HRiRJqKK5rgOUop0b0rwQrR9QvcTcQ+tFzPI5iDKoLUU9HusejzX0fj/R2HuvXIrthLVH5lh0uNc9d9yJHwGkDEJpYxzGBi848OyDn/RLI2dKbi5G/bIiyRZw6oNLJLBpxLTl5gP1C87/62hn61Ph7punfldAVLX9D549tvknn7Yz+66RzTFVEc5nqseliMki9ftjXUt/qvUsu1vpnDdAyOFLSp74p/+7fQVBD3cDy991R1itaz3XLheuKWf6rnbKfXUKlCgKjQiJTh91tRHtjfGZBvrZqFom+tbowoV/IYPHFIEEt5SIJSfadoca5v28YdHFt0KbMf5GLc6T9SlgNbm8cWJ+aWTnNdVM35/K5mBE8nIIqwQW7FgC7XA0DRUBm4AiMQDXAQmV04gFDlKK5SSvSr2GVtfxma6z3vMz0nn1a/zd3zBgiwUKtmkwaUQCLH4BO+IhKGRb/NLYkuL4wSWFzMgi28h2EM9MSL6PWlCM+ZzhZ33uCUwtNoY5RyaaSzh3CZbHFGFM7wn5OXyq2EsWt4W7MPw9LZzuo4CFa4GKMpFIpSEy5JFyFZ9v00jrv/Sc95mvvFlJ/NcfMl9/i1YLxZaVxvo+UB3rv5mYA0mJF6nCuKB9+ZaFjDpEnwHBTYMc8OxMCyckA5kyYIyCzSWoEN2DcFMunOp5KN296kfSqiufAJh31Ao8J+uEnLuuYAQCzMVd6tTQVCvPZd5t5seuN7J9Z6hkHCgpgg8OIl25xeOWr3Tti3Us/fuuC9/3KIm9cdvmVBnf8e0/uDbz8sOf4Nn9F9epLjEdAizcOKwnOx4LN/T+1CzVNqQaWow3YnicKmNxqtzHK33a+N6uwssbPlIb77/KKY8tAr+oM1ajwr/a80H2KUjC21IoFYiqE7YSKZNQxxPzIdGr9okk3LYMqdGLtS56Qqtr/YES1h+InjWvMBuDtVgXsuvbBh+//ffc3NCNkjkyT/ayVIYaUBwD7NL7YuMqetRByEOsFAFwLVBkVHlzwOIUbLXBoo3nPkeVyP/pfHfsuV8H2/3GgI3uPGPDfauN8tTZbqXQJjk1Rp0K8Z1KnFvlBubXEtw3YsSrRgm3QpQ7MvM9kL1AJxW3VAhdx194yShQgr8RmS9+B/USEaQRpy3E07Ft/KpZjsdhmEdFJKz9E6KABTp39HpDrp/3sJTo/G5T8n3rjkZ/WaBY929fZBTGrzayu661y4Nd1C3rCm4mALHo+L3o94UmnUKFHHxAoxAJJFHh4WL36OBOUYp4jpyeotGWrZGmBeui3SvvV3vqhgg5tgT/U2UBOBXuA5XKik9va/dKEysdY/JCp9x3qVMb7vb9cgjnrQ+6b0ODEWpYcG+oruu7TZd+YcPvQuk3u/+esye3rPuknRt+jwo1N5qsf5bpicf0WOOmWHjeAbLmo2+INzkV5sapdA98dHOoMrmj28oNX1Qe23UhVMdXMjPbJrnFEAMTPLCE+peElEeQRMBGbWzbd8DFkqiEAVsFxyIgK2EkzYLDFddVk1k9vfhera7lYTXVvFlf8Qejs/H9EJiN4qXxsfU/vcHM7r+WGKMrNS+rUb8C0rSKG0fjEBT8QJtY7Flj1WFGa8V3QEZNcpQ+BhUsrbUUWXDF16me+kHjeZ/t+/W59D8CtriAgRWx/m1PXudUS5f7Tnkx2JWU6llE8m1CfUvjvqWDZ1IQeqtOoNyCRHAkjIs2+nTgfQ1rLojGuMMSpHkk4gUZS/Bn0z/TeYxA0WFAJKixChJ2RsAhERfUuqwca30kVNd2r17Xuym8+pNjR/uC8NH7Q3Y23zmxf8MltdLEh7za1HJm5aIRZoPk1EAWRiFciGUIdTQiB6A0hJCjXJ0olKP2sQImDYEtxyskXL9fTTU9pkWa7m5ctnIn1F9zRN7JR3svc5/77Y8Av/NOBotCMcce6c71bV7lu/m3GZXsmaZZaSOUMofFQEl2b1ajjf/a/Y6/ueN3gVFQ3v9g/cj2h1dZ2bHTuF3zW3oX7IykO3fpqxZMEHKV9dt/SnPfeDQjICpJB77Tkuvbt6ZWnrzYqeTPcqsIKitEZb/GZLAAUeCiWTjtVvXK92CShcma0LvAjBstJTWw0FZSThpUT+2V9Oj9Tb1rHpSj7ftgyTWF2dgywjEqP/+NZDU79MHK2O7rSG1khexm4jKviHjIEAeFLQAsMiPgLKiEB1KlNJAtFekqinn5FLgUtyExbyC68G2f9Rs6NyW731t484C9/0HVrY2cdWDr43/rVSbOZWZWlv0KaNwFBIWh3FqQLQcPI9BJRQQcul+h404QkEXQxkPFP6fL3DP/HSTVQaaNllnT/41V9+ABA3hoUYZnYSpwOWJ7LFZw5cQwCzW/2NR9zvf0ZNsOMv+qtwxMCHoz20IHH7j9993CwXfx8tByyc00SHYJVIobkGDQMWCLuSmuUeT+YleE1QQ0FXFQpB4QKaz7cqI1x7TED/Vwwy8jjd2746s/MDJXJj+aZWN2fCaYQ7tkd9Mja4f6d15eK06toYy0uYquyNGGzXIk9d3et3/p/t+FgD3zxKZ5q/R36Z5nx2z9zVcZGCitVw33QLrYt6uFueYaqzB1lVPNnONWJ+MSN0CmNlASqHcJLWyhAR7EAAdjABaAKREtQ6Gc7WNGKSONj9d4aIqHWvaG0j2PdJ5xxfegvSAcqGbjuOH8Lj//jZRVmjy7PLn/Fjfft1hyJsMKLwMBWySZFCuyHHXy0RAE1TPR6MQDzrgI2AHJDR26ZOBcBabVT0Tbz3hEqpv3RX3NF5DO9j/G5jUZNl5EaePXksypfX5o52PXUXOiK8KqIPMayEKsHKMTF8IHCLwSX0QZCG9v3DEI15UAYIDJqQAGCiF0NCTHsnewGxOl8CCSB2iuYJ8GaEWCN4rn9ZjKXRLybaLVmJ4cDadaX0w0zVsX7VnzEDyRyxyJU9DhTAhEAZf3PbG2OLbruuzg9qtirBaldpFKngcInEH5OM7RqtMXymjix/dARXlFMVFxIyWBy1QwuQKOlLDVaPtLsYb598mJ+p+n1JYBWN5vnGgBgMMZi7ljjn4E+NiT9dWR/pW14tQlZbeWjqZbHq3vmvcMqbt4+OjPOvfJuRE4viOA7lUD5bFwQqKdVFbOr432v93IHTrHK0/UU7sAuoy4Iy70v1EABBMrYdpiYUxADRCkZwkQUpCIYZ/WR4a1Bi6J+IaUKCXbFz2SbFl8j9552ROkacUr3OLje2fH5+xYnR3f9sIapzr1ufLg5svCtKij7Avhhgh8ro+qbuhCx0DCfrXQ+TCAExt8xsWPgxsdIoNLQuBBwmVq/QtdZ7337yARe/w3qSW+NmCvXy/l5a0tbqb/n0rDm9cyZyyt0ipQzwDGpemMOSgEBymyEmTZ1AePoChCsMMKetLo/UlF75m7FCSs30+7nqDOBO408MEHpixMGIUj8hopUxZEwGYJx9XqJ1q6V/6EafI6SWa7HdXPNe7tNI91sBYbBhSA/4MevTqZ6TEzE1dO7n3+C6qTTaluhUiuIQTf0a8XM2uPYtBG2hmS3wO7TmF6it1tdJvhKN+ucpeFHV+J5105vbtzxYVfCzWknyFtcz284/MKnRxnFaXEgQ1KaawvZCuqynW1XL8EjNmaSZwcozp3FcdzBMScHbxj8VTfS+8uTwy9qzo1ND/MHV32aqrkm5RxNOlA4yTUw/YErkjoVGAgEhkk5l6BtLNIxIQlhgQOCWHiwl2lId80b81/KPHEvSG9FUvgtdlYAn9V9YiZG796fmGi78bSyK5rFXNc04lJkN6JIGmMiaiR7zpo3cxApRg7ffA9AwjGDlQNx3FC9z8qg8GjwEKd/aHkwjtbzl/75Tdqo/5ahr1eMrbsaykeeumfjbEta5k7UaeQKlAfgQWKCMJBVhz0bokv4NMieHkUgVkCbQaEoBE9E8V6x8H/1sBD4ROmCMK87dogyQjtCqD+wGSHKHqFqpEy1WMjoEb2OL66NV8xd7Qvvmgone6egEGpin6gx3niCv1ja3K4NT/S934rO/hOXp1cxuxiXEPDByGxZwf6pagHiybmYvKKmpAoneNv1O4RoisMM+2QZ9N41dPr9oUTnetiDd2Px7tP20aar5o6nvcyd+4TOwKvSBnisnaCNJBP7AjMffvJPAKccxkm1iWd3GhPbnTXmtLkwYt4LXsasUrNklsNSY5FVNTFwKopD8xa0KBC0KhnvIlx7XZxtUMH6yCUIN/eQ1c7ogEJpcflePMLPNTwi1jzvCeirb1D0Hy1MZvfB6QF5zftOrs8tOXDTnbw3aQ62hwhFWyGAir5oeuWEIXBMUG8E7ZSPRe454LEKDDkTXEOLueijerIOpgsVZMjHfemuy/6VvK8zz39RuPz6yVxWt309fra5IEvV0aeu4qZk80aMYD6iJTGpD4oXhO0ohQ7LPH0gp6u0OoP+teBP2gg6Ym8VKRioZ6YTzUOVHNlWS8rspalTM5ySrJA6KRD6aSihDMsFBsN1dcPRJt6B0jHh0ZPxKRHLWloO9Q5vnvLBW5p6hLfyJ7j1CbmETcHKrVBwZ0k9mxcFzjyt6crCtjTYdNiAWKU8P6pDA7VUG+aMy11QNHjL+nh9KZUc+9zoLZshXv7DXLLLXNGByfiQc9959wI/A6NwIydKxhD3YWRg4vLpZGlnllcAp6xyDWL84hdjqJWPgp9EM8K+q7T4yOWe2z7oWLXNIZJrPJYeSWyqCqicYdNNU7VtCVpie1KNPm0Gm/ekFh+6XPwZDF7PCqjv83Hh22DiswW5g9t+Wht/OC7SGl8QZiXQJcqgNQ24fmIFWU0lvIpKIoM4DngOpZwKZMlbboFjG1UxDwxqEghUJJdL6rJjlvbL7jhJyRxwWt4179+f/8DJZ579M/iskL/aHzXL2+UjKneMJ6We2AjP1kc7aPHFTCBDAxMx6cZ1CJwIY8ZeWZoMObLuknDEdMgUslloZLhsqLja4W6ZFtGVmOj4XB6OJJoGGbp5jGINWaARMqQ7EFU9XHNpA/3IXPeFy9s+sUZ5ZHd7yhnD7yTm6NdIVqVde4R5nrg2BZwJgnBdmEcgiOAAjB+gHAPgnbwI8AFTAMiJwym1w1KsaZnOAvfr6fbd0UXLR2D9EvVuf724T6ZuePmRmBuBA5nBIJKzxapuH1vxK3kGosHt/bENOlsz8yvMatTyzwj00hdRH3bIAnt78BmOJASRd9mXNUZUCaLdAwFpYQ2htD/xjVPAU41oQNukpDtyomMHG7bkWzqvb+uY/4G0NsPnAp2xEjjzG95urk0dfAGa3Lfdbw4uUA1S3KEmUCgJCqviGHCUjjGPwTbyTJm2LawFWWoaoZMJxfHTBZyrFXQeFlJ1BJti77V1H3aD+UVf/Lym1Uf/iet69l/1iGlvW3P+tv/SjHGz4j4FYSAgUnlIGALIXdHIAQZcss4BiNsSuMFYXOd4APknhQZ5+FUv1rXNKTUt+6k4fQuJd6wC7rOGAJwbACdACxBe8yTOrtEBRtrR76rVpx833jfxpvBmGxVrbKmejZTGQfbwgcGQi832I0GftqokBaE7OCfmI1Lig4e0aDmqWCSiBtqnDeg17f/REs0PUJkd08k2VyGrkP2XOA+nKVo7pi5EZgbgdcbARGkN2xgoL4kl5kZ4p6WtF1joWPVLqsM7LxasjJtzC1rjFeBQVAxFKomCCbzPfBxjZdwacdyOCKBg1xbMHGnFSCZxIAwGWo2BS5HPUeKWZ5WN6qn5z+V7DnjG6GG5j2nilQzxoDcpmKzXRu7ZOrQxr+VqqMtIa8qhcABmaN1aFFscBCH5VN0eQyqzKJNjd18ipLbErgOA8dlACigIod5lcYsku7dKSfSf97xjj94kpCl9pvN6NfhYd/JIJNo3HPfv39brgy9PWSOyRqbCdh4OO7CHHGBGLAxy0arNAG44gR89DplEUOq73w4tfTsH9TG+5+J1i+woTXuwETYRYWj4FYE//qE+Ju+2aD8+t/z9bdI5WhzgoB9cebAy9e5xeFziTnRJNl5iEmI/nOFSQgi5xElySjuPoONDdIfBLKeM3DxhyjgMB1cFsJ/uh7Ty1ootauuqevJeM/pT4DW8gK0XV6co8Mc6VOaO35uBOZGQDQt+XoNJsrNMDm8opY5tLKcGVxllSYXeWa+IeSVderVGPdcgusVAqQo9qSnpaGoAI5hhRBBZigjysTahahvVNjACqoQjfLQIlUGU00BiTQPh+o6no7Udz1kqYn1qWT3JMy78pRRe+T772mb7H/xqsLYns/xUn+P4mYVBQxABy4JdcKF0Qm2CzDDxtavJIxNAgY6KsB5QFysTCvgERUsGgJLTZg80tIX6Vr+52rT/I3RRTfkDicevk7ADjilY/d96y/die0foqW+eTo1wBZfHWTYKJSCgYhNa8MGAVsWAZsxH0yieZbWdMhNdP1i/jnX/gscjA4db8DY8X5VAyGBu+pG929f4FfH3+nVMu+y80OLY6hog3B9fGJYIhIIeBd83wbiO0IfLXghJPDQSg2BBhD8YPnEB5kzolaYHMl6anLUj3Q/F2lo+XHTRRftmNNaPt5Pde78cyNw6owAn3ygKb9r+5nl3NAF1ezI6cTO12nESEi+kWReLULcqqwSW6xJPq4/QtAEQVCCrCpwOYwGOuAYwF1vGg1OJaBCB1sC7gXcaiAq+ErcUtIdz4ESvltO1G+qa+wdhGXzsqeSQx0f3xoeePJb17iV8Y/75cFVqp9TFKgRivQtHoylyhDLRcDxMUVj4Euo5oZUYAIyx+awA5h2y5IOho/20HHuR5r70t2n36akWr8TWnX61OGO2W+UJq08+/VLCwce+xQv9r9LdqcE4mxGaPQV4FmgJBKAz0QxHCW3PbCIAjUp4dhqfZ8U77y3bdHZd4eak/tIwwdRAmZW/+J8vzr16I8Wu5WJS9xK/gpWGT+dWbmE71ZlINirwInvgY8epz6+ABSwfIQ7LiEyg7tTsfcKJPs4/iG+ANgLkqOuI8dHCGVPyXr4hWRjz+7w/NMHoXvxEMAq82RvH8zqBzt38XMjMEtGgGOGVNoYg9yhmJMdTzml0absSH8nAb8HfG+pa5tLHSPfRp0ylYkJoj8t1CgDZbIg90NdCWSzCN1JoUo27VMYCF9hluhi1RDlKWUASRfSmR7onEmxjKol9lMlsjWUbl6v1DU9p595xtjhBp3ZMMwiQRt/qG74ufsvd3LD1xEjs5aYU2FsI6gMe/yu0OXAPoGKWulIZfMBhVqFBTRWUlHpDLNryXOAeD5QCfvWIbBDLWM00bWue/mF/wJL+E5CPukc7pj8xoCNWuKjz9z6aa809Gle6q9XORpiBD0NATIT/8OmBsIHsTSOfQ78a0cg5WwWAoslXUdpnEq0n/Z9NdJ0T7p34W7S8s7a4V7cyXwc33pbg10rnJ/v33I1GONn2Eamy3UKcQaIsgyAZ4G1HAMqMXDQYlBokgcvBhIhZKYKA3fuTQP4qCIeukM1n4aSA0q8eSvEGrdXOd0cT7b2p2Lto3Da9SjjNytaCSfz85u7trc+AvmX7k2wylRDLZtJMtn3IunGbDkSn6qf5Tzbtz4yx/YMgfnGhrDhTMWN3HCiXJlsJMRuo57ZInu1FupVe2ql7DKwK43cqWrUM4Fy7J1iW84NBK9w5aGowYUOWoE6GcJscNVm1BUeDxi0kXKEutcC+S3cCbEyiHzhkO9J8RKosUNKuOnlWF3P06mOM56ChVrfqRSog5bCnay0qxR3MwfeVj6065NQmVgtmbmo5BvC8hkTaiyazkhUo9obboOQW+0QAi4Cr4kSYLp81FnHtij+OQM3VJ+niZ71UsuyHzVfeMt9Rwqw/s0Bm3Nl4pHPf8DM9X/anNh6boKXQOaWCM5ogoG9DyC4MRCNkCDLRhWRaf1YV5QHVLQL81y9fTzS1HNrsnn+T8PlZbtne3l85nXEBwu5+mZj+/r3Zsd2v6+aGzqTOllNB5shkQ3BZxi3A39tDhSF8FFlAHseHvY+ULKOABUbHiKcynCvZnMCNkFTkShYStzxIo0Hog2dj+ux2EPFQmZLV1t3GZZfbAOsEuzvaTXXY7tKzJ3tmI5AgNa9iwL0TDNlyhzgCX82AgzFvWz5tl50rHOtQuVK16idTsC1QvG6Zwilj/E6fW88u7h8qrznx3QivM7Jgrnx1wjCJQD1BHZNUSgOM/AdaXh0nwzg6OGWBd3AteVOtXhaOT+2xq5OtYBViDO/okp+jSD4CVAnwreBER8k0X8W3paBtSXqVTPM/AIDCmFfzD2gAmxmi3J4oIWCwUcGx5OBS2HwaMh3aNh2WaQUqe/ZEm/o+nGia/7T0PG+YULIm4KkjvfYHevzo5dGaWMs4TiTpxsT+/7Oy/afRmu5iIKOZKi7wZCyhTQoTLpQ7S0QkBEYJtwHoWUmjrNQ9wxMojBEorNjjYTcSOvC9eHG7ltTF33gF0fT8nyjgE2cXT8+fazvqRuz/Zs+28RHIORjRZuJxrnIE7kFTEInEsENB4qlEy6BhBQA7grEIe40TAh5PNI+KSdaf9C85J23kuXv7z/WA32izodBO7+lP8Jsek41P/IBY+rAVVA41KDxEnrUBAo3SIWginiQiMBEQAeWzJFCIaPsKchAPfRGDXa8QgsHJ4dMwVdUbhDmVj3JAi2VDaXatjb0nvEzJd3zohxLD0M0USJk9WGXVE7UOP2ufy/nO7EeloJKw5h5XAAAIABJREFUIQ0KIn1YBXyWI6nVxdk0Nhhcpnb9Rzhk2u8e3vHUH/q1/HLm2grhPreJbIVTzS9GGzvuqVt25oPQWI+OdScFRfNkHeMZHXrIGzoorga1QhTKlQQYhWarNLkwM7JnmVmcWG5blSbftzRGuCxRX+GeySBQISOMIp4IEd4IT/bFxh9bcSKBQjdjgVimQIQrFJn2bwioWxKddkwMorrIqt1pYJRJY0BCzRkl0fliqnXhvZZvPNqQCE/A5BIT1q71TsVKHx+6MzW1+5lLa9nBP/fy+xdJzv/P3nuAS1bcd6L/qlMndu6b4+RhAgxhBoYkBEhIloSEJAssaS0h2esgr+1n73pf8L73Ga/t/azV7vOz5c9BK1tZtsFGRhhkCSGSAAEzDExgZphwc+7bfTueWFXv+1d1D8hJM0wEdPmG4XL7djinqv7pF8qumYQE9TXw+mExhX9TLsFI0FsDwLAsjN8Q4TlPCJgMc60QmImBG6DFDfCNXOIMXHI81Tfy6b61274Fq356/rVcv381YKvWQOWR/Myuh94RLU/eZcw/vd6LSyaaf3BEu0kBpkMhTlABDClNmkCvZrH4YbAlQxBwxSDkaMxdTGhm5JDTteWB3Og1XwOoHCI7Tr53f6FuON1CkQT2fT1fbU2uDVbmryC16RuD8tQNslUZNBKfMqLV31AJRyJozxBg4ArA79HNnGOlbYFJMNHRTjdaWQgR9xIEo3oKRT0u7WyVOsUZaRTnLK/noJcfPpjvWbefDV6zHwpfqb8eK7YL+d6e7ntTa+PYPeuWZ2euL8+Mv7XVWlklZMIc1ypnC90HuoYu+t582XhyzU2fDE73tc7F72PiUXr2kdX+7DOfDuZfegv1y10IrEGeaURs4FaqmpjpCUh17+lZve0Rd2jjQ97IhqXXY1LZVqtTl/W1HK4nzgZ4yYRqOQWtIAOxn0lajWxUr3TzyC/yoJoL/UZWhq1cEvs5kUR9SRTlBQ9SRDQzLm3leFzDn9lSCIJKWUghlSpAY9DFM1Yq/Ye2YlXbt0HjZLBzp0aWOmS3edUIkMXxHP7BChy1IlBm2gZOkcGSiu18/1HiFp6VdmGXsHv2DY9eegQaQ0uwfTtScd+QIzlEg5eOPvmesDJ2R7QyfjUNF1wLAqIAXAIHwAi3Rk66AZYE1e7Ge4B2meipIYkyXlYGWUwkCrfEzRTETjFoWT0TmZFtf8qygw/27Lxu/LXuh387YEtJF5/6zBpZW7g9OPbEb9jRXNHgLRy7tp09lPaNXgQKnIBtcQY84YqZjT6fuJASpD1RD4TTE4A3dBzSg99yhtf/UcEpzL1RgrbanAfutpoeFOX4s5uqs0euTfzWzRAF2yGs5hlvgiEDwC4S6cyMOkg+1T7RkqaKGWbgnAkF5JUPmjoMEX4eS6r+CGpLamUiw8osSurNxpJOtGJxJN89cjg7vGFvvv/iSRhN1QHemFnwuQhMp/saHVWp+swLV9SXp98ZNEpvi1q1zTzyC0Jwalhmy05lZlmmb1dx5OLPZrKr95FNt9VP93XP9u9Xxh7J08X9O+f33vunjj8+YsVVZYCL+x6Vm2KkrFCXczNXdjJ9hwJh7Mr3rHpgaO1FL8LGn1++0A97VLMCz1o9fuip7aJZ66M8ohaxEjedD4HSFqUQGgw5OriLaWIQRKvEeFIbSjEDIVxBnAmC0A0C34pC35YSXGbYrmGanmmZrkHBk0JmQcoM8NgTPHIFjz0QiQOcZ6XgthARRSMJm7QABCKSMVwgUFUDxVRBrPyH8VvEwLTvvFKO1obLKkgjwlsZHigLRG3xqH4oQBpE4Y0CjsmWB9QpNlmqOAaG/ZSTLu52e4ZeyvSsHYON15YI2fCGtUZVo839SffK2BN3NFemPhg35reTYCljiAAY3mXtVKUtlg1LBWnsaDBlpiUh4ugpoZH0FEfDCbo8AsQo0ep0B9zre0l0j3y9f/21f2+nV82cjpDMvxmwdYb4CKs+/Nhoc3rf50T12JU0qWQpDQHbMGEYgG3b2t8aZTpVJYk0AUQZmmCgrmwcAUmwqkRXEgcimksSr3eO9a75tN09+kj/+u3jbxQg2qsPS3nk7p7S2P63R5W590XV2UuMaKHP5PUc5Q1T4gZEK1J0u1EKOLi/2r7bKEjDLIXMVJmvQCOctlKv1OpDAmdPDDXcGcQCD0pLcpYNnPzQQbCyj3Niv0iZN5npGV7O9Y3UbdrdAK+rAQM/Rpqf7YDWsSiExljPwvTRjaKx9CF/ZfqWuDm/jvEGoj+0Eh6CU1gKEqe/1rX+rX/oFPq+nL3iZ49d6AGteei+QbEydevkM3/5+wU5V3AFyjJiADCgxQkI5kJMbY0opq7kNB17ub57UrmhB1hmYE/XxTfMQPd1jQvxc8oDB6yV8IUBf3rXR1q1ydsgrK0xeIwnWWRbGZ8ArRGatMBQA0xDEhpyKSQhggnBcSwATGAEl8U4TjJxFDlJErs84Q7KSSmgEp6RqshRcljaNAP3cxuMqiC96nHIJUkA0DACq2gVNAzVqcOwi+wSLQGNYVn7O1DNx1LPKzCIYAmA54t2KNL/T3X6sCKkAKbJpen5AXVXWuAuk1TPWKp79dO967ffb8X0GNl6xxtuRv1P97+cutuFqaWhlflDN0QrR38uas5exoNlx2JoN6YfjTcO75vgHBizgUfYDIvAYFxNHWIktBMGDJHhgqEaKRAE61mFkLsDR0R25BtD7/3FP4LMduRan5ZQ2I8M2Or+f/szKciy28dfePBXIVraZtG6QXgTRBKBxTCDQ3AVtgAwCKnVBkS5c1EQCYKrpFo4+E4DaYBPs4IU1lfSPev+ODu06Z70pb2H3ohuRngAgLVvJCjN3VSbfeEd8crk9kSBReoOKuAgiEE5ySpVAoRsEogxuSFMXT/EBGBWrRSGODZjcMFwMBk2skJ1vZGOj5Kn3EhBk7vgcw+IVaw62b6xdHFor13oHZOGdTThwZG4NTud1GRz9cjmCOpzEdz4W2/IOdTZDsr/1vPLsS840XJjddBq3lKbPfzRsDy+RQYLWVPUADmwtmJXIIqUgC9NqEFXmF518zMk3fP/jLzj/3jqVFGj5/qzymPfHK0uTP7Uwq4v/mZWzOatpAYUqSvMgkDoliExbZDEAj9GHq8NsZGJzczwwUz/pu9Yg2vuB2LvzV+Wql9oe75+5PGeqHL05sk9f/cHLl/oY0mFGpEPDMGhwtOBz8DKVOlLtrnM2n0Jx1uIxmYKfd3W4G5XZjqIIuZH41mwAsbWNqEaaKoCtGpN65+pvzsBXPGidYWH9E+FT0OAi4Y0acAvPlom6oxFH2pVAGBSqF6r/TiUllbkLhuk4XBJ7RBMr8LSxbHMwKoXrL5VT1r5vmdh9Mj4m2WspvbqbG193Fh5b2PyuZ/jtfEhmlQsxhI1f45iTK1QXKMTsGNgqnPBAQxUNkOgHvLV8f4bYOC5LSwQHJPVHCfuwLjVveGeru3v+jpZ9559Z2KvnlzAvvtuA7ZCz+S+x+5KamPvk83JAQsaijaAOqmIesagjW4kavFg7x4dSpCdzUxAnbsYv2+3YZCjFkJGEHdk3Cqs/vzqd37qCyR91fyZ+EAX0nN0JAJL5rMuM6wuGVSuq8+NfyyqLdwiW4sU1XIYhEBRbB8N4VFUH3EiCVbSuJlxA6LZOF5PFbWBGrjZJUSJrwQOMKtGPmWivGctoNjaoq7gYPGE0Cg2TR5R6hPmrNhubqrYN/p8fnDd84bb/Qy0jNk3QxZ9LtdE66nfvaqxNPWR8uzLd7B4qcuWvkk4goMSQClbGfoKpyAMApGRgsAc4rLnmnkz2/fLI5e87dtk5Fr/XL7fU30tOf3drur0wRund9395+l4tsuTdaVBrSpG04Iw5ipI4OFFiaVAqNJyZQvsxCduTaZ7jw1u3vkXlpN/wLvsUzOn+vpn8/FLT3xuYxBU//3s4ft+IU0Xsy5fASsOwZYGkMTTIyssTtCZEOOnSqE1sxk/v+LPoMohzpfbVS/W0whSwmCvrJHaJ646D1WF3O5ltwN3O3rrBF6FbTVvVCNH/KP0mfD6Ynu883TqiTBo6+QfX1NZFlOcviLqW8FbIQIPfJIDMzs0kykMPpbrGvhWzMguIqNyOp1qQrkZkpvuetOABOPv/4/rm8vjH6tOH3o/DeYKlmwwKlGgTRfBSi9DFZrYzcCMKwGTJ0ojHKUzQplALBPlC04MproeMY4XIMuN9EULTtfazxRXbb7fhu2TZMeZAQafVMDWrXHJSo/+j+vrU3t/hten38eixRwDPZcF9IpWbiQGiATbLtjvR7UvDoaJFDADIlV9CzXmRkRdwi0g9kAo7IFDwl31wLq33vElGDKOv1FRpXj9Gnv/rFgbP7yBxM0dhkiu92vzO3hQ6QfkTsoQGInUzEQmkdrwGLBx4+msW29K1TxXGXiiM3QNMTmRgSMfXjmldZpsJkUivxDU4kAdX1Knkkh7hYOzTJ1syU33zpi53uM9PSOzRio3B5ZTBTPXhHSxAZmmD1CPztcsvAP6uRDbpz80/sCE9saensXnv3tLUDr6Ht6cuQbCpSFTNAyGakiqT453BQs0TM5wviXAJzb45lBC+94yxtL9v75q60cfJmvWXNDgMzm7y6vO7t5UOfzYH0RL+y93RTXj0giSsAXExBEPAwWN5doLWKIONUMXJwYhQXfllE+9/nGnOPrdfO+G72Q33LAbencuXgj3ePGpr6wX0dIn547+wy+zYDzr8RXwZAIO3rkYnZYwYGutbRWw1fcad6LVKXDOHGl+rgq0eNBjdaa7jvpROmYTAxNtfI7O3tbFMj5M73T9j1aXbNfTKmjrgK1oWe1FqOx9qa4G8R2oRAIdIKQJYNjctFN1080uEKdwJDLSzwrBDjCvcDw/unEudfG1FYB7kjdNVY1t3/qzheVnHn6rP3/gA6I6dbMRlvqZbFCTIsVNxy28pgaiMyhVktOqK0IATGWQAoCqGmGbLmegr7WgyplSmNnASI+Mu4WLvmTmh75ZHNhyjGx49xmb/590wFZB+9hDufl9/3hLvDL7MVKfu4WIWYfwKtLEwcCVhpw/nLkyDDJYJSoBWsXZxg+sZwEYrDGc2JAAAlRyobB7juaG1n8jt/aSeyyRPkYu/XjzbGbS5/O5ERMAB1/uCculi5fmJq+QYX1bEtYvScKVNRAspz1A//GWCre4qXFIomdPOlNXuuSJAIZ0Or3j1c9U20wBUbT4AV5obLdx1W7HUhzNW0xIpJbN4xSdw1IBs1NlYjnz1LCXJciyAFY1mFmjhrFiGKxqMrvmOW7DtNwGs7wq5AdawNwW5DJNYJYPVRbCahy2nTzATWJLYPxRE1YXDZif8WClmgJR9aBVTSeJn43qNasZhGlhuMxK964UBjcchun8xIXI65WH/iLT8uubyhOHbxaNpVt4fW4b+Es9yOGyDaQ2IuZASzwqaGF7PKQDtgWRPeSnRt/+gOH1fKb/5l/ffaFryOO9a+z9SlewePjji8ee+qQZLF3kiZqBa5YTHNcYivKC2sl4JiBSljKmULQIRQ0lsh1yQN2uCZbqft7J9D+Z69vw5IJIXhy+5tdRze+8IZDrL97bG9Tnbpk5+A+fZtFEv8srhsMDRd9h4KoQicJQkqLdMG42U80utb0ups0YXtE/oBNyNUdXf71SXXeq7E6r/MT36qE6gOMfbbaEpdCrArZ6iA7Y+tF6vILXNkarCWKDNFMhc3JL1EqNAWVTzHJmXCc1Zaa7jtkjWw/bqa45GHiv/2bTb5AH7k43/cqa5eP7bpatpbcTf2E7CUsDNK4oTXCkuCFoCM9QvOaKsox9zTa4D8cNkERaPAzvC7KiqAWJZEpyVLqFmpnr22/mBu7rGr3yPruYmSQjd5zRjtkpBWy1QA7c3V879uItYWnsV/3GwW2EL1k4j8XqQWLprFr+ujXeqQY73EDVUmrPYQzKIEJVL9TYttMhTQ/MGPn1f+3l+v6m8LadhwHeOOLx/1KCoKTv6ocK/vGnNlenD1zdKE9fLRuLm1xeGaHxigcyYp3EnCNnG01F2m01mQgwDaYCua68kdaLGxulBBPlWYv3AUn9MkLvcr3xEWmOB6cSKUSyPx5AaMtDMZDjf1sonxcZhu0bhtVizKkbzKobhllnhlkRlC3FxKlHktQSIaoJD+qx7zd5FMYCVR7AjIlhcMO0cckbEsm5CGUVRCYiJkRKW7X2DdNkJrURcpkxnaxlmzmL8CwRSZEC7xI8dIJYFBIjZUozs8Ct3JPdI5v+LptfPXU6CMszmajh/avv/p/FVnnx0qi5/P64OvsTpFUaNsKKY/AWmCRR9BtlRtgO2Ipln6Cpjw0xQbixG8v08HTvhrf/nukMPpja8bG5M/kez9ZzqaRzNlh35NGv/JKoTr7HDEtrbKhTLn116OEcFzE7mFxiJYIBW0l1aHqJEl4KhA3CLvhGpm/CzA89HhHnXrd7cF93YU3pfI1pUHa4tOuh1TN7H/4vLpSuNOPqII3qngx8yqiDwyeQNAQg2ATBoxxpmG2GhwJsY/KshYd1V7JdLr8SststcRwb6sd12uSqAD8BP1UNdS0hqrBAOvDrf9oOiepwoFISQyaGzTm1/YSYpZg6ZWFm57z80OHC4OZ9qZ6Rl82uVbMgcytQXF8/nwnR2VqPP+p5EQVef9bPJ/WZLUF98V3h0vht0p9fY8qaaxAfRNxUqxIraBxXqTypjSvQowak2uLlJpCgzKikYFAHKHWAgwOtxILE7qqy/OBur2/tfT1XvOUe6K4tng2MxikHbLUQn/3LEX9l7oNTLz/0G6Ys9dOkxtDw3EFTaEIgilA5R4JptOcsav6KPtlKCgZM04I4DsC0MfPWrYUAPBHSwUa6d+3v9my69j47t2HyQjmcf9SCON2fK1rB8WCIlxduKR3d/dGkNrcujup5kKFNIbFl0iIGihzgosIAjSDV9uHXydxVFwPbdRRbdhoMgQvQFqZKpDBuKhVhDOKoVd+ej2HyqIAVKmNExLoSK9SAwY59arv1h202VK9D0xKc7ajqX/fxpCQ0MQzTN0yzZRgmAiddZDxIpaCDYZsTyWWXFIkUnDPOuYXYB3TTtdH5DccqAoUT0QkOGaIEQrDBpxkZ2T3l1Vtv+O/ZdO/fuFf8u4nTvd6n8/tqP+/exRr0qbwMytdV545+tDRz6PYsaQGLUA0QwYR4cKOlKsJFkYpjAkFanvKpM4EbDkSGIxInP291bfium8r/5753fGbp9XaYymN/vXFq1/2fCqvTd8pgtsD4igLWoSgjrs8k5gC2qZShkAFjSAqsrbuMCWIIFoToWmcWIrtr3Ytusf/P8sXBR+1YzsF5qrblI48wuDwamXn87z/CW+WbIKyvSfxWmkfcpZAwAJ8R0jSIjCgRBEOmHnmovzW/WSPBNbhQheETs+rOWEvxunWXXA+yla6FFo3UKHG1t4gJobRUggOAApgmwpI5AYonAAeDxWBZgWRe3UgVp7Pdg0+6vaM/sIfW7SNd755WidUpdL5OZ19ciL/bVhc0m8/MFiK/dWVjcfr21tLET6X4osX4CpG8gUfUCeyV6lZ2grXqGGsUuML7SdTG0CNdhcuQDnDhQig9yc0ePzuw8QeprpEvpIYvvu9s0jNfW8CWjzD/6T19Sat659L07juTxvQGM14mlolAMwlJHIEhBSDhC3NrhXKWGvmMdCWBwA2UOUVOMtFumzFxIZJ5IZ2haSe/9pu9a67+urnzZ5++EBfC2XhPKmg/OebVqOhjhnNx0ihvr5dnrmlUZq8Szbm0DQ0F1TNRRpCjKE0bxNL2Isf4LRUYBilDHTF/PAkMLX2qDoj2IYHgNjWy6KBSNfdb0cjaeb9q+yjrsc60TAsw6EWNwV3/f93xw8OljY45McFDGKx6IX0OafaJqjn1yYQlA4IV0Vsd6TA436WgFYUQ2EMhpCY0SAqaRj6OUquPAbV/aefH//zR8xnY5K5dJgzPX7S075H3+3MvvZtXp7exZCXlMAFJiHxZCYbJ1PWMQ0xAAJiBIYxBHAkwmA21xAbIjy66g+u/lRre9HtHuDO+43UoIoSc5VJQur61fOwTtflDH3XDSZaS6F6HM2xNQSIMTRE0ihY5wbgMoiQGYqDGPupVGxByIiXNxGa6bzzdvfaJ/OCW+2HHdQ8BbPfPx73GoF327/WMzGC3YWeGCdB1QaO1PvZr68Lm0uqwsTjEg3IPiX3LECHBJA27jKjfTY1Eqzwi+AsPeC26cgJpotqt7SCtrP3abTSFC1etcB0xBDUgog40uAvSygEz875t5xYdJ3vMtr0l203P2l56QlrmRCz5VLR8fIZZGb+wflMIq1Px2ajuzsa5d7aeUwXr6acd4OOXVY8+fWtlZvzt4UppM0sa6QxBNIUPUgTqPqlxIm2PGNtFjaIno3JcW64VaZjIv2bYFZcMAo70xYKkqeFmbviS+61c31eI0/dcZvtHzqrWwGsK2Lrd8+cmvEjWlKb3/1R96eWfDOvTl9KkAqaJqjto7C2UGgwCyZUSGh5aqvUqIYojYJbWIieg9cgR4RzJFEQ0H5upgbl0cfTRVPfWv3Ca9Bny7l89Y0P7s7VAzsTz6m7MLgbTpUxYGu8qzx/pC6uLw64NO4Pa4tuTRmUdieuug6L+At3AeJvHqatnbX2qs3xM6zW5BCtmjS5V/1L/gbzOtoC9KgE0NUTJFraHGR394c6cTIdlzPPx71cANNrwpW0Io2Y7J3CvJxqB7advj+o68z3FPFeqb+r9oNobJhdCzwJjAhAijp6loMmKMnBWN4lpf/iqO9d863wBZOSxu3NBs3bp1IEnf5HXJi63k+Uhh9cyNK4ptgQGacQdKMCfghFQQOl4pTSEWTkxwY8NEJnB2Oxa9Z3U8MV/kb/+fQ8AbInPR2A6E2t2Ze+fFKLlyZ1Rfe6T9ek9t1rBkucR3M0ozxjjtEVrDChaqwZR4qxA6QnggYgrFMc7CE4zsiFnhbJ0el/O9K5/xFm34XPe5o0nbT14Jj7Pq59DuWIdftIFu5qqzc2lw7iaCSrz6aixnJaykbFNs9sx2QaShGuTsDkchY3eOGzktAgKNzAY6DY54klOAMT1TLqtV4HrRD1KSVpa3HKsFdty503bnpamM9M006UoEhM8pkuWkalajle3nGyQdbMtkcu23PxgEyDrw/A153X+f6av/ek8H46rgj1/MeI3lt9VGX/ygzRYXC/CRg+Jg5QpY2IhYJcjOJArC0xk4iA1S51dquPYFqRRQRwxQXj4kTYSnEIobeCsKGiq/1i6a+3ddnbwfnB6j2Sv+dnq2cagvOaArYO2ZNHzf7ilMnng9lZ19kNBbXqTJatgyUgFbKyWsF2kVDjVwlTjzBPzAI2B1E4mKDiPHMFImEDNtGBecR683kdTQ1u+ahbW7E5vc5bfTFmjbuc8asDClA1zyxumj+/bHvm1i4mI1jPgI3FQ7SY86DK4b5MkIJRHgNNpJeivjgAVBttgH8Xy1MG9ba6nOz1tHWG1O9pzt05YVZr1enlodzb93x2wi/7/nd/pbC/9mFfmcZ1J3CutP2wdtvURNdIWW/QqscPqmgJVJXuioDsRtSFgGQjMnpDmNz5DzfT/uen2P/jBuQ5uUo454fPfGF6ZPXJVs7LwnqRVeQcJKwVTNA3selDM1nkAJtN6zYgqRVoe0mqwu6GhvkgF8aABWXB71j7jdI9+2V112TdSW14fc+t/6wCVB/+4q1ZbvLp0bN+nosrU1XbcKLpCYcKVwIROHtuWjm0QFR6ESjAERzeIq1AmOQ4kNA3SzPvE7R4PBNzX07/hicKai/bD1p+fI0S5DZ23rzZrAfclhWnbBDadhrn5wWZ5dqBZL3X79eVcq15OSZCeYeDQ23SogaR0FMJS+oXaXQNbLkIEnPM4TqIoTpJICJFYlAZuKtXwMrlKKlcoWW5hmQ2tqoKVX4Sgpw6rb4wBflsC/JY813vgvF30k3xhfW/2erD3yeGV6QOb6tWlnSIObo5qE5eavGZTiLTkjDJE0T4XGJsQKISjQxT+0ipymmGjU602ol+xckD5YrRkGmiqd4Wleg5Y6d6Himsu/lvL7D1yrnAXpxWw20HbiPf88eW1+eMfqC4c+6Csja9xZNOiPCFK+Qf52SgOIrTQB3ZwmWWielu78us4fWEFYmk5TrxAzATu9Pis9+IHjVzPNwy3+/sD1/6nyTfrQsXkKBh7cCiqTG2uLk9saZZn1hhxZa3JWwM0bHRD1CqSxPcYjwnK5uHiVBoLyupNB0lcrKqyVgkknpBapEFX3a+07jp75JWAjWh1bNNpP29dRbfbd+1F3QnCKhHQIPVO61uHfN0aV/Q/DbTBqgIRw7gWiKpCcXyCghJICYwRFGemYmEXqtLpO1wY2fFFx84+mLr+V2ZPcg+f9sPUITD+qL18/LFtvDZ7Y1ybvaVVm7ve4A0bLRJwfeP1w0SJYbdIYpqB11KTuLB1hngA7EhgdR3RTMKzayayfRv/PDO08T7nsp9/+bTf5AXwBKoztPczXjmQ714+/uKdojx9tekvdaVIExj4ILCawbYwclWBqpY4MhhMbIu3hScEHqeIjUA9a5xtC1OAVai7+aHHzGz/dxNn4OmBy687fKGqpP2zyrz0pAtuzoNGywMSEUgaJkhTQhIgsdUBxpoQ0wg804fetA8wFAMM/7hKfg3rGdXKgnK1f3n+4FajtbJDtErXJs3SpUlzsdfgTTANpBTrTmBn9KDOwzbugAoE5mLXETtApgLfJqhtgVKumF+pES6ALxweuiPzTteqXZneVQ8WRtd9D9b99DlVJzztgN0O2hQOfXHUX5y9be7wE79E/dKoETdswgNiIFpWBGCg6beB81VUhsE+oakUvUAgAkoLC2BrAoFTXIQQSwmBkYaWPQRez/pdVqrn84Zp/u004qysAAAgAElEQVTQ295RfaNytU9mrepMcjeDOs9CZarfXzqypbkweXVjafaaqLm82ogCj0luWUQgIdZAl1bVYFaBWcsi6qDZrrjbAftEkFXzNv11YtaGwRUxskjJU12SH36nKh84AbTRz42/q57zBJ1FtwZ1M71DRzGBszT4EbZMVUtQ2JYjQp4kzYiHzMuVct2rdw2uu/JuWDvyPci/v3a60n4nc431Z7/bKD055hkiWRPMj/2HsDL+LunPjbgkAJ5o1qGBYDLUzuccbCaAJ1hpa0Q/mtWjlnCMrV5MnwyPJ1b3ct+mG/7EtHq/6lz3q8dO9r28Hh6n1+VRq/rct28rH9v18ah0/CYnKnk5K4DYryghJcJMME1Tew10HKWEgFDNtE0gDA9JATGCJKkNptMFgUyDcPqmrezIw4WBTV+QkdifGeitw5bbX7djhNfD/bzQ3yPaYMJLW1hldrdLrNRaCfydy9Mv3ZGsTG60RDVlywaQuAEWitYgP11q7jTGFXRNRMEpVcBgl4dzZaCnwLnKJhpxVlg86jEWMdDR2opDmi11bXzLN53uVV9zV219kfRcf861/89IwFYHHKIri4eKYbX2wdLx3T8XVqcvYVHZdM0QRNwAxpCIjoN8Dr4fgmE4YFCU3sS+KLbHEjBx4E2RCoJ+0AbEhEEoLNRkjYzs8DGne/0DI9vf96fQa0y+uYO2hkLA7s8ZczBnxvMLNktIOtW7biONwp1RvbTDX1m4KKwv9lDRyFLRMqWIqTIQaM/VtH6P/h6zS8WjP0Em0cCwEwFbld+6m4fgCxWw2zQWrcKkt3enxa54pHhPT6g7tXmLSG9Clhf+jZUWmBBSD8DKADXSnNBUy7AyC5li32ErU3gCTPn9YHrh8MDqTU24phaeq9m14olP39MfzE68dWbv937NEbUNRlLP8Lhq8LipxG0YUpUkCgWhMh36D6MqHX7OBDgeDQwBVy40ImyRp8F0++dzAxd/2+zZ8PuZnnVjZ1JM4UI5XDFoz+3+nJtqLt/oL0/e2Zg79EHWGmcpI9ROj3jfOVrK6lYksg8VNVGBonE14hwROzgEOLUgAhe4RPqMywlJtzjLz/Zv2Pl1s3v0QXN4+yHSuxX9fn/89Sa7AipYT74tB/7YuvLEC+9plCZvrZenNliy4Vo0MA0ZEBSiQpEipCAp5gtFERTUn9DjQX0C4bmHHTJsk3OwsCWOrlwo4S4YCJaBlkTTqu6mWRjY2zW6+auG7d7v9hSXYPUnwvPR7T1jAbtTlcDeaKA8s/8dQWXivXF99loIl3qNpA4UZTjVxdHT0wS746olhsNWRKQg8jlRQGRkdaNqjNZwxWtuQsiKAXf6J0lm9PGBDdffS1K9z2U23npWEXmvp32geN1Hv5WGxkKxujTT7QelHp60ei0qBgwIe0kS90RBOBCEwQiPgyERB67kSE1BdCuCLzDwagO5TlBXmHFVEuuWtqY3dOSYOvoW/1znQhVbbYQ5pgUCKWKqLaxdx5DmRJkZSsMtsVz3y9RKTRPqzArpTCcxTKTSXQup3uEFx84uk613nNNDWS4+kq5PPXd5a2H8nc3FsXfQ+uwWM6m66D2M/sHYWkOKHSYkKnMROHfXhgw4pUSUZUJwBg+I6YeY5sDyhiczxTXfSXdv/KLrbd4D2289L+jnc7We5TNf6qo1j+0IV+buaMzsvc0W1TyFyFAiMjjrR91rfcW0y187IcRkHWmeKASC2okxUhKRzIR0MLBkQjIxT/dNJU5xv9s1/ET/+osfg4s+9sKFrr9+rq77G/115Py3U1BrjjarUzvqC2PbWsvjW0SrstEQjUHKGx4kDVUGMIrBGLG3yD7BChsrZcSQ4J82kEwgih8xFNgKx4SbQhLhrsVOr6uwFD5JcyMzeMTM9T9q5AYfyvQOP+tuWz9/PovFMxqw221UAi9/eXBlYt9V9fLMe4PawgeYP59lvEYZD5XtGEPv3ASFJbA1ocb5epbaBjjpy61bFsjQRj5iTBBBno1is7jMUr27U92D3/S6Bh7LXPV/4QxB+9r9+EtfQ8xA4d+ZUDuWgrnFHCQr2aS2kverlWK1stQVNFe6pWF0McPsN4jRD5Lng6DRJXnSQ2TsEhESEAkubSUE8WpnoY7tgKq+tee9hqJhCaW43IrPLRLkeRmWlNRKCDPr1LCWTMtaoYwsEZHMEh7NC8Ms5wY3zNrp4hJN5ZetTFcFRlZVAK7B7PW0XG1OdSkoWt2xoGv88BPvFrXy24S/vIO0yutdUTMgbhKFwMc2GkpAYgsXFcsIU386MwIUSUF6rKASAsGgBR6Y2VULdnbo/nThoq/nt7znGRg4PaqSvrf4dWaAR6qV/dI9JgwUXLAiF2IvgPxSC+C1t5z17P+LuWRm7pK58Rc+KJql93K/vJomVcNlGKwjJb+L27vj0aw4DYaugFDFATe0Oh/wOuNZoZhiLjRZGhKnUKN27rhhZ543nez3i5uu/p6zed0CwI3npeo51bX248ef3BVoFyEmZIKcf2jPuvLi5GVBa+UKIpOLqPBHZFjrlXHdpQI9q3GNaFtn1S3ELh/aXGLhoN1Gta66Gu0hhbUj/KqBzwp4JgnE0gLOMkK6PXXqFJ9wcn2PsuLqp4uXXneQ5N9SObl3fvYedcYDduetyiNfzc4c37+jWZ79pNmcvpL5pSEaNVKMRwStOZHSoWmI+sKpSgyl3nCejeee0m5FL+0mMBOFJyyVcfucQWhlpV0Y+YGZ7fsmSQ893L/1mnE45FYuROnKs3frTu2Z1eKHe0gHaS+nnirG9bnVMqivadaX++enjg3wpLmKiChHRWSjeLIhBaGEMwCO6hcGwtdMQqhGeqMYi0ai62ra4JLSRBIjSQiLWiEX0rBiajoN5mYXrXRhMlfoXvTSuSnm5Y/aGzZNE7I1UoESbhfno72kk5tHWHXfbCZoLAzz6sRVrcrYz8TV+cuNYNn1COq7o7FFrBMT3OhobBMnyjrWMkwFlMP5LC5a/Adbuhx1s8ETidO/kurd+LCTH/5igbzjO691faoWffmZVDh7qKe0NJ8mRkRtKxM42aFKykpXYP2pqwLqmfNLZnXXd4aXS1NrIr8xLAnPcx7Xc/m+I8W+oZdTF//a4unIVyrhjvG59ePPfvdTUXnqHUa4OJoyAo9KnPX7QJSuuk78cFSCvGzsrCHgEA9Uh+E5wIGqBImDMBg0KQNuepBIByTJNL3M4BHqdf2VY2X3pHr6x+yeSxdh/bvelIpep3YiXHiP1oneuA3JwUx1cSob1+dyQWuxl4lgnZG0Lg8apWuiVvkiHq4YNsOuYHvEp0aqSDk1gGEPF1UblUw2+i1gZxCpWRrDo4K2wp4gXkpbQSuQM25vK8VjI10LWXZWpPoODKzb8ZVM/8BzsIaVLhSG0lkL2O1q22iOfb5bTIx9ojy2/wPQKm1mvJ4hcQ0n1MqlCisXfdRh5mNpYXsloqGgOkAIWrLiT7GCw98yIAADfCMLkB6a8Xo3Ptm9auu9liOeAN533mQNL7zlf3LvqENVwYpWBYbSNz0g6Sy0/ALQFgOepCHwMxDFLnCOrFpTW4lh77Ld2DAsVLRqARhNMFMNMKwm2OkQ7FwDQFShONkEuB2pKOe0av5RV0DefbfR3NrsCau1y4Lawq2NpQMfEPXpHjMum7bwlfoaissoWH3bNhar6bZXkpZ8Va1xhLNwIKaFBqio0CYSs6ueGbzsMbdnzZ9mt179NCneUv1R7+df+/nK3q8VjMTcFjTGbw6by6MShGladsnzul6Q1tD3ayHMjFx7aprFGEyDg+Wh6vyLH60uTX2gUV3cFoY1m5pMFAbWfiffPfT53tGLHzwTWsjy2L0bK0ee+VBr6fiHWstjWygvWxYNiImiOSiUi2IiqvLBFrihKh3J2+rYinqDnR5NCY3aIzOUBZXSBU7SEszuKJUf3mV3jTzsdA8+utKa398YGKitX/8raL30z2c2r/VG/Pj3zvgVUAn70XlWPrJs12TLy2f7+2yDbon9xkZ/ZWlT2Fi8JGktbCRhxTREA0wSKtQ3JtFJoh3PGDXVnyRWyDJsaqvujEFRFjhQDoe6MEQMjTZHUTNtRSXGBJEBmNlEsNSSlR/ekxm86DvZddf+A4zQifPZ/v6XLvZZDdg6aN9twEvTuVolubo+e+STYWXq1qBy3MnbqALlg1TWfDrLxkCNMHoUV8BDUWuBaKk/NT9VgCcKgiL6FkEENidm1qdu93zv6sv+lqUKX4Gdo4cvlGzojK/uc/CEbTk/CrsrFLZvBzj6FAWWIcBSBBYqer0MAsCryVX4PS9ISJoSkrqE9dcK2L0bYPvPC+SNniuw2KleHjl2d//y0WduD0pTP90ojW9hUct1jJgyGhEhfEiSUCkgIQUJddm1+pEEiRK7GnzRnvdr5H0CFgSQAeH0l/KDWx8zsn2/E5P+Yz03LrVO5xqM3/1r13BIPl1bOrjFIYFjyIhwyTiw7orXt/1ey+3+fP87/8PBk02IsK1ee3o432pO/0xtes/H4ubSJiIapkETTMQghLRv51ff37/pxs/lr/jFh0/1uv7Tx2Ny0HxpvLs1N3G9X1v4VGvmhevMZMm2CVr0RsBFBDhCMQ1bz7SVUhq6/2HHDQ9ZrMSF8ihWEpECHaiRuYDSxurQlZy4EbXyLeb2TFm5oScKm6/8slnsOUh6bjvnSN7TvV5vlt9XXb/St/sai1Obw9LUlc2l+et4aWIDS4IChdCRIjaFjEwpQ4ZjOpxPI34EQbKa7YIYCK1zgHmzsnXF2KHGc1hhR0BpAEQHFjVmUftXFX8WJMSDSKahBbnE7t10PJUb/Fymu/ehiLkThe0bmxdasMZ1cdYDtg7ad1HYtyFXWjh4aVxfvCVqLtzql8c3O9Ay0aUVVbuowOOuTQlSSGKtb61kNdU0VUIiuUKaIpWmI/YniSkFcWNpF2Zpqn+307320cLaq74PW648BLD6xzOtN8vuP8nPKQ8csCAz070y/vyVjcX9746rM9dCq7SGRvWUjWsLRRVwayNwBbXxFZ4C0c2YWAoNLFP+dLpwa5vUAUHusPSApgennOKah72etV9s5txdfdt+o3U6VV7pkf+2qVk6/uFWefw/smgxxZIGZaqityAxupM4vXnG61n1fw9f8c4Hyci15ZO5DCivWvWfGKlO7/vTZOXYThks5gyBfFUMhAJ8mQFIr5q0uzZ9Y/U1n/g96L8cwZ2n1R1BFslS6qVuvlK+IqmNfTgsH7sJgsVBJuvUAJQpbutxC62mp9Xh2jYaSl8bObFKFFcB/pQIE6LyKYLT8GxABTVXEpYLqVVYjiA9nioMP5XrW/+cO7DlIBS6J+Gz/9ggd911Wp/jZK7v6+ExehR1OQNYogDXoOSckhw8nbV6QuwJ1ptQiSywWg7EDRcSbkO94kBSy/F6pauxstBXry4ONGuLa3nsd4PgBSrjopkE3V5STzERmEQmuveq7Ezx9Mf730E36fm08gVH7nRb8LttXnjCKw0BoBQTQmWIhEBYdNcyFYU0Eg4YblfVygwdI6mBH/gk/Y9ubnRf//qhBRi+/YLlw5+TgN1ZwPLFL6ca0cKasDx7w8ri2C0QVnYQv9JnhFXTIRHYiFTGw0gdmjjZxrenL7KeN+jmOR6gODXFwluZVADKWDhgeN1V6eSOCDv9vOlldmdGLn/R7codhtWfQMm4H7fGXg8nyVl6jxpc9Sd91dLctmZ58lrRLF/Fm8uXC9SEjuqGTQXYmBgmWmNdCSYwBJRh8qg12vFMQwtJofRGte66kNha80AaRQC352U7P/iQ17f2/uz69zxx2gCz2V3e2JN/9qG4Pvsp2Zi8OkN8MMI6MHQMIjYENA8r5mqZG936e92bd37V2XTH4ZO5fPLIg/bC7K6NtUO7/t7yZ1aZ8bJhSF8xBbAKCaQLsdUXG5nRXX0XveXTHhn4DjnFlvu/9D46TIaVmT3b64svv423Fm4WfukSCEppHCSgwJLCrijfZwWQUFhGRfVSmAkteaqqbiVtj2I+yGtAf3FtMYn8bUldNeO2UvlxZmeOEcM7ytz0oXT36CHWPXjcJn1zZ9Og4WTuwfl8jJx/MTW5797LZat8mQVVi0WN2KYmJ1j4gBdSOxOAxTg1jEAKgSCWV33hd0jxwVGGJFHYtFGsjvPESHhiSRAe59KRVLoA6IwhUiC5F4YtzzRIikieE3Gc51FQjCO/D3jogkhQHBQsEYEtAzWKUs6D2Gxpm7xpDEnbZhTfDXoatM06FNNaLRStHYFzaa2iKCFB5oESaUJDIwsEcQW18k3DSh+gXuFFL9e/pzC8eTfk+w5cyIG6cwPOacDutMirk17WqU9dNX/o2dui8sQNtLW81uQ116aI9AvBkKGabWG9jVxdgRW1UqHRxhAKBKSABniT2nJy+L+xPWZYkpteg3g9kywz+n2g7uNGund/79ClM7Cp8KYWXTmfh8T5em0NtnvUKj379KiszF4XN5feGa7M3EBaS71G3DKwu6MV+RCVrHM6ilQtpIPgvFoBUnTZJwzUCAiBoycyQX9nE7hMSU67Y+qtnvO6Vt3jdq/5+8z6t+whgztap/uZw333bp7Y8ze/EtfGPuHweTeNWgURGsBgWGXoZAaLpA8Ka7d/dnDTVV8gW+/cczKviTaSi9/+8qby4aceSCcLgw5fIWrPqUMOtQ9MiEgKwO2dTQ9c/A+kb+T3CtftnD1TLUKFlThy76rlY0/9RKs08f54ZXo7jUp5i0TY5G73NxGtItQ9UUA+TJpQ4AJ0d03TBHE8RgH5DKjoh4FbtT07BzqCiwxbEiPtM7dr1sz0749oep+k3j7D7TpSGN60UC+ma319XRHAdn66XYSTufYXwmNmf/C17a3Z3R/nrblbHVGybB4kJvaNiZcI4gWC2k1qskgS0UJZDE3B0xRGdWmVyRBSoATlCfeoFIxLyaQUthAiJUViCZnYUsQWKq5KnthJ7FtE4t3iCkBIeaIEQE+4HbRFTJRxigJvokqj1nzApEypPJxgACro2AkfhROlmLIg1TwWHJnElEJALRCGDUDshBKnTmhmxvL6DuT61n8vN7zxORjYepwUd7xmfMm5vp/nPGC/+gPK8bvXLL/87B31pckPt0rja5lseQ40DZs3iImZlkEgJBZEKFOD4BMDwET8vYyUuhQGa0IspVqTcDQWl0CYRgH6woGGLIJbWDudKow+lCqsup8zskeaYWU55wXr15fj05krnusb9ePXO7UroCrqo9+yGvWj2SSpDwW15Y8EpeO3hpWxzaS5gN5w4BoEGGbe6MuuACxCUQ4VVYtrL3ET9cANNOELlZKk4WBwEOCjDo2Rl4T1BpHRO9u16uq/M/O9X0rv/IXDZ4JmiInGyvc++/HKzKM/G1cPXZ+GClA/BI8yMLHq5wABTcOy2Suya7f9bv8l13+NrLvzpKRO5YG7rbnZXesah/fcm4nn19lJxaRcB2wULMFEBAN3Qr0otHvG85ve8p/zA2uehE0fL5/JTpUceyRfm3z62qg0/YuNhYM7WVzNUeGbRESUSqR94XtCOp0GnSE7wVAWvdpgBQ9lDNQSVbrRbQ5/pBKsSGkL6BYcdkFMiKULAWSBm93A0gPTXmH4B4XegW/HPNrPebQMgtd7Mr4PZncC21ZhNOLnk72gixsMUfe08SQFAuNNCrWSAaxJIElJyHZzGF+dnCr7YPw7f/IfGwt77owrB7dZ4SxkjQiYwgohiM+DSFEylQOfdtJT8rtaQlohNwi2mHFshHeg3Q35IaGltkfECbouWi1jZwTP7PZ9xHuJioDKk0gL6igbVhPvY9vxoG0qhLilE11ahXfSLCOMBQZWce3ZtLIDRrEmgl0vhha2MraKSSsxIzC9UjbXu2947aUPxumBv/c2D583U5lTO8l++NHnN2A/cherdvVmeOBvjkP/vZXJ/R8UlfFRLyo5KVnX2sxuCsIkAZEEmhSvJDDbetQ6B9f61phXK/wB3kxcVBaAlcXWGOckFxhOz2K6Z+SA3b/6B07XwKOu3X+QjPzESc38TucC//h3z88VkEvfz8SzB7b4pbH3Lk69+E7eWlxNk2bOlJFpoa2rwk1gC1ao1po+ODoHhd70irqFs+mwBZKFQBwOMeUQxFhp54A6q5p2bsOe/OgVXyBG8dtuzl06EyYAuitwqDDxV5/9r0n96AdIODZg8yqIQEDa8oAJ9NqWELKUrNn9kd0z9Iur3/nJb5wsEl1R2R7//sjK2N7/ZdWOX8nC5SwadSCoDsGcSK9CaYMEhPRJKkiPXvmMUxz43dSGHU+dCdT4K4fvXXRh71o371cGQSS3LR/b836/PHkJjcpZ24ggilvADA6OhdzaBOKgBRZxFCAVA3YidTscA4uWAdDqfUASYNjeF0KZimACAoarRhdhjBrvFqfUDZnl+UBJ1U1lxzP5rvFUsW+SFfsnwCsegnT3BHSLMiHvPi9OgXoNjFtQ2lsEGuahXs9B6BfiVtgb88QTxEpMNz1tm92HYf37j59KIlXfd98Hxw989xdaSwduSfFFUqAtYEmoOpZ4nqI0rKqO1DmL4yFt4IQzY50DIYIAg3YbDPxDUKh2e7oDkGpbibZr5LZ3ga6OOx4GCmiMbrwUIJKRnjer0Ye298VOlzIFUsEakzecTXdc/3A8olveiep44dpgIIgDnBViO7fxiFMYftLMdD3KHGtXplWahaUtPrnjjteldsd5DdidLHLppXtSdlQeWDz2wlpTNG+X9YW3QWNxNeMNQKFHdPxhNAaTas9ZGeMN04pZ2kwAfYbR8QcXkvY3JVQvPJSYIyQFhGVjwdKNwEotR2Av2amuvb396x4rXHLlE1BszP0YWX5+AuuZfNWOPWn9uSevXBzb/65wZfYGk6+M2LLWR+K6g5Vb5wBCAJPEtpwySiGqksbDAQX/cRWhVKaB1A80m1JtuQhiGkOMPsXCBeoNtcz0yEOp7s1fL3ZvfALqw0unWun8a59d7rrLCwL7A3MvP/krvDF9ucmXLVP6AJwBI6YSE8HQFLKs8J3hkl0c+NSqn/r5bxFyrX8y1xODQfOZP+zxF17+nWB6z620NT+Az4+CE6ifrAViIjQ5hYhYInKH66mBzX9Z6Nv4Veua//L8ybzGyT7mhHBLWBsozR65OKrNvz9uLr87qM8PIoLcAB8ob4AhA7BQZU5VeYZiiygzWSVz2wks7YCtqms82DF86yCEFkTEsEEK5OhqYSZCGVp7JoRaLUlZKyGsFUjaCgWrCea2DCe7YqYL02am93BX36oZO58/bmW7ZiD/WO10unMdDjw0whzUVopxq1KI/VqxWV/qbTZWCo16ZTBsVQdlWM/bEFqGCLDuNJlBLUINOxGcJZQJwynU3Gz/7sFNO75oht6+k00WGwce6C/N77mmPnfog3Fl6gMZWPHMuEYYOv4pcJ826tG4jXaB1JYgVjG67binoGBqR73aUrfTlm4jmtUTad8rbTOq/8bSCrEiHcEs3G/Y4kGNQN36xvusQcfo5KcreXxtPaLCalw9tWGCYIj4tpVGB6cOOKn8UipbfBGM7MNCZp53sqOzhf51i7DtohXUfjjZtXkhPu68B+xXsm0gsHsXq7QevKq1NHVT3Fy+DqLm5qS5PGQkVWaSAExDCRYCjwIFCjKopWZ5aBiAm0/twzY4SIHTJM5J2tJ0yojBhJh5kFAXULOaWd5BSekey8sdyPWvHk8NrJ6HbF8JerPLZ2pedyHe9DfSe1KH39KjqXBlrFeuTI/MHHxuG6VyJ/f9qxK/ts7kDepR1BUOQeK8WnH7Fdb4Fe10hT7WhzgGAJQsVAe+ulBaGQlBTTFBs5JsYqb7J4jT9X2WHrh/YPN1j5MNdyydqWuKzkOVqUPrKxPP3CWqEzewsNptI65DvV+mdMsVdtqwIGKFOMluPspSvf9p1Yf+t+8RsuGkqkG8Zisv/H85p177lYWXvnsnNOfWoVkC1iYK5KkSlggEjSGSFEKSB7Ow4QW7a92X+rb9xN1k9Laz4pgmD92XqUw9e2lrZeGmoLlyrYyrl0Cw3MOSumUKHxmzus2t+J66ZuscYJ2KTQuxIJKct82EtN0pduHQd1vdewVM0lRSvKYYzBUmAXUeJM7CTZDMAWJ5ITGdsmGa05QYJRB8nsfBsoyjhuBmbJhm7Dqeb5luYNsMVToIEtQUxYhKSYQkMeeGTDjjSYSB1iRCGDjXTXjiGKadNg0zTSjJUIKEcpkXIkrHUdyVJFFRxJGHCl6Q6EBqKulbCYmIIRAUhJVLWKZ/zCuu/dusl/3vhZvuWjnZdSin7+2aPrT3ytrC2B1WVN5J/KVRM1lJmUmToFkTXlcdtLVcbMcgFS+/ssHF19fbQ7kB6p/rKlx9tQFiqiJXP+vsuVcbAiF2TP/uiV9QLoPtAN++vwpP0rnbbdtf7LAgfzqhDggrG1E3v5wY3rSg1rhluwezxcIL+ZHNe2DTlTMAO5LTEQA62Wt6Lh53wQTsVwK3JP7Re4eaC1NXNBaP30irE1eR5tJ6EdeKRLZMJM3LxNftTKVMrnU8FCyCoXqNUDB+LrEiR1I9rjoErOAuwhYLIgVR6hRvtiUT5kZWuvuomS2+BHb+eEzs8SAkxwaGN8yCPbiU9pzqG9Go4VwsrrP5GspsZrCRX5zaO8ij8lpI6psgqV/cWp64HqJaP0kiG9cI9mBMbOvxWPngIjtJGU0glBRnZcq/WitrqfMHKwyV7KHNKwdimxAkBBKZAmJ2NWhq8Fiuf9O3neLIN9x1qw6cSZ6vmlv/4PdH4+b8+xaPPvSbTrLQ4/CYWlzP1ZGNHPNYm4wYLvgkH9j9NzxFM913Dbzzvz59KpracvbPPVjmHzz6zDd+AxrTl7pyRbvqgaViIUc6DMEqG6+PC9wa8o3smu/Z/du+2J+/9T7YsSNRLqtn+EslYGN/1VtfXicHyHwAACAASURBVLq6NLb77dCY38Gi5noaNYo8qlHKEKuC4qX4zpDWg/V2u12KqOHOO+JIwUNAqlay4thKxfutFOkQxIYnP+IX9PgDO3KaW99G/7dBbZisoWCTErOj+DhMaLDHwSKDstBkTsNkZpMaBsp2EG4kXGqrOmXzLlDOWgpLcO5Jzi0ppSkltwUiqkVCkEaoHKOQMtg2pFA8Y2XdqlvD+EyGgQWKEsgGDpEK2AFBNH9PQNKrDves2f7x3pEdL5M1N6EJ+Y/8Utf5+HezcdK4aP7Ik7eI+tTVtDm3lfjLQySsWojWx1MVkdbqj+pYtFH8uB6xE6PUKXWA7STAndb3CZO+dmKMBRaOKJSqmHZ70fejPeDshGhsveuvTpWvkwBEemtzXjzjTUmYlwjqLkfEXQQ7N2Pmhsa94qr9TnFor5sdPAJr3rb0RgQRXnAB+5XA/QiDmp2FmQPbF/f94OO18tS1SbjSZ7HIYaJpGDwAJgQYCslLVHscK20EBCm1TIoLI25X2dpsADe2TDTmURiGkjpEQkEoGITEhsTMcWoVm4bTPdM9uO5xZnmP+76/TyxNzzk9hbhQWBuDW0hgS48AuFF1gk5ldvQjd9EpPkC31n6bnCld6VN8+XP28BPgG6jQud1zpje/YIfgFLz88JWNytw7GyvTVweNmdUkKrkeqYMpEXSkh5s4/0KaEB7sar6JyRw2lClSgLCa0lhVdboqHWKh5toYuBGl6iuWsMOF0R046dF9A+uu+ZI9uuGbMDK0RMgOBCedsS+5eHd6ad8zbwlWJn8zXvzBlVaybDMc9wgMohZESHekAJaFoBobKnG+2bv19r8idtcfFW745f2nshYReAYpuvWl737pf1rBzA0uXzDQpIdInGFjpRlBAqEaCxDsTMk8xPZwhaeHvtV3ydt/My8um4XtZ69yUTPcxre6ov3P3bx4/PBPtlYWbiCilmfQsAhvECKQSSLBJFgjdwK2lqjUiGbdEj/h56qCDvK19f3HipoaFhBhqDXyw9rSmvP96sNRMQY0x0xpRCDoTzm44/VBtDrO0yUHjnSnE2dQ+/V1/NFJYftvQ3V5tPCODthtHrqe3urPgEka2rMS7ABglyABgd0WxgGYhesSmjILvjFYXnPVT/7vud6LHiBrbpo/lQXZtut14fihrdPPf/tDQWXmvSZvDckgcIiMmSJGUfxMiNqPUaIGTPSux0RHYQh0sD7RsVIJr+pdv+Loh2EZQWyqe6V9qVUAxpFFu2LWaRdVmvEdFgAOQ7HrIQnDJxDoS8CJGXOwfEm9SqF31ZO5oTXftVZduhvSPUuQDWsANyLa/4wnkqdyTc/mYy/YgK3WOG7a8S9ajZcPZBOWv85vld9fWx6/OapODXiybjgoU4dtziRR5uMdg0d9VrfnI8oXRFdWWI9TbGuiPB1merhmFLpUV1lccWotwanNuTRDTpyQ2fmyl+k5UuhdtcvrHnoJct3j4OWXwM3XIAMtgO1Isj/nYgxa+OAiByDNAAIOsKX5Rlyo+nPmHOXBOTbdFy1ObWguju1slGdvClrlERn7KQqhxUjIDBIR4C2thqTAKvqAxYCNuAY8RFT3BU9b/B7nXwhSaR8+JqokYSdGUb1wZOzCsrDB7Vk373Wtuj/XveGv6n79uZ4bt/gAdyisy5ncnPLAH1xWOv7cx1YmXviUy5cdg/tEVY8o2UkIRDhzR6YEHmLgyBrvXem78uOfznSN/DXZ8pMTp/Je1EE99w/uwYfu/qwdjL/fCcaLFq8qBSjVfcBC0gClm85iTGVciGhOxF7/rDdwyT86A5f8t9xVl0+f6aTl1Z9B7f/dv+3UA3ek0Vi5IWqVPxosHNxhJWWP8oBi2YsUIZVkKWAUBj50m0PUcaSqUl1Va2tP5PUq9LNybNKqdaq9i+tDzVi1t4H2itetdT2vVb2XNoxKEcDbfrMYTPQoRbHR8MzBQkEdB2rCrmtFdcpqdHubkNQetWjFLqym20Q1FeyU/LUCeGFVijIU6K2Op5gA08Kio6FsiiXYENMC+Gyw1r/ttv/X9Qpfca78meOnsg7a5yyBo5+1ZiYOp10jv8GyvJ+Ynzj+DuFXNoiwlpdxlSGOwAYfbBKjb5oy2kAAmELptxNe3XDpjJI0IE1Vzkq05BW8QTuX1tr8uurR6mPqRmk/apSpTogFMbEkp5mWk+6qeLneSS9bfNGwUo+2yhO7XWmuZEZ7fNj+1ggLqPNxDp/qtT7dx1/QAfuValsSOPTlYml5fk2rvrjViqo7w9rcNXF9aR0EKxmkgNmKk6I3MGbHBtK7sPWlRFiwotJ2njzRxPrO4tI6Vrj42m0aZQGJtBYLYo5tSCuWxGlSK1UG061J6jQIc5eZ5S0YbmbJsItlw8suW2627GYzZZbLVMBwy9BjV1+r6xTyZAEiE+oNG1qQhTjMoG1mVKsVGo1qPk4aGWbRbLlWzYSCuqaXrRX6Rp6nTu6h7ove13g9B27U94a3jna3aguDYW1hKKgtDid+eTiszfcbUX2UJvUeGjeKELV6IPEdKiOESikVJGzZqTY2djHb6FKt7n8C96J+pmQL1QGi/2DLU0corMyMdgvOlDHL+Hb/hqeMTM9DTrb/8ayz8SDZccdZ4WzKqYeHpnb95Yd55fidZnPmYjP2Cbb0FZwK24ntuIB0RoY1JcmIJhlY6L3i9k9lui56gmw9dcYDBu3Sw7/zc43J7/+MXDm8M03qqj2MFDft6YIHKAeG2v7UgZi4ENBclKQHZ1NDl33RyXV/LXvNr6Nb3hlNXP7poYZCL8tLh7qDVmkjC0s7SXN5p18tXx616iOGjKhFE6BYcSc+MBkre0UMgAqOdkJk5RWnJqzqlLgGfi6VxGNNp2fj+pPggtFgKXVAqpF5W7lDvblOgHkliKtfUwEKS0QtstN5Tt0A6LR0FYO4Hejbr9mGbXUaxLra1lqOGMgQDY/dQOQjCxGBRVttHIMDocxDhfesrN7x4buy/cN/Rzb85PRrDQoqidv7FS+kfv/81NQqZvCLaNRcz1vVtVGrvE62KqtJXMNkCXuTenT0qsuiJgHtq9OZlrwKKXKCroWbUMlMIypdXbOO258hKfUiy0pPm15mltnp2cRwpji1Z4Vkc6blzRfzfQtWsW8JZgdWzhTI87Ver/Pxe6+LgP1K4N5lwtxcDsqTa2aPvXBJ0Khcn4T1a3hzea0pGqbFWwTboUyBzfSm05ujs0HUVEZvOUz61AOwokLZSb0pUaBFlTFKrxyBDci7Rc1iWwF9sD1DKPMNZtcpMxvSsJsS0D6S1gBkPRFJIwjDBo+TpiTgM2YG1LRCy3abauZuKItGBEEEVIIj4tgQMjGlEFaUBKzVajqSEo8i5RyIaRiWZ1LbM5mZoQTSAkSKS+4mUrihkE5MHFOaaZ86+QNDa7f+Vr5n28tk5OTQwjq7RvH9KAWBPxRDkDLBA6BOAlYKL2QLsPdoWTE4TgyFVATjoYTVvoSjALB+lQQ48E/W7dofPrxfOk5gy9ZXPWaCwJJrgqh4EEWZeHG+WzQruVptqRBUSwW/sVIgxOhlFuuiFLopkV0go2LUqmeBB3kqAgs5w6iGpCz1VHWis32FODWU9IYufV9l36irJV1FYW6nawGUPsTCB8cjptLaCmIDCEuHllOYNL3ux/NDG75l9qx5wc5fMnsq1/VkN3MHNLf47Dc/2lzc/xHRnNrpiarLEj3XPMFoxYaAxSBKMNqgn3ixBem1L3mrrrqz+Lbbjr5W9Kvc+4VNE7vv+eWkPv1JT5Q9DHQ8Rp1/xH9glYd7BCt7EzjBNqyLgi2xkRs6nCn0fT7bM/KAfc1vnf2g3ebVgzU/VHv5xQ318tL2sBVcJ2L/KtlaKlqiSU1oKesVtO9UiXh7dq1IoG35SlXFncCs6Qrvla/Od7rB2/nqHJLt8N0GZHUi1T89Ql/5Tc16euU59cHTgWfps+nV6tAatKWTDS3zhp0hS91z1E3HMU6SBMAM9NkhwCnWvAVRJ0NzI1vefWfXyCXPkQ3vrp3s2vvXHncCxV5a7oqnjvS2KmN9teXZwahaGiEGH2CUjoIQq+Ik7OdhMw0StVWUK45mTrf/Wz+/bltocydDCmlIgu1twgRldoMxtmiabFkSWOZJOCuEWHTd7Lyb6V3O9vQts1x/CbJ9K+D0V6Hot97sYODXVcD+oa115EG7vHz08vrK5C21+WPXsrA06spGn5nUMzRqWBR527hhtPVju5pC9CvOJ18xX9KKaR1et95eWkVJU0fwMEeJNeUmhI0u5VClkcbYhsf2uhJKxcdj6FCtdb04iWHGlFmBwVjLYNYKtt2UHjLB3q1sgpRpKbghpXS44K4EzvzAT4Pk9v/f3pcG2XVc553uvtvbl5l5swADzGAhsXEFd5EUSVmWrciSHIuKbdqRl5RUTqVSsZ2ynTiRqTiuyo9UllJiVRw7kSuSzIguq2wr2iiaFGGRFElwB4iNwGD27c3M2+/W3anT3ffNgJJdALEQyxvWEMDMe/fd27dvnz7f+c73oSoQMYgBaiuj4pNSelMdkBICzL4sDyKWgdgqRDJVOb1p732f7i+MHzybhxYfytobXynK6szWdntpt4zrNzACBSTxce6EXEo/ln5d8LDNpR9EkR/KOOxYthsDihpRIm2UsWAW54QS5PdwiSCexamq8CkDTia4ZFwKKnnMqBRSktgSYKds18s5lPS5JN5EeFARQWcw7DSHYr9RkVEnTUVAFLRtDOYRAtT2eHqZw7uhG7GkYvYkAZtYCHNrFjC+EoUVcMzVIo3wouq51nAnQpgoXRgzCqHjgc+ycQe8KnHKb2eKowe23fjgVyF03zzbdpl3s1CeeupRr484t9dOvfS7cXvmPggX0i5ofoZuYdF9xmpAbVv1FEdxCqjTP1Xcuv8vIKaPln76v5w1O/hHnePMVz7xy3Gn9i9FY3qPJTtA4gAsqevDmDyjupvC/1E1SgkZ2cCZC+m+Lc+6hU2PWYO7v16447apS7mYypNfGVydPHnH2vzER/3qxN4UaVVs0eojopWTUQuBb93ra75UbdvInmoWi4ZiFf62gT2nyU0GxlZ/XV8idejVUK+B5JIY3H1VEoTxSdBZctIGhcIkRofNVNDUa02v8Tp+jD/Vmm14LpS5gIAHvg6JW7o/vqnmbBsRD2ewRvO7XmTZwU9d/9HPz10stEMF8ennPBArw/XF6V3NlYW9tZXZbWF9HnXAPQLCA6oYi7j9pQShGkyBNMtTCMSLBA0FZ5GQNCJgd2w3t5rOlSbLpYGZfKE0DcOjJ2B1dR72vHsv9nfzDF5J77liA3YyyFI+mwrnZrfGE299oLlw7MH26tSNorU8bIsg4xBOsB6JNpA6KKMeMbb2JA+cfiCxzoVqaYrsIKXqxdVSeCoNN+Ur/B03fYPo1a2Dr1BtNkmrguZ5ap6xVnNQGwYM5majrYGuJAXE7F5vEbqsSNxeKAUgrGXFQDgKfJh+SLQYxIo8bhQY1hQzELB8DOnKgte37UDpun2fze++7/TZZFtSHnJqzz5zb2d19pFObfJj7dqpEgifSo6bZQx6CFfhIqNzPF1WIJI5mYgQSxBKOaUsIsACdMhB2MCo+4Zo+ITXKLjwuBCGGSscELEUIk5xwS3sgSYchXACRRKzTcZsQwQ21siUi5v+XMWStR3DWNZtOhrO1EpJGuVO+kUTMNTAnuYVKshjEESdcJRWQNMIySFQ/cyuDJ18JPKV+Wxl+9PZyravF3bddYBkz43Ac64Pvnzpf9i1+VOjvF391+2F1z8MUXXYQr1wXNi5UJ0N2BON2ZSuwRKQVgFCWRDCHvj+zgd+7nfAWj1Idv7zs2rn+jszqmf/wz1L80d/tTp16JdSokZd7MnmeA802BRSX9XPkQRlMU9tVMM4gtguAiuOvewO7nssO7rzS+ndpcVLqWeg0KE1Owd1f3/75Mt312aP3+M3lvbyoNFHYj9lEU4RHlckQomlBL0JwXmA80/pNuAzrA2fTHMRbrZ1ME+i8A9l4arOvQ6Zry+imruOtWoVsFXvsF53tFgmfmtLYYWQq1p4IhCiZTh13q0DuzoP5FVg7zlH8RCqHMt82YEGodB2Sj7kxt7YvPtDfxI2W1+uPPho81zn4Pm+Xnme16wcQLsIgchBEDpAYwtk6GlVG4RnXCy/c/DSdfDSbbC9NuRYHWA/vkKNxMXaaJzv9V1u778KArYkcPCPrGV/zbMIK8tO54ZmbfEjzbW5R6LGZMaVTeLRDiDgybD+owgmejFXtSz13GjGYpLBIZTmoPGDCha6DUG/HsOHJppghq2YxxhQlZOM/pkGhZB1jJk2Znq4SUAZPk2KMzi9AYtMzczcBZXF4I4bs0L1KCOhhitmpj4XJQsDASD4l4E2LYFd3HI8N7jja+nCpj+cLVbm9pzl7lSeemrX5Et//Zn28sQv8uZEyWUdil2kOkDjqoZkHAyJKvSaoI3kHcxTutcqFZKA5613KFpSQZWIFT6GF4RjoNyMKfa7aNUKg1JgvZmrkgRytXFh1TKI2gvdSHurAyIRSodkvQFSpWc15nrw1MKIawO2JmGQQx6CtCDiSNxhRggFtalxIxBDEPjA3AzENA+hVe7QwpYT+dHd/4mlc8/mtooZGNzqX+zgs/zE7++mfvufBpPP/iPiT5dBNBiOB24elYUnLvqq3o6+vvgnLtY5kOmtiyw39hdj9zzy6zD2wHk70snpb2yefuXJn2nMHXk01TydT5MWJTxQcpGo3Y+dTEqoQqETehMaCQ4cCZx2LqS5wRPFsf1fJUOV/5bbFa6ej6jIuS6QyglwYqtTn1tNA9TLIoj38aDz0dkThz9u81rBlR2KHBcqAwDe0a19uHlT+yDdPaDJ26YbWBH6NKqRlFXw96pc1oW49UzEN+oqti7C4L80q9kgOkmTWJdUlsDdJlc3Gbw5mqlrm6dDFdP1M4+fYUtspUKVNoDAs6BOc0DL488Vx27/P05551dzu05d0nHfeJ/UPYD3U4AcAVUCA4ATWbOqnQDYMSThMIDurlmSAA9rWt0FJm2e69y5El9/xQfsMyfOUxa8MZubmjy+qd2c3Z1NkXvi1tJtUWt5p/BX+izetuwIS7OahJYQP/WDqboztb8xojhJxqaiAS6cCJFjTySGUd0GhA8p9nqrTFCp9ugHMQneSTBRP9/II08272brnhBRFeMUYUcj/IAZNmopI3dd79MZRMSDkOVk5A76dmHTC3Zu+OusMPjtwftveetcIMnWi//rY0tH//YzUfXtH3fFEqOiBYR0AFs4kOWKsZZJx/jNYjuGtrjDlCvpidQohLpivQ8xF6Ivy8CByV4oIfJ0CTYavej2cCqJUK6yH5UJG/lZvb1aJ6bgGGmSynr9T7fLYBaFdW2tiY3ZIHo7aTctJBHiQowbLh38wHLBTpVX7ezAW9StHPCF/URp8NbD6eHRFdjxYWSynZlYXcCnW/lDv/jqvtbM6X/YWTr5y6x5fNiVNUbBVyiOAvqFDZaFhrMCYh6p3Iy6KViLMmAVdny/PP6+Pyk/9FtfvBCZiTz1lLf09oHbg9r8r7dOP/cTWVJLWRCqLBQFSCxkW6u9pnbMUvdNbV4BpO0At9Mdn/WdppWbv5Ebvv5rA9c98MalNlQw7UlW44Xn83FQ2zR/6uj2Ysq5Q4atW8LWynUCe/Nly5MiIGpjRwQ4yC5H5zOlca3LD4Yq3mWEJ8+55j8Y5rguRZtsWDPJ1d5UKavpFiz9lWTWyd+Tn+uNui6nJ/Ke+O8Nc727UcY5jd4zqFDCwBfY2JYDq2/8kF3a9EWvsuux8p2/NXstMKQv4CN4xR7qqgrY3cdBSjI9/bi3ud66fmHq0B6/Mb+L+62dtgi3hY3VnTRu5YAHFsG+QoTMsO1L9WxHKkAqUhIS0XT41bCVephM1dR4vSX65dr6D+HypL6KL0/UeZKorFPPMxcEzR7VPaC6Mou9oSqzwXPBZRozXtXSgU5kWYidUoc7A9N2fuT76fKWv8kObHnevfmGiXNtr5l/4t/9i/bp1z/FV0/dnLcaQEQdgPjAaWQ0gglY0lZ9qpRjP7NZXJTd3brSlNmimLRgPcatX6qJ2CYjUWO2YYHT+xgcK+QFIHypN01dlqkRTVCbJZX9aPQiYR1oSWEDO5IYGEMnN7wXeARkUyOUbmF7iLJg5TTNYyvT8vJ9hxwv93Im1/9irjx6EG677ci5bHjO54lvvfAfb69NHPlYuDb3Eegs3sTiRbBJByyibYnjCBd6D2wsA4gYIo66zRZItwAtNtCyi2Nf3nzzR7/g7P3kq+dzHhvf23z+fw6G7ckPrL39/X/Dgtlxi7c9ZKljOYlx7LBAqBhxTW3GgXeC40YCieTUhYAVY5LbPsPSlSfdwsi3hzbvfZ7s+8eTF+r8zuU4OnifcOCVJ7dX509f12wu7ZRhe5vFgs1h0BqPg+YmETaLluiAB75SwcPMOwmemj21sQ87YY8nwbk7PTdUuPXzq5kV+lnRuuYbduqmHQx/o2vohsmeSIEm7HONL2nNbKRC4iOEmujchoAWRDs9upYb3PbF9MDWrxTv++zBcxmb3muv7BG4KgP2xluC2QNYoi+uLY+1qqf2LZ1+4w4W13bKsDUqok4/FX7Kkj5D8wOEzVD6VFn6YZFUV1fUN64BWnZPV6F1gof2n2iwnvRv6k9OtHY16UULCCjik/qlbutQe24FxyW7ah24KD7wyo8ZoVH9GZHEzDoTQqq/CunBo9wb/N7gzru/kcqNHIVtP1Z/N1nW1Nd/87PB/PFfgNXTO7NQB4s0AGgAMUWoU58n1syYtIBxDNoqrTKG8ko1YgMhRwdlA07rBSuBDc7UjugK/iebIVSpU9dNkRegrxsXOq0QrWuJqvKHrSAJWK7MbnWdHxWZ9IgqRhkQi0OMiy/WMJSCFYp+oF1kikunvwluZYbb5dcKw3ufzA6OvZjxihNnQ9I738dcwYbTe9zqydfHeH3tlzoLb3+E12auT9E2E4AS4AHYSitAAketfPCAIuMdoWeJ5LgUtFkRrL6db3ilrV8YuvuTXyZ9d503Izi5LqwHtw8er7Rmj/6r1vzhj5FgddThEbHxPvpc8SrQXhTnB6G4fRQ6YAupHL7AzkJMchDbfSskM/SCWx79erZv63fym26fhs3fCS4lTH7G8y8POdBo5qBZr7Tnj4+tzB3d11qZuTHu1HZasllxZLuPibYHPLQEx0mu8DOteNetPyebzPXatX6WzfrQZbHgxjYpfSXtXUkmrQlmyWxNArYml2lIXbNhdEFIJwqo5ugrDQF8TkK0l3aH27Tvpu855S3/dfiWB58jA/c2zndu9t5/5YzAVR+wz3x4caU/bMNbB+6qTp38iVp14b6otTJK43aORC2HiZZFhW8zGbEENlOPmLH2Q+i7K6iAu2EUqzcG66ZgawK0EUNQdVUDs5kTSSgoZ7SbJS0neEw0J8DaJWNYPBSCemFI3JC4fQuZgS0Hilv2fM29edO3zqe+ihnI/BO/+xv+wrFPweqpG5xgCRyCkDjKUXLAnjNkyCNxhkoLbDSd4GhlijKFmIEbeLybUCeC/uvTyVACdNaSwIe6rt2l9+jND5YZ1PZF2+8hUwU9cc2GSLHzsZ3FkPnW6xhIwkEYXKtFqYY9FEahWGfH9c4CYrlSkhTvSCvgVnEtXRp7qzBy/beK193/JfjeyvKlcuzBYL18dDTDWo3xeHnmnzRnDn2ctuZGnXgVqERUA9vLsBSg29QspNMJ25gZSZDMgsDOy2XZF/aN3fLHg1tu+lPnlk+/eKGXGXnoUQcyW/adfObPfp/XFx9wokY6SwWAjxAyji3OjUhlfkqhC2vAFMVfsd0MN0wW+DIFHassRW7k1MD2Wx938oXHik5uEiDfvFzYv7L+F33x6Zkb/NW5hxZnDt8DQX2T5FFRRFFK8sCiEDHCY4vKkDEZEYX6GMJY0iutcuhuwNbRGzf0WqlLfyXkNb1t1zU406OwLshperb1U5FUxJNNPe700XYSFb88GbOyL73NJ0dv/PDnUuWxp8nOD18wDfsLPZd6x7s4I3BNBWyT+SlVn9WJGS8ixT63UNpO4mhXp1a9Lqgt7woaC9fz9vKoFTfBFi2wwcdGGgVXqoYqzN4wc1bCEtgJrHtldX5s+ii7LNIND6+BvdUDa4hpiUqQ8QbU7WQoaE9ciJw8ZtTzqeLoq9ny2EHqsANcRMc6kF4Zvec3zsqV6e+aMhiw269+6WNTb37z14KVIz9eJKuQkuiK5ANHeUXsRbccwIQDWfAu2OAqzS2t047BJYGsz1BO6H7gxmmVRPV3loR1VqHjspFsVGTAhE6vM2/8Vn64KsvQGwVF60tQDVN/VPcWPZzBhlCiAhSaAuR8lhmYyfaPH7ALladpKv0KSH66dHJb81IFa3VeU98qr55+/S5/6eSvNGaPPODw1aLD64yKtrKCxMxV72QwaEuwBAEbZ10Q6jZBJwOBWwnCys0vuYXKvx+7+cEDZOhDrQu9JOjWnce95eMv/WJz6tAvRStTd3u8Dg7aVeL8F4Ei/TKbQqRgcjxLBwhHlzOUTUX7UQYB8ixoNuZOqZbtHz+YH9zxZLq45Uk79b43yc6zMyi50Nf2jo07hROft9emV1IC2lmSqow5lG2VQTgWtOo7/ObqqF9fHOf+aoVGjbQlAmrTEAjvgBTY442lF132QgRE62PrcKuMP9V01oiQLuXgBhhnrZ7ziG/jOmIhimVcqJIONL13169X37YLjZCBcPrDVH7ry5Vtd3w+k818E274tVqvbn0xZ8nleexrLmCf+eA+ZcHJONNp1nPttfmcX58vBvXFEuG1vlwqfROJmje2Gyt7w87qMERtwphQGuWavZn0Y6ttdjfz1n6thnal+CR6iHWbiFb0UYYKWtrFtH8ZvWBqS8vJNd1M6QXizbDzuQAAIABJREFUpp9pC/YqzQ3O9fXvrfLi0HJ5x0+i/OgF8XH1J7+xffaVb34mWJv4ZVI/1Z8VdWBhQ2VSKD6CveQoFEOxnTKKgUS4SOk6ZtKCtj6WyTTq5hbrjPhuvpFsaxTkYJi1CIEbMwB1VL3Aaba9JvapII0lAmV3qcdaq0bq/lk0eFDsXEkhFGjokgPqlgIrXTzkZHNPBhKeyle2Tjv9Q0uZPXvWAM6fVX22j7IKgEe+tnPy9e9+PFyb/RiN165jYbVsQ5NaEj0aIqxYQ6z8hRO8AYsiFNBKwrI9zKygRbNRy63MpLfd/vvpgcq3+26qz10siBnPeeWZP9hcnz/xq6K1/KvQmtlsx1XVl4BdFhoFUSELCMFOfCyXGNTE5qqtGH+nOBc0JWKrUI9IfslKDxzNlkefHL77x/4v9NcvafvX33e/lPzp0tNpqK+m/Wo10/Gr2WBlJdVuzWA/d85hYiibInvE2sK9MmzsEGErJzg2AyK/BOehfhxxfiqPZq7dG5UDmKKLaj0H7fGM6bfJ1kUMNtM65jxCdzEJtm2rJQIZ+UiMjJgLDfAgtgeEV9x6sFjZ8Vhl2+4vwcte9VJuOM92vvded/FH4JoO2O8cXm0af5DB4ZMu+MvbGvMnx1eXT48Ffn2EMlqyXbdMGSkJwXOc85SMIw8EdwBEGoSwJRdMSmFhwRvBYzy+qXhjKwwWpSP9pxVJQlqEsA61WItQWgMQy1HE5wlzFgql4beyAyOH3MF7py5E286PmkZy6tnU7InvvC+qzX1crE3dT+onr3fjmmNJXHA08MeVsQHTYiNIfBJca68b+7sEP+ii3BvkI3R2vCGrNsSajT9LXIlU/c7UqFV2b6QK16UaORCuyYCqhQwb3qQFITL2UYHOTkfUyTTAzs1Llp8QxDnm5fOvlkfGXnFyW49caihWSctOv9JfP/LqvtbS1ANhbfmDvLN2k81rlsN8kOhtDZHa/GHbFEphaLtHFHlRwqNAgxiYk4cmZKFt9y04I3u/W9p6/aP5WzdPEvLJi+rpq0omX//t29v+ys/x1vzPkNqRkZRcYw4SIdGLG/deCgpPyiaaT4CN23g1mHEqfjSKrKCjFEkDOIUmdbPHOIG/cXOlNwY27TiRGtozA+P7lgm56YKjBe926VRrwPL3M9A4XYbG7BBfmdjVWV24l69M3Rf79S0yaqdk7GtipJrTGgPXARu1B7QfDBY2VMA2G3TVhpiwxgn+FjNx3S+KwmDY246IBefYFYCbOAaRW5B1e6BjFUZfSxdG/7I8su+vc7f+CjZI9b6u0RHoBey/48bjooVkLiXOsFrKAnMq8WJ1pNVaHmw362Xebudl1MlFfjMLIiwA566IOVrmuVKgg6ygUqIePW67KWGWHQKjASV2RCyrQy17xfO8NcfLrHmFwlIqm58Ge3AClvuXYf/++N0Qyc51Dsv5b2faUyevC1be/nB98gePuMH8GA2bKVRYQwtHn2vFMNdiYFMCQRgoaVUN6a9PnW6/9Iaf6UbpjTC4rvkl3rcKCkdBFFywTM0cg7XSTTaSshig8XMtXBgjZPHjmzBjcYHTlOQ024mIN0fc/IyXHTidKm06lurf+YrrVV6DGysL58qcP9fx+xEbPtJ85fP97cbKzrBevdXprD7kL03eTv3aoMXbNkMXMVtAlEDLTIEZqm6vnYy0iAaaUdgcwIcs1NlAI85vfmH8ro98IVXIfYOMfvK8yiFne40orHPyyb+6SbRnPy3nf/BTrj/X5wjfQgU2dYNwY2XIibiJUsr9qnU4xqilSVR4rywXYtQnlxT9xKW00r6THTji5vpfBbfwliS549IunC6N7V1KecNV2Hw3mulctJa6H3XPkNfSPHGo0Jid6fcbi/1EtkccwkdZ1Nhq+6vbeau6G/zaJoiaFsQ+UR0cWPZSgiuaHKk5mDjB1/XfjZqAya51wNaSSthoiIEavQ/wbQyo0g3A0oK2DZGWx0N3oBmVdr6aGbz+zzP925/I3fgLx3sw+NnO4Kvzdb2A/S7vq1L4gd0uNE57iplFLAp+zCDsWOABQJ0j0dd8uWgwzMGNBQiGij8RZNM+QNNHtZ9LuUD98IL1VdY6vDQgp9/6Z2unX/5Z2Voct0WHOlRAJ0SCEYDFpPIVV+ux4ZAlvdYKDjyH5VX3XSfIAzLDUcEQSd+65qc8jgQSx7T4BPa047dOwl3BiR1z8ELOMm0vPzJZqGz9enZo+9/CwI4TwK5fgcHB9qUcT91C9DSDuWPO4uHDOUKy9/vN6iea86cecsPlsh01qMs7Sr1NkfYYKqwhHwIhVS2Vi2p8uvMcwRlLuYel7DTURS6G0vaXs+P7vzTw/g/8McAlDmbzr2XaS6/tXj7xxGejxaN3svZSvyN96mBzF2ba5uZrUTAJqEmj1OfUqoKhjKvrDXHjh4RDywFipyACBwKZArBLHSs9OJMubn45PbDpQNiuPS/bp6ftdNGPoBgPbC5HsOMeAdCQWnDjsDxbK1l9X9QXAXicAAwQOJgjkDpJoAZsZe2QbdG6VV2Zt9PD4wPMyt3g+527g3p1f1hf3g7BWomGNcfiTcAOEiYDYBy7SDQBDze0WMPWMri6Y1NJp6hNjH5WEmKpAiTMBlUxM7BshoiRkhrWJhiRQDU7S/mcMyctpJ2r+Vb50PANP/afU+WRZ8j1P7/8Lpeq3tuuohHoBezzuJlmUSDw+OMEHjYHenrgh8f0AfzdAxLgcfOihyV87nMAv/foZaH2gxKZkBGbFg698Ad+9eRP8tZUKUUCsFAWEUk13AcJoXJAw8VFBVzjJqRWxLMI2OtiEutW98rjF9uCujwz1Eu2tUgNapoD1tJdXMQEzZSbYOUW7HT5uFvofzmTLz1bW1o65KWgVhp7vw87mjHAwwhpnMXZnMdN3/BWhb4sj6ShvjgMjak7Tx/5wcf92vytENYrVtzymOhQl6IVYQBERKreHmPVRZk6KDqdKjMoFTHFYnTQeAUd4qDhU0gP7jrpFob/u7fl1j8p7f/0u2rfO58rxfmNegaZtdrOlTd/8Duy/vYHWXuy35FNJeqC0p7CeM5j1HJiBg6zgVlY4eUQct1RoM10EOjXVqaYRaoGNmpLSVwO1EbsJrC8fM3L9R3PlDe/kRkYOebmht6C/MAqePkWFMptAK8D4IQAJyL0PdZJ7Zn32zyTFGDCBqhSqDku2HEKIu6B30zDykI2rFc3B83V66JOdcfy8tvb47A2KnmYp8Bdm8Q24yFm0pSKkNiUg4OkQCMikygfaj6KopgZGqQu1yBipHuvsV1rnZypESUKVHlkJGrHDGIhIUJUyUKSZB5akQXMLS6lS8NPF3bc8IfZYuZl2LHSvFichfOZH733XvoR6AXsSz/ml90nqnbTw1+1V+feuLO5dPznw/r0T/HG3KYM9kZLJNiEANQQjjAjVrXLdWGJswmRScA2PFk1BjqJTlyD8XhaUY5SF2w3u0BTxbchVToeWbkpwbKLYWxNEjc1nytuWS6MjFZh7OMYxDZqyF30sVUB4cQJB8Qbu1rzp/c1q5N7oub89cJf2h60FkeJ8AsuiyxkVfMInZUIYIce1jyxPimVTCrmoYaoiP2+KlNDG0ULIlBKdoKnh1YzfVv/uDQw/meZe3/79Uu5Edk4iInpw9Thv7ndabz9cd6Y+rBfn75eWd2gpSWNtZ0lwiKB0dg35MSQh2qTor+M3zEGLHQBS0w2FNaA106BWB6XVqbJWbrOWboRgVPnVqYl3FST2F6dUbfu2l7LAtJhjEYMaEwYDTHVTyYBEkRAylQcK816FsdBFuIAnd4ykneyDC1ZRZQhIspR4Wd5VMsS0U6BRDsN7aut68vYZqj17FXpxrC80Y7VqNarroR1f2u9lKIugDJtUVj3uie2Nh/RHtf47CiOCDoBIl5hpcAnaYisnHALg8876eK3Ha/4ZOXOm96Az59okkcfvaRz/KI/RL0PeNcj0AvY73rorr43ytm/TlffPHB3uzr9c/7a7CdYez7nEtQY1yQpLU+pMT+tq6y/koC9Tj7bMDYbnJDWg3TyRh30dZu2Pq4SjaAOuJnifKo0/LI3PP4MVHY+D255GrLpZSittgE+fdHLCFq0TsHdFE50GHjNTFidHm4szO9cXTi1i3B+PRXRuMX9TTRuDcpgNUNEh2JfNaMcLAuDkA7SiJNigBLoLY3bEvQzwiAjUN2NKd36COMdZxCwLOepypJd3vq/031bvjY0fMNbZO8nL7mpwztnt5QvpdtP/eXuRvXUhzrNlYdFa3kvDVdtC3xwLGT7S4gC3fKIcDHDEodyUdMmGKagolXpUJ9cp5wKSsYhUuUA1CYnDnDkKKBCHf6b2bG0rJAw2wdCA8asAIBGlGAzmbKFitTx1TGULjiThDoSwBaCUym4I0SUAhnaMg5dIgNGRKjq0GjR6qAQjArM+K0liXV/ufYWUIY/imWXKAAZzBu7GIx+QtKJaJ4Gc62JQriWQ9Ee16ZrRG3OKAiWgoimcYMWRm55maaKz2T6hr+dHxx5Pte3f4KMP4itBL2v3gh0R6AXsHuT4YwRkNXn84sHn7jLX5n4dLRy5C4rrg5Q2XIA+08RtVU636addEPAfufPkoOqYGxmmcquuzNOI9eYkWi2ks46dBuMDczLtaxM6aTM9r3cIe5Bzt1py8vVpFtq2dlyq5AdbAk743PmRLn+gRDKgyHAGFJ0zxoWN/Apg+nnbMi0HGgTq91ccqNa041F05OdlXSns5KRQSMvOQwxkDshDvd36su38vZanvEWc0kEnjIwCcCxUPgG1b+QAa6K/xBEqFSmDTOw1q9cyZR5BlHfGKgc24YAe5lJKhBeeVYWNx1Ib9n1b4ff98DspZJLPdvHYO6bj45B1PpEtHr0Y7I5fx0JaiUGgY0tj6EIQErsLwZwMKPGbJpb+qZjNyJKrxq4WLVG6hmgrV4kIjf4d+Q04J9aj1PLhSIxEd3KdMuYMt9J/lNmPkaFMJlKxoFPV5XxU7Qgj27BQvMPLbSDYLbNLL3hNCY9iUJfIi2sjpAoFurtqVYX3jhgiXkIXqex4V1v6MTLSCiaut8et20xepqnykFkFVYDWjgts4MHh3fc/uVcKf0m2fkLF0zB7mzva+91V8YI9AL2lXGfLulZYstXWD22rTbx3G+uLrz5EMSNEVyUZdAET+l9a4pU8mWSJU0afkcFeWPA3ug7rJc+DM+IOprWcoSKKQKSyCpGeNiGiLogWEYwr7RsZUpTdro8a6dLs46XmyHMmmfMXgXCV+K4vRKuTteDxqrvREEsPXQRB8hYKSFjWzasiOTtiCyu+jSbBajWAup6ebswMJKyvcE8sd0+KmUOgJd5FAzEQbsSBc3BsLE0HPn1ce43B7jf8igSyEgEWJu2SagMR5AZLeJIW66iwAtW/KMIqEWB2Z5iSAtOwEGiUoD1X2xHsyEw1wjoeUwy3MlVJtL9W77Vd9tPfAFmqsfIbZ/RPUKX0Zfa5Bz+wwzw+P7lYy880l6evSfurA5T4ruC+MAgAFfGYCsdcmT540uVhQlgRyOa4GFQV/roilRoKc9nwbVGvNoLqjunKYiKM43BnnI1rthq2IWhTX0FJXT1hnGd8YUBXmXeKq3VdeVE8EfNXeO+oczjMOh33fZQDEXzKpQ3gPKkVg6nZ7j5Gct3dZz1RVRn3Qk4o3+u/6/44aof24aIpKSgOZ+m+icz5a3PFTbt+7YzfttT8L3JS6a+dxlNqd6pnMMI9AL2OQzWtfJSXaf9phPUT42uLZ/4VK069dOt2txe0lmCAvXBQbtCtegZuFNxa5QTsBGQQRvLhEFrJByVW5ZhmZt+auQLJV7femwTWBz/VJVEs9Ap9rSQ1I6B2lxSxiVhHHnJCIlKQiIAEkhwQsvJBMyy69S2OWOWsC1WI4S2OBEuj+OskHFGcO747XZWSp4CKR1tAI4evjEjyIqSCKXGjElO0SCcyRjDjG7Tw9qtulbj6mZ6a/FMleGJcV9SUrWKVIe2rLouYBEBKSIgjHyImA2hk4E2caFDsuAVxyZThaE/LY7d+KeFwJ2E2z4Tv6OacNlMPzU/Jr7odiZnBlpB8x8EjaVH1pYm7iWdRUhDE9KyCS7q8kuASDhAqKPaAVXQRAQCvbXN/VYiOUhkVG5YxkLPBFmdEaMQEdaDVRFYaWprGWCDyCCErTJbPXcUYxvtbLGOrmKstsjFLxVKjW63hujRDtM4zXU7F7R9qzHmMpr4qJ+uw65GCNRMNt9nbFuB8qRmb2pGBGcKFpRs5V8fsQIIu68zuPXG/2dlSo+5rPiS59pLcLIU9MRQLpspftmeSC9gX7a35r09MQ0XH7aX//bxsU6r8VDQWP5oZ3X6Xqc9m00Tn2D9DxnOKM1oU6pqfsrsRNUtjdUoRizjNa7gbvVzUwM30qI6nUrScpOTdHHzRFvZGLB0LTW1rSfFPnm9fgvUqhEEu4RdQYChgwuSubCZPiJEoHAUE1IiaI3iNlRKjrsAxGJ1iiU5fnc3HPrvuG3QtcikTUeXY/HzE2q7XryRTa+/TMZlCHX6tXpjoyBYgrmmBJ840GYZGTqFtlMee5mm+v48U+j77tB9t5y42MIoF2pmyaeeslYyLw+LxsrN7Xr1A7wx/xA0F7axoJpxUNoX4WdiKRY8zhUcUIzblBkPalUO0QqAOlibDLs7ktoEZh3aVlIt3Z5nNfIKbtZQtPKi32DzqraAplZjTNg3IEM6oKIfQFKV0X/i0VAwyLQTqmMIY3u6IVhvgJK6RjcogIIe8uisRrDEgbVqBiFxALxCw85Wpli68oZgqQP5/k0/oN7ARA6gdjkiKRdqjvSOc2FHoBewL+x4XnVHw8DdOfRHo43Fmdub1emHWGPmbuigXSEKxgTKUxgVvFWAQ76vWn+JaldRTOCkfq0bVXU2pOLaukqUDnM6w9YVyY3wZjJFzZ/dhVKH0MTpSGVXCDmi+Iiqhb5TuGXjpySbBKNlniADxi9J23Wa3mJlXqLFXYyKuT79DemvVrAymuimCVdbpmq51USSVlVTJTpeuRBZhUi4fZMs3/90urLtGZLpPzDIHpwmt9122cHgf9+kxvmxevCP8q4MttXmj90pmiu3QFjfJ9u1Hby9WnGhCQxlWJHUZXS0zeAaIpfRi0cGvalL6wCudkYmWOsNIGbKWOnWwd38FlNq/EI7W7OhU0pryLVQKIe2slzvadiog49B20gMJ7r16sBmH5dMXhP01XzrbjDxbPUmwTi/dxEiroK0C7GVjUiquELc/GHipt7ysgNHvL5NbxWGbnwTXmwt9TLqq265vOgX1AvYF32Ir/wPUNn2wuvpcOW1cf/UwQ/Wl97+YNhauwGiVsUhvmOLDsi4rYA/zLSxX1stg2qRTZhAyp3atLZoqBIXVkXSUbPQ1B+7BKIk4zozYOvX6kVa267ovyeCLEpkxeRR605h5h4kFqfdhXf9UzVxKdk2JKRgPHe9oGvCXHKOG+9p0uSTOJEloR7fpdu1lEyn0tdmEDIPYivXIs7AiXRp6xOj+z7wGFS2HIfynRdMJ/69mHFqjix/PwuN+fHa6WO3NxdOvy9Yndpvx/OjjmhkCIS2lJwgKQ9r2LrtSdeOsa2Nx0gKS4KfzriTf3UzbAV/rwfibja9wWdeh3mtza2J3Ukl2eAkXUp3ct9CBZOreWOMOhB0Qehde9Wb0cQM3ijw6b2nzsQVfN7dlBEpGYtj4rRilqnGTnHSzo+8Wdy87/upwW1vOv2jM1C8uXGh/ADei/vc+8z3dgR6Afu9Hf8r6tMTmByOP3dX9dibn6gvTX7IX5sdzliBZ4mmJeMmIcIHi2q+t64fagY4sm5xaVN9qBuWUcXXTWZhN/tez4f0AG14TfJvM3JJL3eSvXWNCXXK+47x7X6Q1sNWvdB6UVfZWLI4qz8NO1ltPZI22HcerwuUq3KAQEUvdSwG1LKVHzcyxFG1LZJMhjQTQX6kA6nKUTc/8uUtd330cTJw/9wVNQnO4mQRKof+2nDYmbx/+eSLPxvUJq+LO42ykFHascCxaMiioEUkD4BRAZ5jgaVkPXEMBUiOGz2FV+sMtvutuRIauEkCsJZK1VuqDQFawePm5+a+qhzebOi62ypFoNy48UN8RpvPKKa42aRFStlNs9gxz+eA99fFIocQ0oqBsIhLGhLPW82Wh45mBrc8m96840nY8SvPv1c99Gdxq3ovucJGoBewr7Ab9l6friakfd5Za9AhGkX74lb9/WtzRz/Ia1M7nGg564k6KGtS5IEptScsWtpK6SrGVqZIQ+OMMqWWFWHpuKsxbkhBKsgb6U4Di3avWwV17X6kvLQN4KmXagEyRv6ZzsKSDAt5SiYN31CNRqga6+2mQSgJ1vqFBgZHL+qNwcAk9OhdreL5ev0dSXbYc41scIk628xWQigI0RPLBeblmzK76Xh66Ka/km72ibabPrLpjsra+fiav9dz4e/7fKUC97rvVVuTRc/O7261mre21hZvb63N38LbS1ss3rAdwDp3GyzeAYg6ihWumPYKEk/avRL1bV1G0fF2vZShcQyN5iTFaHXrTcBOpHT1fNABOEFKMJNO5g/eS+zHJhCDpUhqvMvFUD0R1AKu2PwuhJCCQHoQ0yxY6XI1les/kSv2H/LS5SMkXTjM4uYx120vgbOnTfZeXKOWy3kO9M7two9AL2Bf+DG9Jo4o5Us2TM5nG/MTA9XZN0c8Ed7Hm0sfipuLt4JfTaVYBBCjf3Ck4ENUvMKWLZQiTbx/EQpVNd4kSJqsFgHkhIWrhcw2kNKUSpQ2ICFSS0Nq9pCpOav68zpRTOVhpt6cgKNasAMXbmR8b+ypTSDvBALHVuJ1kanE8gSz6QSZT47JsTWNOqjWBZJ6ykmsFaFFaSbO5kuHMqXSdwJufyM1cuNUoTi2AHseRs3zq17BSrlfnfxubq12ulibP11u1BcG0g7ZZsvgvqC5dIffWBojYc1KMQyUEVBF9lM4hVEE03mzvsW4oUPUJtYCJ7h1M7xGxQQ3QVsDK/rOdIsc3UBtbG1RsAU3UyzVnYOoRqe/dSeAKrOovgCKxR6ICDrDZQMrXZ5zsuVXOXGfj0J53PUyC7nyUK00sK0OufEGNOdal9oh7ppYdHoXeWb/f288eiPwbkYAs6nghant1dm39kf16i0gom0M+HYRtoZE2CzKqOVREYKtFK5M9qoWWENS25hFn9F2s04OW68uJxmSZvQaupc6bSYVv9c4R5n6uYmJCpjvwuQ6y9dazxt7xzfsX5Uhid46JMu/ysJwu7BR2gqzNIK5IfaNO+gBDdzKhcQrVIWTmQSwDqXTuRc2jQ4/B3fefOhqzajPdt5IZObPf7O8fOSFvWsLJ3b7nbVxm4qhlG0NURmVeOjnReDnRBQUCNrXYmtd1+UqBouhvGuoHMG0KhnKhiaoiAnapmXL0MlN4NaBWvEKFIFQ90RzcEEQx6iWqTq2BMo6hFkty3aa1HFaQK2mIHTJD6IFIemilS7MlkfGjpc3jx8Bet1iT5HsbO9+73XnOwK9DPt8R7D3/u4IYNbdmljok4216+anjtxGO9WdpLMyJjsrm2TYHKRxq4/JiFEFRaO1YKgY5lp5aj3Z3EgsSwRazigvGwYxMq67i7IkKmCrb42eGpWs5LimymnayRSEmqTXZ8Dh648EwvlaIkYTjtbrnsnfECHAmqYNws6gzGQjIN58zLITTmn4eHl092v5waHnnNymU6Ty4HsuL3q5TVXleNfgBagHo2sLE9t4c2W406wO+I2VStyqDZGwU2AkztogMlSi/neYoSTyOA89ySNLcuyi1q1iSX980iaoSGEaG9cbO5VR6xY7yhgnDO1u3SCWdiCZ2wFqNziwtqROh1vuquXlVuxUfsXOlqpOOl/N9Q9PuaniKUgPLkBpf7NHHLvcZtO1cT69gH1t3OdLepVdclqjmYPa3Ehr8ujNq3MTP15bPHk3RK28RWKXEe4w4TOL+wzBRuyiNhqRuq/ZCFNoQPKMcG2uJZG21MFTQ6hG20IrQOr/dWc4vt5IXZojqJawLtPMvLCraY4ZuBH1UM1Eut6pxVwsEJSh05QQxIljcKJQuH5ucPObxeGxbxbGbvguFDedgsKTtZ7L0tlPPZV9w0EXGo00RGEKhJ+G+urmaHlu3F+rbms3V8Y79ZVKGDZHeBTlBI8tRiRhKP4ttVSaEa4hEjvzsWxCkVdOJedCIsWAMCZsx207TmrVctNLTqa4lMr1Tbm58gl7YOgUpLJVsEtr4DghZCs+QOgD7Il6xLGzv4+9V168EegF7Is3ttf0kbvWo3CQLXznKSduTXhBs54pjV93o/D99wWN6v6gvjQqW2tlKjp5IiNHypgSNBmR4fo3YF0THaG0C5IWvOoaEBshDd3rjAu0YvOaYK2Dtmn7Uqx1TSBLSGgbxTpMhO+27ih2MtohIiOYY0uWBTF1IGYpiKknhJ1ts3Rf1c6WJ5106TUvXfyWIK23rIZcLm/d68Oew3EvWJ/7I7A+b4yH9cSEBfVltrq4bLUbcxZb61CfLDGa35b2SmM5O+VlXSuVFyAzRIKLyjkMpCUJBIoWSKRPJWtHVPjt6vwKry/UKW8FjmPFa7UgrozkOWf9vFTpjyHtxlBzBewvCeWE+/DZ+2+f+5X23tEbgXMfgV7APvcx673jXY6AlI9SeGNnIWgu9NUaC5U46AwQEQ1YwPuJiCo8ioajqDMShZ0KD5uDIvZzRPgW2jgidI6EJNQx1/muMvlUxgqIdwp0ViIS7ZtAyUMnGHaSTSf92iZ/12Vo07pjiGsInSqYXaXlWqIS7TCp7QWWm1u108VZls6f4tSd4LY7FxN3jjnZWe6kFrZuuWMOxqB5uZl1vMtbddm/TbHQ4RYLFtoWuCs2tDgDnzNgMW0HMU07hn7g5TlEFoeszaHeCWHsgQjgcxLg9zAFvqMvAAAB8klEQVQDP6MYctlfdO8Er/kR6AXsa34KvDcDoBfcggcLkAF/IROtrOWD2kqp0Vju8xsrxcivFaXkRcZo2bbtCpGyInmck3GchSjOiTjOEQ2DIuipmnYl4QSDNiexksJKKGva5yHhcyujQyDETvjkAiQTBD0fgcaWZbcty1qzbWtZAiwHQTArpViyvUw1kx+sZvs3z7uFygJkSjUoD9RhttIme/eG780o9j61NwK9EbiWRqAXsK+lu32FXSu6hgFrDcSNta2N5fmtfrNWDtr1kl9f7Qv8Zgl4aDMKNqPUtSziUMppFIcMCHeQLC4kplAIpZuGLEo5JuEYnG3mxlwywbkIOYcQ+7eYZTVTqXy9UCgs5EqlaTtTnoHiwHFwyAIMf6TTy8iusAnUO93eCFxlI9AL2FfZDb2aL0fXNx83Pg5YX3zEBmimYCXIgt/OAG/bQCMLiMhAFDs/JHVGCRpVRyCpgNgJwWMReIUWWOk2CCuG/GId4AGOgdnUUrEu3oNNr+ZJ1bu23ghcQSPQC9hX0M3qneqZI6CD6ucIwB4CMEDg4DEC+/cDnHiWAuwAsBbW5/fYoIQTALCjKeEwAOzZJuEgADQaEpaWJDz8MNY0r3ohk94c6o1AbwSu3BHoBewr9971zrw3Ar0R6I1AbwSuoRH4/zpNCY7LVeje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p:cNvSpPr/>
          <p:nvPr/>
        </p:nvSpPr>
        <p:spPr>
          <a:xfrm>
            <a:off x="905703" y="1292860"/>
            <a:ext cx="2971800" cy="777240"/>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smtClean="0">
                <a:solidFill>
                  <a:srgbClr val="000000"/>
                </a:solidFill>
              </a:rPr>
              <a:t>Tình hình chính trị</a:t>
            </a:r>
            <a:endParaRPr lang="en-US" sz="1800">
              <a:solidFill>
                <a:srgbClr val="000000"/>
              </a:solidFill>
            </a:endParaRPr>
          </a:p>
        </p:txBody>
      </p:sp>
      <p:sp>
        <p:nvSpPr>
          <p:cNvPr id="8" name="Rounded Rectangle 7"/>
          <p:cNvSpPr/>
          <p:nvPr/>
        </p:nvSpPr>
        <p:spPr>
          <a:xfrm>
            <a:off x="5218141" y="1292860"/>
            <a:ext cx="2971800" cy="777240"/>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dirty="0" smtClean="0">
                <a:solidFill>
                  <a:srgbClr val="FF0000"/>
                </a:solidFill>
              </a:rPr>
              <a:t>Tình hình xã hội</a:t>
            </a:r>
            <a:endParaRPr lang="en-US" sz="1800" dirty="0">
              <a:solidFill>
                <a:srgbClr val="FF0000"/>
              </a:solidFill>
            </a:endParaRPr>
          </a:p>
        </p:txBody>
      </p:sp>
      <p:sp>
        <p:nvSpPr>
          <p:cNvPr id="9" name="Rounded Rectangle 8"/>
          <p:cNvSpPr/>
          <p:nvPr/>
        </p:nvSpPr>
        <p:spPr>
          <a:xfrm>
            <a:off x="167150" y="2511706"/>
            <a:ext cx="1509250" cy="2419109"/>
          </a:xfrm>
          <a:prstGeom prst="roundRect">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1800">
                <a:solidFill>
                  <a:srgbClr val="000000"/>
                </a:solidFill>
                <a:ea typeface="Calibri" panose="020F0502020204030204" pitchFamily="34" charset="0"/>
              </a:rPr>
              <a:t>Thực dân Anh cai trị hà khắc</a:t>
            </a:r>
            <a:endParaRPr lang="en-US" sz="1800">
              <a:solidFill>
                <a:srgbClr val="000000"/>
              </a:solidFill>
            </a:endParaRPr>
          </a:p>
        </p:txBody>
      </p:sp>
      <p:sp>
        <p:nvSpPr>
          <p:cNvPr id="11" name="Rounded Rectangle 10"/>
          <p:cNvSpPr/>
          <p:nvPr/>
        </p:nvSpPr>
        <p:spPr>
          <a:xfrm>
            <a:off x="2143125" y="2511705"/>
            <a:ext cx="1734378" cy="2419109"/>
          </a:xfrm>
          <a:prstGeom prst="roundRect">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dirty="0" smtClean="0">
                <a:solidFill>
                  <a:srgbClr val="000000"/>
                </a:solidFill>
                <a:ea typeface="Calibri" panose="020F0502020204030204" pitchFamily="34" charset="0"/>
              </a:rPr>
              <a:t>M</a:t>
            </a:r>
            <a:r>
              <a:rPr lang="vi-VN" sz="1800" dirty="0" smtClean="0">
                <a:solidFill>
                  <a:srgbClr val="000000"/>
                </a:solidFill>
                <a:ea typeface="Calibri" panose="020F0502020204030204" pitchFamily="34" charset="0"/>
              </a:rPr>
              <a:t>âu </a:t>
            </a:r>
            <a:r>
              <a:rPr lang="vi-VN" sz="1800" dirty="0">
                <a:solidFill>
                  <a:srgbClr val="000000"/>
                </a:solidFill>
                <a:ea typeface="Calibri" panose="020F0502020204030204" pitchFamily="34" charset="0"/>
              </a:rPr>
              <a:t>thuẫn chủng tộc, đẳng </a:t>
            </a:r>
            <a:r>
              <a:rPr lang="vi-VN" sz="1800" dirty="0" smtClean="0">
                <a:solidFill>
                  <a:srgbClr val="000000"/>
                </a:solidFill>
                <a:ea typeface="Calibri" panose="020F0502020204030204" pitchFamily="34" charset="0"/>
              </a:rPr>
              <a:t>cấp</a:t>
            </a:r>
            <a:r>
              <a:rPr lang="en-US" sz="1800" dirty="0" smtClean="0">
                <a:solidFill>
                  <a:srgbClr val="000000"/>
                </a:solidFill>
                <a:ea typeface="Calibri" panose="020F0502020204030204" pitchFamily="34" charset="0"/>
              </a:rPr>
              <a:t> sâu sắc</a:t>
            </a:r>
            <a:endParaRPr lang="en-US" sz="1800" dirty="0">
              <a:solidFill>
                <a:srgbClr val="000000"/>
              </a:solidFill>
            </a:endParaRPr>
          </a:p>
        </p:txBody>
      </p:sp>
      <p:sp>
        <p:nvSpPr>
          <p:cNvPr id="12" name="Rounded Rectangle 11"/>
          <p:cNvSpPr/>
          <p:nvPr/>
        </p:nvSpPr>
        <p:spPr>
          <a:xfrm>
            <a:off x="4324350" y="2511705"/>
            <a:ext cx="1857695" cy="2419109"/>
          </a:xfrm>
          <a:prstGeom prst="roundRect">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1800" dirty="0">
                <a:solidFill>
                  <a:srgbClr val="FF0000"/>
                </a:solidFill>
                <a:ea typeface="Calibri" panose="020F0502020204030204" pitchFamily="34" charset="0"/>
              </a:rPr>
              <a:t>Nhân dân Ấn Độ đấu tranh dưới nhiều hình thức khác nhau</a:t>
            </a:r>
            <a:endParaRPr lang="en-US" sz="1800" dirty="0">
              <a:solidFill>
                <a:srgbClr val="FF0000"/>
              </a:solidFill>
            </a:endParaRPr>
          </a:p>
        </p:txBody>
      </p:sp>
      <p:sp>
        <p:nvSpPr>
          <p:cNvPr id="13" name="Rounded Rectangle 12"/>
          <p:cNvSpPr/>
          <p:nvPr/>
        </p:nvSpPr>
        <p:spPr>
          <a:xfrm>
            <a:off x="6355079" y="2401303"/>
            <a:ext cx="2622431" cy="2639911"/>
          </a:xfrm>
          <a:prstGeom prst="roundRect">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1800" dirty="0">
                <a:solidFill>
                  <a:srgbClr val="FF0000"/>
                </a:solidFill>
                <a:ea typeface="Calibri" panose="020F0502020204030204" pitchFamily="34" charset="0"/>
              </a:rPr>
              <a:t>Tiêu </a:t>
            </a:r>
            <a:r>
              <a:rPr lang="vi-VN" sz="1800" dirty="0" smtClean="0">
                <a:solidFill>
                  <a:srgbClr val="FF0000"/>
                </a:solidFill>
                <a:ea typeface="Calibri" panose="020F0502020204030204" pitchFamily="34" charset="0"/>
              </a:rPr>
              <a:t>biểu</a:t>
            </a:r>
            <a:r>
              <a:rPr lang="en-US" sz="1800" dirty="0" smtClean="0">
                <a:solidFill>
                  <a:srgbClr val="FF0000"/>
                </a:solidFill>
                <a:ea typeface="Calibri" panose="020F0502020204030204" pitchFamily="34" charset="0"/>
              </a:rPr>
              <a:t>:</a:t>
            </a:r>
            <a:r>
              <a:rPr lang="vi-VN" sz="1800" dirty="0" smtClean="0">
                <a:solidFill>
                  <a:srgbClr val="FF0000"/>
                </a:solidFill>
                <a:ea typeface="Calibri" panose="020F0502020204030204" pitchFamily="34" charset="0"/>
              </a:rPr>
              <a:t> khởi </a:t>
            </a:r>
            <a:r>
              <a:rPr lang="vi-VN" sz="1800" dirty="0">
                <a:solidFill>
                  <a:srgbClr val="FF0000"/>
                </a:solidFill>
                <a:ea typeface="Calibri" panose="020F0502020204030204" pitchFamily="34" charset="0"/>
              </a:rPr>
              <a:t>nghĩa Xi-pay, </a:t>
            </a:r>
            <a:r>
              <a:rPr lang="en-US" sz="1800" dirty="0" smtClean="0">
                <a:solidFill>
                  <a:srgbClr val="FF0000"/>
                </a:solidFill>
                <a:ea typeface="Calibri" panose="020F0502020204030204" pitchFamily="34" charset="0"/>
              </a:rPr>
              <a:t>phong trào đấu tranh của đảng quốc đại (gcts), </a:t>
            </a:r>
            <a:r>
              <a:rPr lang="vi-VN" sz="1800" dirty="0" smtClean="0">
                <a:solidFill>
                  <a:srgbClr val="FF0000"/>
                </a:solidFill>
                <a:ea typeface="Calibri" panose="020F0502020204030204" pitchFamily="34" charset="0"/>
              </a:rPr>
              <a:t>cuộc </a:t>
            </a:r>
            <a:r>
              <a:rPr lang="vi-VN" sz="1800" dirty="0">
                <a:solidFill>
                  <a:srgbClr val="FF0000"/>
                </a:solidFill>
                <a:ea typeface="Calibri" panose="020F0502020204030204" pitchFamily="34" charset="0"/>
              </a:rPr>
              <a:t>nổi dậy của công nhân </a:t>
            </a:r>
            <a:r>
              <a:rPr lang="vi-VN" sz="1800" dirty="0" smtClean="0">
                <a:solidFill>
                  <a:srgbClr val="FF0000"/>
                </a:solidFill>
                <a:ea typeface="Calibri" panose="020F0502020204030204" pitchFamily="34" charset="0"/>
              </a:rPr>
              <a:t>Bom-bay </a:t>
            </a:r>
            <a:endParaRPr lang="en-US" sz="1800" dirty="0">
              <a:solidFill>
                <a:srgbClr val="FF0000"/>
              </a:solidFill>
            </a:endParaRPr>
          </a:p>
        </p:txBody>
      </p:sp>
      <p:cxnSp>
        <p:nvCxnSpPr>
          <p:cNvPr id="15" name="Elbow Connector 14"/>
          <p:cNvCxnSpPr>
            <a:stCxn id="3" idx="1"/>
            <a:endCxn id="7" idx="0"/>
          </p:cNvCxnSpPr>
          <p:nvPr/>
        </p:nvCxnSpPr>
        <p:spPr>
          <a:xfrm rot="10800000" flipV="1">
            <a:off x="2391604" y="635000"/>
            <a:ext cx="473517" cy="657860"/>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3" idx="3"/>
            <a:endCxn id="8" idx="0"/>
          </p:cNvCxnSpPr>
          <p:nvPr/>
        </p:nvCxnSpPr>
        <p:spPr>
          <a:xfrm>
            <a:off x="6355080" y="635000"/>
            <a:ext cx="348961" cy="657860"/>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2"/>
            <a:endCxn id="9" idx="0"/>
          </p:cNvCxnSpPr>
          <p:nvPr/>
        </p:nvCxnSpPr>
        <p:spPr>
          <a:xfrm flipH="1">
            <a:off x="921775" y="2070100"/>
            <a:ext cx="1469828" cy="44160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2"/>
            <a:endCxn id="11" idx="0"/>
          </p:cNvCxnSpPr>
          <p:nvPr/>
        </p:nvCxnSpPr>
        <p:spPr>
          <a:xfrm>
            <a:off x="2391603" y="2070100"/>
            <a:ext cx="618711" cy="44160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2"/>
            <a:endCxn id="12" idx="0"/>
          </p:cNvCxnSpPr>
          <p:nvPr/>
        </p:nvCxnSpPr>
        <p:spPr>
          <a:xfrm flipH="1">
            <a:off x="5253198" y="2070100"/>
            <a:ext cx="1450843" cy="44160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 idx="2"/>
            <a:endCxn id="13" idx="0"/>
          </p:cNvCxnSpPr>
          <p:nvPr/>
        </p:nvCxnSpPr>
        <p:spPr>
          <a:xfrm>
            <a:off x="6704041" y="2070100"/>
            <a:ext cx="962254" cy="33120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46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ewAAAEVCAYAAAAit9axAAAAAXNSR0IArs4c6QAAIABJREFUeF7sfQecXVW1/tp7n3LP7Xd6n8lkkplkEiCdDqEJCIICgYfSbCgoPAs89fkwVvTpH1FAij4QEPUFFBDpJdRAICGE9MwkmZlk+txeT9v7/1v7Tnw2JEDaJPf+HCLkzj3nrH3u+fZa61vfR6D0KkWgFIFSBEoRKEWgFIH9PgJkvz/D0gmWIlCKQCkCpQiUIlCKAJQAu3QTlCJQikApAqUIlCIwASJQAuwJsEilUyxFoBSBv42AEIJA9+MaOAU/COE3c2nFci1m2oz4A6olqOoYPq8FYW8BInV5gOk2IUSU4liKwESOQAmwJ/Lqlc69FIGDNAIDKx7x+lh/PS3kZxJKptiFgp+b4AVKQFGUBNMgDSqLAaMDBZHvV838cLC2OQdv+GyyaJF7kIatdNkTPAIlwJ7gC1g6/VIEDsYIZFf89+zMUO+i9NDm88HJh7hpMeISwoQCCgPucFNwheSoYSRZIDIUrmrc4Ktu/zMzyt+EScoYISXQPhjvm4l+zSXAnugrWDr/UgQOsgiIdeu04fXXX+zmRr7Ik73THSurKEBBIRowUAFcByixQSjgOorqWEw3beZNOzQwqAaq1ngrGl+ItM99RW+o7CFkoXOQha90uRM4AiXAnsCLd7CduhArVBhN65CKe4Hn/aADAPNYYNMMRBuzZO5c+2CLycF4veay22fGux67kqd7L1LtYa/pFIBRFRj1AOEMuG2DRhwARsChKphEAZMzcMADzAiNqYHQBi0QWU69ZcuCjbNWeTwtQ2TSwsLBGMvSNU+sCJQAe2Kt10F1tkIICpvu9JnJRO3mLWtrFdeOMOEEVCJCHr8nTKggWYvnBQkM6Ub9xsbTT10NMNchBErkogP0ThFiqbLjwUeuoKNvX8LS22brJAEFECAYAwANgDMA2wWNcDkCw4kCDlWACwLCFeASBmAYgnhDUeKrfpMb1c8awaqnKstau8ihF2cP0LCVLusAiUAJsA+QhTxQLqPI/r1Ji3VFda5E/QoNtoPCzujv3XI6z2WawUwZxM2CojgACoesRUDx1o8Fy1ofi7TN/lb4sJYdpTLngXI3/O11yA1c9+Plq5+67S6fNfKhoDuoEJ4AW1PApQQEp8A4A40wUIUA7rhgCwBBGShMBU244HAHLCLAZBqYalDYel0uUNF8S6iy+f4Q9a6DI75UKLHJD8z750C4qhJgHwireIBcgwTrwT8bkE/PTm9bc2xqePNRZmakE7hV5lqOhwpXYcImACYIyANRXbAEBRfCnHgaBn0105/UK1u+UbXg6lFCCD9AwlK6jPEIDKy43Vul0tM3vfbHb7D84CyvSACjOShQDkJwYFyAJgB0wkAhFCzTBkcQIIoCCqWgWCYABXBVBgXKIOcyEGpIWCSYMsItz9ZNOfw+Y9K8p6HiqEwJtEu33f4YgRJg74+rchCekxh4xJvqXTUzFxte5ET7ZtNcvB7sVCXhuQC4DnOFAIpFTsJBgA2C2EA1FxyBFVADHFpuCV9Lb+X0hdeU1ze8RBoXxQ7CMB6wlyyEYLkNd1RZ/VuvHeledg4Uhhs1WgDKOGQ5h0Aw0E8Lpkdks+U6AaDcBkIpuBR71wSAO+DhDoDgYBMGNsWsXAGHI8KHhaNURsFXt7K8efYS1zGXVC1cnDlgg1m6sAkbgRJgT9ilOzBOXJY5V99fGx1dviAf7z/dyUZPgdRwjcfNKAq3CAUHOHdlWRNnbLE5zYkAQV0A6gCm0S5XwIYAFJTqTKTt2Ls8kerby+Z9aUMpyz4w7hG8CiGWGcnXlk/LbF1+gx3vmiXskSBlNhDNIzKON1teXfUQzVlVdiJ+NLWyXp3kAIgLDqHgEtzqcVC5CcAFcKECpzoAY8B5AVyqQZ76wFbKEmp40puhmo7bqFG7rPyIzw0RQkoz2wfObTThr6QE2BN+CSfmBcjy9/r7VTOZaioktizMJHrOtrL9R0F2IKRZGfAQFxQgQIQAR3AQlErWLycUOAEQBGQ/EkAApQxcokMWQrZaM3uDEay6rm72/GdJ1aIDNksSS5YwOG+eCt0bBCSrOMxJC4Dji/uZA1DRK/P6LTV2avhDqc0vfle1R2oFjykObtj0iO2qzRu81Y0/9lp2fWF06GIzOTg9oGbAtVNYiwFQNGAKAeLksEADFAwg4AHOOTBWAJPbYFIFLOYHS60qGJUzX/REmu4OV056wTj04oEDMZ4T86lROusSYJfugX0Sga6un+sNY2qtkxy7KDW4/uOFdM8U4YxQHyuAKmwgjiMfrgQws6bgCMymkeVLQGDGRBnYjgNUcFBVBsBUyAlDWL5JTqC67fvlDYf91jPrc1375OL24EHF0qXKptS9hkr8ESMSqqQ8Y7m5glXIO4IT4roFJ9/e2J4GT7gAcz7rHAhgg5u70ce/chgvZK8p9L5+lgFxL4cc5AgBS6tIV7eccLfmq7zDp3mCsd7NF48NbPxkkI0qwooBFwJA1TCZBtfJAM5ra+AFxjVwbBMU5gBnNjgMwKIq5MAPWVIHgeqOp7yR5v+pqet4jHQeuBu/PXirlj56D0SgBNh7IKilj/zXERBiCTNXDLSZyeiF0U2vfRoKY1VUZBVGTWD4AHUtrHMDBQoMS+GA1XABrnCBCw6EEAnYwkVA58AoIjsBCzTIKRXCW9nxsidUd1PZqTc+cCAA1s5o4kgT9MWaBje8cGYy1vOxQqq/3aDEJRZ3bYcAV7yO7q8crm3qvF8P1z+hRdq3HgjzxWJkqb/nhbvPsBMDt3oyPUHGU9ShHEwl6Dqepv7KjoWX0JpJb5ZRjfSvX36ymRz+njm8cnJAzSsqzmK7AJZjAjAbVCJAdZj8YUKAEA5QVQBnjszGbeaBNA/ITFsPTXqyctK8X0WOuPrRA+k+Kj2fJm4ESoA9cdduQp45ip/k3nj+sOTQ1o8VRrctUrODTcxOKQi3HAllmFYjwYwSIEjpxbEc1wFVIcBllo3/iQEX+MD1yO4mEQUgYBNQVchzHYSvIaGGGu+qn/OxX5C2Rd0TMlB/ddJi21JPwbRqE70rj00Prz2em/1ziBudRO2EX3VsoQgigKjgUl04zGuCGtxOjPK3vJUNy4J105Ybh5y0HqB9wjKfc8u+Nz8xsOGy5MCGz/rcUay3gEkMcDxV20KNs+7zl7ff7FtQN4YhG3t5+2Sej12Q7HvjMlYYrgMnq4GwgFIXCONAXBdUW4DuElAI3kd4z43zIagLNhBwFB/kIACuXj2qBJufn9R59M2KYS0nU64yJ/q9VDr/iR2BEmBP7PWbcGcvNt3VsWPjK+fno33n88zAND9Pg4JkIODF3rS8IgRrAoRjDxuTZweAIKBjSVwFDjq43MP93poEI3TULMTCrpOqVhQXXMcFk5UBi0x51Vs3/66Kk077NcCcCVsaFtvuCif6+g9JR/vPNNND80VutIM58TKVpxTm5oFhcUHGiABHKKNIwNNA6IEYNcq3EaN8rctCK8qmHPZoyDt5gEw5fUKBjoi+Fhx+7d5FZrTncjPaNdeADAiigaPXJIW/eWnjrBN/oJLwatK5yMI7R6x+0me729pGtq0814r1nWtlB9sIjyperSikImwbVEeAzpmcOnDxjmMAnDtyQwiMAmiKHPkyWQTAV9fviUz6c1ndoT/3V888ICoWE+6hUTrhv0SgBNilm2GvRECIxRT6poTiXW9fGO1fe5GV7F2guzHQhQ2KRBwhwRq5aBTVqLDcjYkPqo8iEEMOc2hwiA8cGnI5KUtVVk5+QVf0jelU/6H53NBCasc9Ks+BDV5wfG1JEpn2ePO8c78Gk07YMZHYvpKQB696Us8/VZ9IDcxy88kPOfnEx3hmMKTzHNW5CSoS7ji2BzQ5gyzAkax5oEKCkA0qOIofuFqe51plj+qvusfvibzqq2jsNo7oGCNkYgC32PzHaTve/OPldnzrJ0hhoFwFGywSAhaculavnX1f9amX/Qyg4W/ETrDPD1WjLf1rnrkyn9x0ujB3tHhYVsM5bWI7oHICKpdDgjiDAFRRwXW53OxRlQBTORRcByxqgK1WOK6nZjBcP/uGUKj2Ic/h/95Xmj7YK4+M0kH+SQRKgF26LfZ4BMTixRQuaPSl0vGjY5te+7qT6ltAC8OaVzGl7jNjVJbCkbWLEK0QXdLAicuBCFeWMykzoSAUKLCwsNWalOJrequ2/YjveFpbN0ZfeeTcQqL/qkK8a3IA4iCEAllSDY6v9a2WI879oWaGHiFzz8zt8QvdDQfAMbfR9b/wqpbVZg/3nJcY6f5ILrljhuYkwYs9WNcC1RWgCCY3NhZKceK3mNhAiCX/xK0PjsE5RANLGGCTgHBZuROqaH3OW97wMCsrf95fJXqgYf9X9TLf+NlZIxue+5wV6/6QJtKEEwZZUm7r5R0PN8294BdqxxlL3ynsYt2S6cNbnrgoF9tygZnqbfYIi3iEA6rLUSQPKCGyb80xxQZFbhaFsEHTsJrjQsEBMIUXwFtrsYrOdZ5w5XerJnc8RyZfntwNS136iFIE3nMESoD9nkNW+oX3GgGxZUkomeifM7zqqR8o2YFO3U37GLcIFiRtIedssHMoq5GqooPrKuDYDqBYmYLz1q4FCuFQID7IKfWm6299o+GQE3/idf1LYYGWdV7vnR/v3/TJeP+aT3udXlCJAw4EwdUbh7Sqw54QmnJN7Rk/ie7vxCGZWW/+XXkuPbZgaO3Sq4g5eohw4uXgplUmTFAJAMNRJIcA41h7oGBjmx/jR1z5g/BjuS4wVZO9fsel4HIVNOoXLjFM5okM6ZG61ytaZy0Br/okTL8iuz/HZcf/XvZdJ9Z9ocj2t6oKQA4MUMraN6ihxl94p//bPeVTDk+9I2CvuF21FHvq0PaN5yWGur7iKWz3eXiCeLgFCucgXCzh4GZRAQdnsxG4CVZ8coD6eURgj9sDNvOKtBqw/bXTnvGWN90WOc7/KCGLS0p67/VBUHr/B45ACbA/cAhLH/CvIoDM5v6Xn+jkibHL7e1vXeC1YiFmFyhBhSmGPVesfmMm7UhAQs1ny2bgIDAp+O8A3HVAcAJcq8qKQONzUHXI7+oOPekpqD8xjuVJsequ8FDvmycVUoP/Bak104gZUxXiAcEqLYvVbKuefuzVvkj1cjLrssT+ulrSiWzzmsnxbZtOSg1sPh8Kw53UiQaJm2EABQkgjFCgWHnAci5nIHDLgyJeKM3p2gDIeMZZdYEghOCDP8i1pyBpAEQFh3psrgQSxF+7JdQ08yE91PiYVj2zmzQemd+fYiPWLdaA1xyy5dVHvqcURo5VedJwkF6o11ieypYbAnVTfxs58hvr3608LbYvMwa7n+sspAYvyPa/eZlfxMKKmaCqUwBDU8BxkDuB1QgFIyynDhRAwObAXApCqFIVLa+qIPx1US3ccm/9jLNuJ+0Xbtyf4lU6l4MjAiXAPjjWeZ9dZW71zxtiO9Z/OD2y9Staevskn5tSVAclIjFBpNJcyeE2UFEUSsGs0UKNZ8qAKjL1BsvF0qUBRvmkl/2VrXcHph3zCGm9cHjnRWFmOvzUf7W4ZnxRdvStK2lupEa1LJVyLwi1MgtVHQ+okepbak69YDUhnZKctL+8ZG8/cVxw5K0n55qxwRPcVGyhnRqb7eE5lbpZQkUOKLGAygy6+HXFTFAIBGyZWuP/gLuo4mWDwoqlcgwxAhFuiggVIBzkP2PJFzNJLzha2GaB6o3EH35Wj1Q/622btdLXctHg/hAXbAsMvXRTOU9s+UJux9ufYFa0FXvXNugWqehYpUeqFtfOOvlFUrdrbQ6x8eFALNUzM7bt1f+AVO9RLDNU7rFT4NMIOI6LSjPSxQtFefDGVIQjBXuQ9AiCgUMJOKoCORIANdSyLNIw667QCZ+6F6DN2p+rE/vDWpbOYfdGoATYuzeepU/7qwjgONLw5j+dnIn2ftqK9Zyh2wnqcXPIYZbgzJEehSQpBBqEakHAdYXMdoiqS8CxOQMTvI4wKntCDVNvr2qc8TCZdfU/CKKIdUu0VGFL08iWt74nkn0nsHS8Unc4KHqYJ/TquK+6ZXH59LkPetsv6d9fFgk3GmOv/LcfaPq4zODW88z44HGQjTWpjkk0DsCEA0xYwIgJhGKLAFnyGB8GuL1BdXWMGaNEamcDEvgAx5UUsB1eBCGGuTmWfi2po41uVoTr4IAGFvMA+CuGlWDtK0Z508NGpPFp75z6EUIW7VM5TtSVH9vaMz269eWfkXTfIcxK+bGuAJ6yseDkI2/mRui+6mO+vnVX17HoAHdfID7a8+Fo1/Irabp/tsccNTwiV+z3I+ERNz34gYQAxR6D7GdTEHifooQ9Y5DlGoBRO6YFm55qPOTE74HJu8ncy0se7Lu6EKX3feAIlAD7A4ew9AH/LAL4kEx2P9Q6uPx3X4L0wGcMd0xjdhbANkEjBFSKpVsbuJyRRdVRrH0TsLF3rWkATAfTVRGsXfDWjtZNP/Jmjyf0W7Lgmm3vFPHty24wKgPGiVve+PM3tOzovICbVQTnECNeCDbNvD9Q1X5H6FnzObJ43/cfxdLFSgLAny7Ep/DM8PX5sa1zIR8P6WCBgQGxETgAFOJgzQEIksmkNjZOnCvgEvR4xlL3uNpbUbkVyLhrFZYmBFWljraF08VakRNAHPzBCXcVQNEh46jgeCptNdT4dqTp0F9Yjv1keVP1GLR9cZ9lj2Ljw3XJZO+Z/W8/tpjmB6sYdyhRAlkaqF9bMf24q4KN7etIzYfes3c1tmf6Hrr/mzTVcwFN9bXR/ChjxAVKHBDYVsBpBQnWxS0lZt5S61UI6fblUh3y3ABXL99cP+24X7p65M7gU6nE/nA/lZ5CB0cESoB9cKzzXr3K4lhSj77j2fs+a+5442Ka6JptuHGCes6yH+1ibojVWgFE5MdFUlTgHAlSHBS0P+QMciIIwqgbCDXNftTnD37HADJEFi5GAfF/+pJGIulnIz0vPnKNO7TxXJLsmayJAlhUB6V8ykYl0vSLuqMuuZuUvzNRaW8ECp2nYPj+prENr50S613/aZodnsbMpKEJl2rSkMyV4jEIsNhLxXI4jm1x4ONmFljWVoEQCipWKMwCUPz/Cqq/ucCtPKioxUkV/G1wkSegCLDdPFDhgM4oqEQD11LA5h7gil/YSsA2ldBYuLHzMX9Vyz2e1vlvkcqj03sjHn99DMmSf/WGQ83k6FfSvS+eRe24T3CVKEbNlqq2BfcEfdW3wPyx+PslfRVW/097vOuFTznx7RexdH8NczNASX6cZY/5NmbWxjhgU5DcPqRbIOeCUDAFA5MGLO5v2loz+7QrQy3zVuzr+2lvr1HpePsuAiXA3nexP2CPLFbcrkLl5CkbX7h3sZbZdrJh9oVVOwagqABo1OEKEFwAIwIYxYoiSkRixohlXoJvgayrA/fUZ5Vw68uRqYdf74/Aa7uiNIVZVOzNN+eOvb30CpHascjgKd1xLCDe2pynvO2B8NRTb/POvuTVfRl8sf6BKX2bnvpoIbHlHJIdnOHleUMXDuGWDcIR4NEUcDm22rFvXdR2Q7CWGR9hIECVgIIAgiVc18X+NIBCCShUADfzknGPMtr4QxQV8o4FVCdAsbQubEC2mgIBEA7OIGPGrgHXQq7lCY2wUP0rzF9+d/2ZNz6+t+fXxcAK77aV952Yjw/+N0+sn6wQW2VqOEW8tU/XdB7zX37h/UBlaCGWetLPPnVSbqTnU9nhrrM9PAYKZIBCoTj4L604DeBYwSBI3iveKcjOR9c4XANb8Yo8q0iXTz3xN0qg6rbIEQ3r93UbYV/ez6Vj770IlAB778X6oDgSZtfxlXcEIRO/MNr18hVqtm+61xmmqsgAFnfRiAFLuQjaFMeUsBTJObgCc0kEdMwKGThqmcUCTcuNyo7fVhz+sd/CTU9kdrX0KEYfDmx/+cFzrNTgZ3l6xxGskASq+IH6Gzew8im/qz/qvJ9C5fF7dZwJE2ZYv0QFj9287c0Xz7eTvWfSwsghHifq0XhBalzjhBsm11jWxjE3lNKU8+lF6C52/gnaV6ACHPamFcgLDXSvJ8ldS+F2zqcxIcvkKEbD3eKUsappYKJxuIKtWRtcYcv+rAo+oK4CxKZAhApC8UCO6eB6y8Yc1fO8a3j/2HHS+UvheRgli/ZOXzv2wndmpkd7LkyN9HwR7CEvZUx4ArVveCJT76k785w7CFn4jhWWXf2CiRW3Nw1vX/PR7Fjv15RcX6XGY4wJHNNHHgDucnQ5Elck9RXH3FGkRohxzgXTUE3PZpEZmz3ljd+rnjH/qZL/+q5Gv/S+DxKBEmB/kOiVfvcfIiC2LzGyw8NtI10rr2fx7iPVfH9Ec+OgMhssbAgyTY7PcBxPktCDD0IEJSRSoR62Bg7xgh5u2uyNNP26fPKJ95EZi/rea6jFxl+0D/euPi/Wv/4qPTVQrgjEprDFvTWvNM867T+VAH9zVzL293rcf/Z+CdYrHzHSMNBUGNlyVrR/3UU0P9JuuAnFgBwIJyerDZSpcjNjWyYolAPBzYwceyPFDQ3RgREFFFTsQttRort5tXLMFw69YTvpCjMTP4S6ea+G2TbqsrsFSURTcSQJ2c7yd1xwCWaKSFhTgXEFNJeBypH2hxaTKEzCwNQ8WfBH3iyb1Pk//rL254wZlcOEFOU/99RLiBXe/ofuXmSl+j+fT/TNI8Qk4AnGjEj9b1oOO/0OMuXSdbvj2FiFGXz6+cN4Knp1fuitj3j4SEDhaUKECQTV48Zn3KVELlLwMenmqIiGJDQXt1LgKkGRJzUFf/XU20PVU+71Hfufb+6Ocyt9RikC/yoCJcAu3R+7NQK5rt805EYHzx5e+dh3gvZwxOBxKGYvFggEJKnOhZIpDBRFBYGkKVos9dpEgzx4hKNW2eG6jl+Gazt+7Vvw5RXv5wSRNT4wtnJuITV6De9beYrmZL02Zpl6eV/VtIV/IJ6KH/qP/OrYu83xvp9j//3vCLFEs1bGW7PJkbNGul/9AhSGa3Qnqeg8B4owgaFKGcPZcwBXoIeJIsViiiLhCBE7AdvAqMl+KmbjNgtk/S1zH9Wrm25PR7d0mrGRzxQSw50aN6mGrHCeB5Cfj9aS6ECqAWc4IselxzilFKhLQXWZBG38bBxhynMbLJUC9/rzEGzYEmqYd5Oi+J8KF8wd/4pD8EFjZW57oGPHS0u+YMb6L6VuyudqOngqWpYZodpf1J521QOETNltOuhi6ElfrHf9ISOrn7ldswenqE7co3D0y7ZBmr/JqYXin4Ji24GDZujgCgcKtg2unPMvA1Y29W3FX3NjTeSCe8nCD579f9AYln7/wI5ACbAP7PXdq1cnhFDWP3jNsSIb/4knuqrT74xqGiBYY2/w/3qwWBqX/UHMsF0OjClAGJZ3FUg6PsvffMTbnkjNd7T6Oc9Xdpz1vohPkvg2dH/FaM+GE/rffPJnXjdapQuTMMWXZYHmdZHOU7/qaZq9x4lV8jzW/Lp9tGf1OYnt679IrdFyVaQUJMMpwpKlb+kWheYdgDFBmUxsQKPSyThyYB1CMDQ8AcZ0pC0DB80Bf+2O4PRjrgpMmrwMxtLl0d4N52RG+r4ksjvKiZukCikAQ5cqXpwrlvPZUj9bSE0VwXAeXoDKNVBcJKFxUBRFZuEOccBmRFhqwHE99clAVfsP6ycf8Qcy7bKePXFTSc/rpd++LNOz8jI3seMIRQEWh6AINHR8t3HanPv0js907c6ZZzxe6tWfRqiT+cLQxhcuFtmByR6eAp0gYHNQkAQgCZLYmmBgY6kDJXSR5Cc4uDjrBV6wtFpbDTXd0XjcpTeQ5jN2edRsT8Sw9JkHfgRKgH3gr/Feu0KxZUlT79pXz0sPbfp2KLfF63NjhOLoliRL4Q/CdhGY8L9h/sLc4n9zsS+o+EVeqYxVtB/3IyNQ84fQ3M/3fJAMGNXDEquer8sMbPhCbnD9eTQ/1qwK1yVaZTTYtvBWIxy6xzNv1+d5308gRdcDndvffOL8/FjPeZobnaI4SaYiM14aORa70/jC2OAGBvvUWEGXGbdjA6XFkSJsIVgOisn4AajfIVp4s1HXcZ/e0PJr76z5I7BjVM1v3jwzlxq7ND6w9kKVR4NgxwnlWfBqCD7INqfg4Jw71ujRX4UWpEuVQjRQwANCyqZJPRvJSkcFOoeqkCc+oUVa3/JUTv2Dr/nohwKdF+6W0vTOeEp2f+bx8u3P/fEb7mjPR3l6rElQzdTqZi71ltX+pHzagtd2VSTlvayR6Pq57rjBub0rn/hPntx+rF4Y8ukih91rENwGlQlQiAu25QAoBrgEt1c41V5kjKPanAkRYOVTV/ga59xdfsJ5dwBMt3fnxuK9XE/pvQd+BEqAfeCv8V65QsxYEq9ef2xqsPsz2f61Hw87Q+DhmBwX+9PFjLoI3OgthQCFJUd0TrIFgzw6I3krYnpl+7LK5nnXeesnbdodD2ksjedhYNbA2he+zOPbT6D5RAWjhqWUT1mlByoXV9bPfpHMvXy3G4NIBbMdh4e3v/GnT1rRbRdAbvAwjceZxk1AP2eMS5GBLGQcJFNeEsswVqhQpoHt2JKUh/KsmAlbLjYWgqB6G7Z6y9oeKW897DaYM6N7JxFLrFgSKqT7Z0WH3v58IdF9PDGHq3SRBg+xi0CMn+0KTNClpSQwExwsvePfUE0S2tAEDGfipXQsuoBhiVxwcIxKkwab1unh1odrph11J7Rpg7uLGb1t6WJPQ5XvyB1vvXQtT40dBZatgRbuLWs/8nuqv+op//wrh/bETSw3Cqknw/0vP32FObLxApLs6/Q4SWm6Ca4Juoqxd8EqmMAUv2xN2MIFlyLfACX6CFgiAMLfGGPh1icaj/zIdbAl3Fsqje+J1Sp9JkagBNil+2C3RABVzXasXfIJJzHwRXds0yEBHgdFFORnozozMm6lpKYUoyiOKxUBGzVCDMiwkGX7a9/oNqEuAAAgAElEQVRqmLHw5lwg9GBV55WZ3XFixZnwbq1/6S8vMQfWXezGBxcoboHh3LGvsvkn3obpv4sc+a131aR+L+eCY22j3CkvjGw6Pjew6QrFHJur85hBnRRoRT0tma3hJga/gOhpTSUzDUvdKJNZHLMq9pldWdbGF/b+TVqRNcqmPlrbceqv1Hmfe/rvz0usuN1ruvYJfeuevIoVBg7XnbGAYqWACuxRUylOg1sD1BynzAXXNYs5IyVAKM7Ca8CEKiecZLtCAXCoBVkkremVDvHXrzcq2n9p1Ex7LBRu6f+g/trF0vS3I1Z65KrUjrUXurl8K6W+MW9F6zPh5vavGQuuHdyTo2V4/Pya2w8fXfPi591477lKYdSgKOaDZiuKBYxa4KKjHHiLJiEEFeS4rIAIB+e0vWDSiAO+mjcbDj35x1qNeJQ0fnm/0mV/L/du6b37dwRKgL1/r8+EObvcpiX1A6se+BIkB67wFHYYmpMBhvO+43YKSCpDqUyZTAKqS7kSpFAG0iJBMH0NQzzc9IfW4776H1B9SG53lxXN3oemj65+4tOFsd5POMmBSsxVvZVt6z2Rhl9Uzv/4PbtLJAQz65G14UpIxY6Oblr1XSU/0KrZMV3jWVCJJUVRitrVRbUyHM9C1reCo1yi6Aku1ckIlaBOsAeNpDGiQt7VhSc8ebWnvPWXNbMu+T1pPDL2D4CNG5TBlUZs3R8+m+l/6xNOvHuW7iQoDoMpyMwfHyxGmVPM3NFO0gGrKBNLsBzvBUY0ACTocVcKsxT9oV3IcQVMNeyK8KThSMsRP1bClQ+FDxvue78iJrKu0PWYHht8aXJi+7qb3eTQbMehXsVT9daUuafdAJz+aU9UP/4xZkvY8EPPXmonx75sRbdM04lJmMgCgQwQ5AHgVspWgTKtyNofH7UTKPOqeMEUOrha2faq1nl/cB3rO+Ezbo1PmC9u6UQnVARKgD2hlmv/PdnRl3/08cy2Vz/jJjYf63WjROGmBCBJoJJmFQhQ6B4lIalYdpR2FBpkRBBY5ZQXIh3H/jI47yu/3d1gLYFh3TotFv/zcenhLZ9MD2y6wCMSQFRfzhOZtKR+1rm3kvaPvr47oiviS8PbVzxxXGqw61ol1TXLS1IeambRZQIMDTNYU2pT4wgbB02Otiku6obj5mU8y6YcHCzFjhP1UBLTJiHhKE3ZYE3bdysnz31An3nZO/b3Zda45fcNY6se+Zyb3PEZkumv1LkDKn6+1MjGajdS/4qWnERaeSHBTQHbVeWff1knwUHDkTIh1VKhwBC0gxYtb91qVEz6Xu3MI54kdReOvd/Yxd+8ubmQjV4Q2/D81U4uU6kaVWNG+eQ/tRx66jeh7TS0RN0rNpbplbdMS299+8LUQNe1QSWp8sIoYSQLCsN2ApeAzRi2DZDJ70q5UikPK3XdGXAlmCPBltX+8sbzys+oGfwgm5j3G8vS7x34ESgB9oG/xnv0CmXJeXCl0f3CLT8h6Z6PsVxPte7G5RxxkUmFgI2KHeO9WdmpxWyuaE6BzGfbqM+ySONdzfPPvolMvmDznjrh5LIbytLR/hPM9OjX3LENM4XjKp5Q44pAwyF3R06ZefsH7ckiyW37E/efYKf6L3GS287QzH6/xjOEcWRqE1mS5qhbLQEbs1lVxogJ1A0X46Vx7Bs74DIbHIr6WwpKYQqh16YCVbMf9IQqbyuf1LiaTLqs2G94hxeey/Cjv2p3kiMfhULiSic5WEGdPNNkT5xI9rOLI3U4/40z31jmxayeoze0kAQDVJzDXjZD022ETZw2UykUiCJsT4VpKeWrmL/u7inHXvYHUrfwPYM2ZtfdG586wspE/4vHehYIQbnmr3080jr3zqpj5jy7O0RSdvVeEl2PBUe6XjrBig5dZ8VWdzJrRNOVAiiMgyNL4pr0x8Z4SIVx1BZXGJgOricBofi4pdaMhKedutgbanjEN/tTA7t67NL7ShHY1QiUAHtXI1V63z+NAJK6ADKzupc//EPI7jhac4YVlaclWQrzZwRqEAhMWA6XU60yq8Ms0yIaFCAIWuWUV41Iw61Vp3/8AUL2rC/z8EvXt0I+/fHstpWfdrPxGqb54kak9vGaGfN/CIccuuX9goQQS1jqtd658Z61n7DTO86mhcEGXSSB2FlQCAFGVOAuZrHjQhySFY6P/iJbXgK2BG3kihe1w13VAxnwQkErS2hVHSvDdbN+GglHXiWdn/6HUvg/WxzspSfHumdamfgV2bHNH+WZwbBKclRXcG0AbKto2SnpgBKwi4PHtuMCoUhEYzIjl77QLvZtcRkJmHIG3AsFFjGZv+65cH3HPRWnnP0ofPuZ7K6q0cmqR/ctjTvWv3V2fLDn6+AUKjRvxdt6oO5/Wg7/6BLScFJ0b37lcP0yy2PtVqL/U2ObHv+M7g4FNIIa7agYhy0cbF8QwEk4yokUUeE6hYJtFt2+mBfyrKogqo96UTPKv93sO+71Evlsb67gwXGsEmAfHOu8x65SvPbzoOlmPj209tnP8txAuyqSoJC8zKKLJGh86BcBe6ebM5ZfHUIhz3wiy2qsSH37jyvbDvmtPvNLG/bYiY5/sFj9pM+G/vbEpte+lh3ZerzrZMPM8GzwN0z7tRoM/jp09PWJ91qSx4c9dLPawXUvfa4Q7TrHTe/o0HkC0GuMOyaoEvxU6b1MiVp0k0BDD1Qjk5aZRYcJJrjsZyMJDTNyRwlAmkWcgq96bfn0w2/XyyvvD3RcGX8vZWKxZUmoMDo6O9H36rXZ0Q0LiDUa0WgeVDQEs7FhgXKnGBxsUTiyZ46jXqiCJh29sL/OFKmjjS/chNnotU1VsJkfhFEeVYJ1L4RbOm9J6+S12jnfyu9q/PIvf/2YxEjfp6L9W84Xmt8OVrXdGaptuzd8+FdX7un74J9ucLYtDWcHVx0+vO6RnyqF7a3MSWlollIsgwOoqDLnUMAqOVYghAdZ4ihDgxtQDXK0kqc8MzKBiuZ/nzLvhIdJ46m7tLHaF9daOubEjEAJsCfmuu0XZy2WLGG51q6qwvbe682hNR9y86M1FHKy74dzrMUXDvUWfZsVrJIjExqza6ZBRilzct4p/cTjv/zQC+95Zk+ygf86YCifCkOZD29f89xXzUzvbCGyrvCWbQ43zrm4qr1j07uVm//ms7AlsOlOfyGVPmtg7dKr3VT/YR43oXgVGyzMrhkOU+F8czGbFlJwAxPtcQkT6W+Nghzoae3KDFvyubkGeRLiWb1+xPQ1PDT97PP/A256fZf11P/mHJfdYLi6ctqODU9+xUr3zWXmmKZTFAUBKaaCIIz8dMzqAVXXkHUg8BwoOLYLmq6AkI3vIh8By+N4HVT1gAka2Fp4xF8//Rk1Ur84WFfVtyuSr7jJiT70yEVmNnl1Jjnayf0tG3zVTdc1fujM5wjZ+y5hO+OV+PPnI6bjXp8fffsMyA3WqW6GaAqHvM1BVwzQkGhmIrveBtApcIZCKrYUVinQMkhAA1S2zrmhtn3u3XrHhW/vF1/U0kkcMBEoAfYBs5R7/0JQ+zm1YtmM1NqnbhbJbZ2MZ71FMw9Tel0raPcoiiVFlQBoHMBxOXBJXApARq/JeltP+T34ym9sOurqtXvrCuSMdN/c0NBba67Kj6y8wM72tAtFiVdPP+lGj6/6N8aCL76j5/bfnyOCf6Jn69RE1/IfK/n+edRKhKmbKzpioTMWjkshOxv1qcfb+sWqODaFuSQvWYKDqmvSGhNLzwoyj9FFy9cUp6Gm+8JTj7/d/+iO9e+l3PwPm4pXf+qJ52OXJgbevsRJ9sz3uAmioXgL9rI5yoEQYHK9iuVyhGYkDRKBZXMEa5yhR2OW8dIwDqBJ3qCCo01unlXGgm3H3GmU196tHf7vm99t8yViTzdt/dMv/t1MRS9nhNnVh5x6vR6uXeI55CIk0xWHCfbBC1s8OWrP7Fn+0PVKsvs4v9WrGUoeCuiQRlRQOAMFy+IChWdwD1Mc80JGv009YNNy8NZ0/slT0Xxr+cIfPrEPLqF0yAM4AiXAPoAXd09fmui+pyofHTlxeMXDP9HsoWrGC9jllA99zNZQW4KPW1Che5SGYC0I2EyHghpxM0bTUMWMM78JwZonqjoX7RFxjHeKAYpmJF79/aGJ7icudbKDi4CaYSXU9JoWrv5+XefHXiGN795LRxOJoScfn20n418R0Q0naNZIhLo5BrK6gNRvmUrL6gKWuJGejSVw7BvLGCE4UiI1vk3bBo5UbJyFZj7IQwj8VVMe8le33RmY+uFnduV83m29C2//ojXRt+6CwmjPx3Nj3dODah5UYYIQ6LWNzqdo64kbDOyjSydtoAjYMvvGfxZZ0VhUII4NGlUkYc4RKpgk7Iiy9h5v9eSbw00z/0QOvfgdNz2YXa9/6OUreLT/EtXO15dV1D8fapn9fc0u30KOXLRPZ5iLc/tve7c88ttvkOE3zteS6yb7aAoKuC6AxivI6t9pW4ObGAFcgja2NlBnwAtq+ZS1NNhwc9WZ37mHkMZ9ej3vdk+U/n5iRaAE2BNrvfars0299IOpdjb12cTGZz7rFfEAFSh1Oe6YIMeExkEJH3U494tkJpwnJgbktYqcW9axNtx21JUVjUesJ3Vzd7va2LsFS4jtxvBjt52Siw98MpseOo0oJBGubbixvrXtfjL92q5/9fv4YDfX3tQa7V57Tmp42394C4Nh3U1TypG8jdcuQEia9XimKuXF/i9xlCVm6dCFJigK5ApIXlIBFB9kwe/QcOu2QGXj/6tqmPIoOfSqHe92Lbvy98gcz73y7KGxwe7zM6NbL1Ot7RGdZKjUNB8fwXNAlRNdinBBwf4tbrjGlelQ6EX+YAnd4aCiBjzqmqPVp+KHAo24rKzxOTXc8Kua+R9+lNR8KPsPFQmxVLE297Ste/OF70O+cLSHKJsmTznsRs0TeGJvzFzvSpzwPSOv3XJuYfOTn4Xo2hM9EKX2uFKfwrG1U2zxFIWAsMXjStDG1SVCAcfXkKShplvrjvz8TaTplBJbfFeDXnrfu0agBNjvGqLSG/5ZBLCs3Pdg7Eg3n/oxH35ztl8kNdTHxhLvTqujYqZdHBGShCoEbOZBQIKCp2bI2zT3CbWq/uuV864ZeS9Eqt25ImLL00393a99OLaj6yo7v6MtXFn9fCBSdUflyWc/QsjCdxydEiNL/bHVj56eGen6VGpo0ylBMEFHhSz0VMbsmo7rgstwuH8pLe/sYWMeJ8vlaAouBNhYXmY+cJSwnWdlQ/7m2b+ngfJf1xzz9Y27MzZi+zJjcNMzc+1Y/5WZ0VUneng0rPOswrAqgG5hVJflb5W7oAnMsIsSqriSnKI6GwIV/omsfwoCR9bw1FUP5CwCrlGdoMH6BwMNs++sPP7U5QBzHSluJ9VVBYktvy/gwOgFvZvfuIqA4g0Fax6YMn/Rf0PtnNjuvM4Peo+Inj9PG3rt3i848e6LSaHfj/V/KRzLYTzDHlfuk3HhwFHgBisTHCCnVIBS1vr7srmLfuadftlrH/Rc9tXvS+nW7sf9hXQ8kozGgt6gbnLDNxqaWZd+v9MU++paDpTjlgD7QFnJvXwdYsUj3s3rf/cROxP/td/q03Q7XvSCoqxYQEUWLfav0ToTH/HcBZ1zcKkBKVIGtrduTcvcM29IKub9NYde8w+Z2N66HHwomW/+pjWbHr6wf9NzVwIlhu6vuLv2sLNuCk772D+dCUfgya759YzhNX++3En2fNxjj4ZVx5FqZUVNTwQ5BDP0oR4H7J1mHzjeJpvERTMUCWSuKxWzLBpEa9FhvbrjWV9jx3WhucdsJ2TuTvbebguJGFjhTY6u7BhZ++wPSKZnPiuMRHQnAwpBeezibLjKOaiiSIKTgD1u3IJ9W2S1c0UFB5nj+B45y40bDxVyrgdEoHlYK5/6SNP8k78N9e5fNMcx1mMrf1OdGNv6o5GhLSd4jOAb7Z3H3ObrXPT0/gTWck0GVnijK+/4pJncfnV+ZFObRtFdzZbEScap5CX8JcNGwJaAjix/ChnuB1re8Ya/9ag7yxZ+87bdtnB74YOKLYH7Kby6QxtLjYVVLTSdCzKvkDc7VEMdBRWepxpZXaaEh8ncy3f7vbkXLnFCH6IE2BN6+fbdyYsNd0wd2LD844nt6/8rxKNEcZKo9yQ1lmU2huCFLlP4oMcszXXAoARM8EFWq3MtT91TLSecd5lvhTJGFi0qzgzto5dYulQZTD9fx93Y92LR4ZNBLxvxVnfcM/nkq3/690BSfKCtV/seuvW7bnTTeZDe0uyFDEVLRuRKFUe1sIisgHBQMIZKRjil+GzDTjArim7g5kVqheOMNgOTeyGvVOch0Pxy49zTfuAJ+5ZDw6LCzux0d4ZGXsOmP/nzMHrq1lf+dK2eH5jld8cYtTPAKZ4zssSlZUtRgY0XM2oEakyXUUfFAhuYQqSwiHAtsE0bDDUIDjGgQAKuMCo31M9YeIcRdO8inYulLjwC9uj6x6pIbvjb8dhwK3edP7bPnn/PPyud787rfT+fhefqrPzv46I71n16rGfVhX5Igs5NUDhq4P8jYOO648NUkZsWL9i+pqiItDzQ+m+/umJ/24y8Uzx26u7D9m3lENuyoH/NKxeY6cE54GQrVMaUjG1x6i2P+soa7m+YdvTdpPPS3era9n7W6WD7nRJgH2wrvpuuN/r0f3yoEO/9fGFo41mGHQNF5GW/EwU3kGiF2Rd6XGMJFU0ssHTqoQRy4AfHP7kPIh3/O/mcc7+xv5TWxNK7PCk9fnxv96YvW0LroN6yV6bPPuZbeivb+tfnOLBisTcsQqf3rXnmS0q2f47Xieq6i3hUJJRxWjTwQMCmrlacXMasm+LIFHYHKLhYeZBiJUT2uR2HQZ6EgYVb3wjUH3Zv5bzj7oHIK+k9KW+JI3lwXFnF8IqnzrdGNvwbT/XMV6wxylDhTIJPUdscwZohSXzccQ1H0GwqwAILFBU3Gw4Ix5Q9bU0JgAs62EJFqc4EK299Izzt6MWB+tlvk6qFGQkIPc/rqdzoIYnosOqY7vbWk67evi9Z4f/q6yB67q3te/OZ81LDPT/2WwOq4aQJQxKeHG8rOqtJ0RS5SSsKBSmggSkMyNByx/ZUPj190ZWXQ1ly4IOq6O2mr+0//RghBIPhp5pyAzs6MsPbZuSjfTN5enCaIbLN1EmGuZ1Wsc3jMiQXBhzqq+7ylk16tKp94a8hn95cyrT35Or87WeXAHvvxfqAOZLsg6648yI3PfhFSHTNUOy0LBcW2cSI10VQwvK4dKWSU0FFp+ccDQMNT3nO13Ls7VXHfW3J/hKUotXiq+HNzz91YSpbOIcTlXfOP+YHo1R9ZdKkYi8bpTTTic0tsf5V/2UPbThJy0ervTwPKi+AO0484vgAH9dPpxwJXJJ1Nl4mx08h4EjlLACqKOCABjnXAAg0dHvKJv2ufspJvyWHXLhxb8RFAuj630yObnzxvHy890Ke2T5D5Vgp2dm6L2aSWBaXg2gyy8Y/kRGNUwBoEIKGJihxqgBQL7guDgrgXLnhWnpFVKmZeb/ijdxa86EfoiOaKB5zvQrTp2NVhe+vYF2sCKxQex7+1Ql2NnGjEl072bBjqsLxPi+q0xUBG+/tcYKl7HSoYIMHcsIPrl6xou3YcxYzv/Hse5nt3ztrv4TBqqEyx4q2j/Zvmm7mctOJyycT12kmTrYeComwxvOUulkAtwCEEQBFhwLXwFFCJvPWbtEDk/6s13TeFqqo7iedi9CntfTawxEoAfYeDvCB+PFi5PWa/qU/v4Knej9H01sr5TyvZBQX3aZQWxkHX+QTGYlJlEpyFSpomUqVrYRb76454rKf6W0f22uz17u6DqLnhUlvrXrtLMexmtpnzX9gWLgrp0w53cTfz7x+S42dHzlluOv56/TCQKNu5TTdResHFxxqyz5msRyOtpnj41zj2VjxAY8KYQAuR8Au2lma4OWWpzZlVLXd56lq+U3ZUYuX720Qs164flYy2nNhPtp1KeS2lik8LSlzmHgVr6Pov7HTz7zo3M1lJi4NtDETV9A41AO2i8QsIoHLYgHX9DeNGOHa64KNMx/xH/7vw7u6DvvL+4Ze+M5Mnkt9Jd/13LmGPeLDMbjilHixilLkIfyfah2CuEN0sMEA6q3qrmw/9i6vR7mZHP7t1L66JukpA0sZjKlGbnTY78a6g5lYf6Wwk+0qsY6x0iOHW+loI1hZL24h0QcA2yHgWIAjitjqobRojWsLrJp5wGURW2g1/b76Q3/oL69/wmN19pekWPf8CpcAe8/H+IA7gtn7zPTY63d+0RrbeClNbfN4UAkLiVPFJ4PMsylVwEaXI6BAmQrAKNiOA7bREKXB5lubz7r2ZuI/fL98gIttS8MgDB0mLRjd2X/EEvJYePUsbsauTfW+9GHNjnp11wEc80GCnYuSntJYCiFufJYZiUjSHYuB4LRoEoHVVNy8oPuVi8YekYK/ed4yJVjz3YqWY1/9oP7S7+dmQy/z+JaX5tmp/i9lBpefqLpjfuZa6AkiqwPjJO+/kOTkOts2KKjOhteCPHg0d6GaJNlRF/u80hADEhCAQP2Mx3xVk28PLDzusf2lBbKrcRI9f6hND3adMbzyweu95nC5JnLjoje4rgjY49UTvOtRtQ6vG0fjmA+YUTHEKqY/4SmLXBM4/ifoPLZXBWFkNaP7Ji2ezHmILSLMG2qEQmGqnYl15uLb5xQS/Z08PVzu4RnwMBsQrNHFzXGLVQTJr2BM/omcC8t0ANCxjHnAAQNy3G/7qw/bqFfUf09pnPlMqHNRSYp1V2+s9/m+EmC/z8AdzL9mr7v/mKFVv7vKja0/x2MNYZNW6k1jnxpVzfBLzuXDHsvB6NJFwUGLRspAibStY+GGm6s+cvU9hOz92etdWTephHb/dPLXZDgxsqRmYNmTH8sOdv9AyWwPeGmBos60rClIuRh8gBf70ojJ4NpAKY55EeBonoHlcVUDR8pY4vy1FzgL8TSER6oPPeXqsrqOpdB23tjefqgXS7+CjG26008HBzvTQ6t/SHK9syAzHGSFtMy2kOkvyYRydFx6jIHqYkUFme5YX0AFtCIpTc6WI5kOq+XoNCYMEKGmMbVi0p01R33iNlJz3C6ryO3KWu3p94jY06Fs3+YFY6sevlVNbmtSnKSCmgK4zo6LfQ08g2JJHPkbuHFxpeSrBoonkuShyW+EWo/+vH7Esb17gvH/TtdfJJCtNGDd2lnJ0a1Hp2KDCwqZkSlOfqycQcGncEtXHFuljkUVB+9TJEDiVxZ78mj+gn0sFxzXlBs2XTcgbyIbHlsfmhz/KwiPsEjIiTTOuDdSO+VO7xHXvrKn1+Ng//wSYB/sd8D7uP7E67cuSm968nJ3bM0JhohK5SvGcIQJGcMuMBxZGvddlsQqwgD37zbVwFPT+byvvOVm/0nHPrQ/E3H+OizopT3ac9PZVnzgc4XR7uO8do7qDNXBEHwdWeamqITlIlhJF8riA5BhJV2AGAdsYCpYKOCtGmATP3CtbJuvfsZ9/uq2OwzqH9qX5B3s4cdX3hGwE1sWZvrXfQHSOxZohVG/Rkypc47+YVg1kTYlpgkeCcyYXavgohOZ9PzCKoLMt8ezUPx3D+RomQORlpe0xll31Z4w9bcTZd3lZmb7MiMxtKIj27X0FohumqmYMb+CrH9JrMSKCVZTsPmDo4zjmxcXi+UMmBrIO8GWTYEZp3/BaJ6xGol37+Pr9q6/IvkXsEOH4b4AmNHK9EBPa2akb0Y6uuMwynP1lBeqBM+XcSflVyCrgpNDBxeiClpUq8MxPe5K3kmRRCfA5ZZUKqTElSuLG3IL5e+JIomS2AiysHDOfCB8dd3UW/nzycd+5X/2hQDSuwboAHpDCbAPoMXcW5cy9PS3v2TtWH6JiK8/1ICE/PJijwukDCkHVrR/AjFOVsIvuUN1yIIBoebDfu+var/DOPo7S/fW+X7Q44juJW29yx+4gie2X6bkB8MGXiPlsm9tE0cSsaSzFWZW8mEN8mEHxAKBD3N8nsreHwOHMrCVIAi9cpD6655snHv8jZAm6/clWO+Mj6ws7Dg83P/WI5faI5s+TjP9sz08Oa4NL4AwVZqFcNsCHWVLZVUBu52qrKIUSVioZlc0Nim+dMgJHzhG7bBaNumJpjkn/AhS+e794Xp35b5A+dnEspX11ujaH1sDby2k+dEKZB4gaRAdvGQVSWquj3tkE01+DeS8tuKzLV99X2T2R6/WK1uXkeYz4rtyzHd7j8yex/7kh+GhiJ0dreJmujqVjFa5hVyDa5kN3LYaLavQ4pq5FsILOhEWpYCZsgkqmrsgSRDlVdHgRUrxFdtYuGJ8fBSTYVFMuFhXQYhG4sX4xAOus/QnA5fhPL4GaRG2aLD5wcikhbfVHnPN8+92/qW/f/8RKAH2+4/du/6mGHrSl+zaUj04NtBkJke0qvKKsWBlVb9vwdVj+ztD9l+U2ujWBz7/E4hvXqRkuuu9JI2q4eP62EJKVaL/807AlkQ0ZM4yH6QgIEIts35aM23+3aTjignhZITZS/7VH54zsunly+3o1hMDkAYVMRgNHxQXHMWV5DrJCMeHILptYZbNsO9ng4tqYZJgxsDGcin6SCsRUwk1LQ02zb6z7Lj//OO7GWW86422G98gwWDD/3YOrXv8Eiu27d9YfrCe2ilJKsT2hsAsWzqLWXJGW7LgJWjjzD32sbFcjDPnxblzLlSwhQdsFgLir94cbjnsV0qw5c7A/PdmE7obL/E9fZSMx6vfjqRymf9Mdr94HskNNaoiB4y4ss2DExEIYbJ5DxSc8T4+2qQC0XnBqBuumnPOVz3lLc+Qto+N/KuDF8vY8oVMegU8AwbkiMc0x/y59LBRSIzpueyoxzXjQVWDSl1jtSp1m5iwm61CutouZOsdM1vGbQnSxZqH5FUUNSZW474AACAASURBVALkZAK2KySREOftlSKXAke2cBkVVRBVyzGFDui6MpDP5KZRx65gwqHEtkBFf3RpWGMBxzVWijP5aR4A7mvbppbPvH/K2Z//LsD07L5o7bynhZ2gby4B9h5aOLFsiZFj6c5UauyMZHzwAjMTK6uIBF/x+o0HCc+/lLP0dK2/tQANrg2rapx9LR6yK2HY2RfbcNf1d6m5/jMNs9/w0By6KEvQKppGgMywkbAk9bKlUpYKphKCOJTxQGPHNc3Hn/O/pOLM/l055r58j1i8mMIX5/uHX/jDd+zYtnMg3d/g4VkgDvauOXBMqhUhx7RQQ1ohTKpgYVkcSTsOOmGhEhhKiCkUClwFi0aE8DX0qKGGO1pOu+ROEjjqXz7E99X1i9d+dPhY/8bLEjvWXWzwmM7cPMFqASq4oasXuOiZ7UqBlZ262g5mXPKJgsxizNewtKoAYNYJGnAtWHC8jV1l0467NNRw9IbdYWiyN+Iz+vKPAgEdPjX01iOfg8xAu+amAMviWFkiBLPUYoaNzQAHW0P4HUDnNdAhr9Umymaf+y29qvaP3imf+AdNePmdWnmHAmpKg1RUG02ldNvOq9RfEzA89fU6YTXczrcVMpmGfC5eaeXj1U4hPpVbqQBxM4zyPDBRABWFeVzUhHcAZ+nRKQ/bUZzzv/BJGKUyszZtvGeRCOoDpnt5gVLbQhTW9ILhD3RXVFY+otdEXuhbvnwxFNLHq25OVYUFHmSKu7gJxTaJgz41YAsbTBaCpKiFgtLw8vyzrr5qfSK+rrM05rVHbs0SYO+BsGIZLf7Shg/lYps+kY71nJyJbgv5FJtqCjEVzZtR9fLtRrj5DW9Z22pWVve2UlW/BSqPR8LRzjriHjirD/6ReF0warZsfOiG25Xc0EK/GyUaKQAOYBYLZriDRzEN3MEjYGOJHIdtNcwqIaE0gBau+kT7yRc9tD+qW/19hETXz3XgxvytL/zv90kufoTmZhTGs6AQS0qQYj6EGxUb+/aEgkpV5MRLaU8sg6PzlWSFKzi3TCAvDGHqzflQdduN4abpv/fN+cK6/VUFC699dHP/AiuX/FphcNVCHyQ9hOdlb1MutCiusYoAIZAhL8AZL6fKEnHxLUX7TdzI4d6NaCIL5fGGeedfb4QblpAZF/d98Ltyz3+CWHaDAWX+k7e+9LvrRKZ/jocnQCMIXAiKuOLFqQAOHEyGzC1UihMguATsdPjQj96q+Wt/FZp12T8YyqAEKmS6m93M0LzC6NaZ6eRAay6XbHCsQjk4rpealsJc0CgRCkGPVsEZIa5CwKFEbpWLHuY4foWHRv4IChi5titbUtLvXMrkYrcKTXg4CObFsSxwWIVj62UpFqlaY4QqVqp+33JKC2872YHBSMsMseGpP9/D7PjpHiemeokJmiDSBxynIQRDkSDkq7iQdzXI0XIQvuaN9TNOudUf9NxJOq/cI/36Pb/a+/cRSoC9m9dn29K7PDVl7lHb1y673M0NHqvaI5XUjlIso2FWIqgmQAmYRC+LOawsYbPAGDMqthvB2nWB6snL/JUta6DBTO2P4y9i+w0GJJTTupb94ZtKbniWj6eAgQkW5ptY9i0SpscfYJJ+XBzzIjrkWQXPBTpiVPNeMvWi05/c34lHmPkMPX5VBU/Hf+REt5wmCska6lqgUBNUVpB93WKPfmf/viimURzjwrEtZKJpkmHtEAdsoGBp5TlPzZwHvaHa2ysrp7xJDr14n2mo78ptn37l1qpCfvSETP/q63iqt5XZMR0V7ajcV2JmiRs0zLKLc8hShlb2dMeVwCThEDcwmIU7st9tK5UFpfLwl6kW/Gb1OTe+PhFKp2LF7SpUhdo3Pv6rm5X84LGGGyMasWQXH+92LBQXWfEumBTZ4gjYWFwyIMeqM94ZZ9xNjPAtdUd8acPfx33Tg9edJrKjF4r0ts6Qni1zC1G/6+YNzm1NOBbTBcNIE7kp2Pm0lspzWMIqlrul0hq2Xsb1DiThU5Y6qJyHB+QYYMsCzV1w82RE8qqvZoPiq32loBhvEF94hz8UGfKXVY/C1ENThHRa2Apac+tHf6/b0Y8YzrDuIzmgHDcBLghGwaXIW7NBYwJszsBSQiB8tYOsYtpjRmXrdRVHTRre37/ju/Id2N/eUwLs3bgiqIyUfH1pQ3a098uJwU1nkfxIg8FTxGCoQWyC61iSuyGoDhzNHlCmE7wO0QMZVQ8OKLpng+Va3Zrh3WL4y7aVNzYPQGhSCnxlGQhX5QCm2/vyARd97VtBxbSuGt34/KVKdniyDx/eYIOJHGJ8WBSNucYBWyqIyEeai4CtVFlO1by3BDO+3Hb+jfv9+Ifo+k0w2bdt7sjGpbcZbrSFODlVlrcZCkvkQDh5OW+sEAU0RZcPSNvd6RtNwUEpdQXHXyhYqBuuGjlWNmlzoPGY72q+qheDcy9HHsN+/cL7Obb27Rpr+4ZPJ/reWsQKQ20+HlcUnitm2UW+0vjGTMrCFJniUsYUqUq4ecGY4b3gAMd5dBbmFq2L+iubflDR1vlHMvdr+32WLVnYw09VrPnj/7tbt0ZO8fExqkFBcjewjICAjRtVvEZHytAijwFn0w3IKzVZdeppDwhf6IbGY6/5G94Gbgp7/vz9RXZ64Av26Pp5QSWpCStKCH6vcK6f42yF3A7snO6XFSw8ZnGiezzmEpuL0/LjFiTAiQoOxhs0oIphMc2XoYp3jDBlEwe2UTfK1wbrO9apDYdvgZZ8HuB1+++lcNf96sJ7FHPgox673+8VaSBuUSRHKAxc5GRYDmjYAqIa2IoGph5K82DzqsikI6+MHHl2FyFTpOBQ6bX7IlAC7N0US0wmx165traQzZyWGdhyjcgNtahWUtd5AXTqSj9oHHnCB1jRqrA4AoI9Pg4aCMUDoHiFw3RbMQJbNcO/TtF9Xf+fveuAsqq62vvcc+vrb3qFmaE36YJYsWCLFSXWxIhdo0ZjSWJBowY1UWNDza/GEhXsHTWComKhl6EzwzC9vXm93Hb+tc99mB5haEOYyWIFh1duOffs9hVbcreBrbUKVGqRtWBbsLgqBNQfh2XxxJ6ee9fPnZ5DDfZgqmHpsXIqVKihHCkzIYObFHUCNp9j8w0l+9+IFyYqpOXCpFh59Dui5J9ZeNzNK3bRZd8tH4No6ei3Rf3saPN5rSvevdZLoz6cViCMilC0nEyCYGUcRysgIBGcW4qQMbHSRGAW5UFaQEcrFPokEhBXcEugcvwcV8HIh7WRg1t7Ygfl311MXl2WlPRb/9nr19JozYlaurFMMcMcWMa10zmVy5nbUwSmIbCOINUL1zUBZmVAlvHvwJMYIBqYhgpqXv+PlZw+TwZOvvI9rOh2y43cRR/qYDc+U5bOuu9lt9lxosdqkxRI8q4JFrmUCZwZgPQuxuf3mKoIjriIWJwS+k/5GGT/XeXH3Ljk7xNuTARav3xsvNG5ZareseFkIdVSQcwuWYA0wcQQEfecKombCyaAfAwhAM2iu/nYAcM0/oVSMGxED2D1K9s21QwQtLAlSJ2CpLUp7kCD7CnYlFM+4hvR518O22G6s/HF6Y9BsvZMMbklX2NRp8LGgI3YcXTlMwlIhgwSlcEgNiSoZFre0rqikSdc5Kk4aAnJPyS2i25B78dkr0BvwN5FSwFnfvVrlxxupKL3Jls3DHOTlCQhktZENK3TShIpZqOIsjS5chDhiFtsWeG8k3Geo0HROEFBLWYAQbMZdetUDrSrnrx6zZ23yuXNW26CuLGjZW2Nms4k5OKSTHDwWB1au0wYG7QBzsyqKd0BALf/i7LSzlToNS+dXQgs9RoJbRgt6xG3zH2e0QjCBoLAKg6+wYBGAMdtHEHMA7YGaaUkrg4+6c+iO/exvEmX7hGt7O7eWlT+6lz72SQz3nKr0fD1QaLVqSCKzqSYZFkg2BmQiQUSJieWBbZpgShqYGBEoo5AClbbqKWeJgroSk6aeAs/63/ktF9DWKveF3WXjTXPHd268oPL9LYNJ2tGmyRCioPLOJ0LG7Y4z0aZUi6gIoHBkxjUEzFAlFCmloCOPChbAI1T/HJTzFM8q2jyFQ+6BpzwL2Cs7t673fm+xbNO/YvbbDvNazVpCktwWhe/zdgW5wkqpi8mD9jb1n1CKkkLlcd8ZYv+WyqOv/FfZGdRnz7RvnlgJtxwRmvtsh9TligBO6EBS1IqmATNVdCaNivI7wRsEHlNj90MPAYOeRMkZhBBN0DUbVGNi7KvPVjYd4Unv2Shq7CsGoL5WyHYr2VHunQ1r1/zW6trzTlCdGOVi0W5sh2a+jjddqz9RZBMjSctJkHwGYW0mt9ZMua0qzy5Az4lA6a17877sT9+dm/A3kV3PbN85rDIlhXnRRvXXU8yYVEhJqF8A7N5S9AwdR6wKabK2B7EZxAU/hxyUgz+HrNkbGVhlYbZO98EMPwhSUQ2CZENG2TDZLJhEyXtCRZWe/PLl3mKqpZBUXE16GIYcoI62Dr2YC3I0SzEcQLoDKCYAZgMoD8/qB0N3Ag4a3jn1YpY06oP3HpzpWwnRKyqOLIoa4DAkHeMNSWeky0781wbIIMVtrss4h817V6qFb0cHH32ll102XfLx7DaOUVdK+efmmrZdBdJ1AYpiwl8QsmDkwOg4sIo6E6WnSNywwtUc8P5LZGAijKYtg1JKQgkp98Ctc+4p4vyBrwCQ6cZu8Myc7dciL/7UJRrjdfOOyfesumyyNZlI3xyGoid4Ako98JG5TOu7oYBW/k+YOMzgBR9BKShwhu6emkggi7mMBrs/7F/0OGz3BOve3t3H/+u+PzVL136lBytOUNNbAxqLMJH9bzDgMlpFssgMAeCiUA7k7ggrZWnSdkR8yh1397nxFsW//NxbEOJx8KdPksThnV1tF4YjbQcYSY7i2U7IatWHKiFmAlsT1AO4uNAPoJJPWIkVJuJSsYW3XGXP2eF5g1+pXm0hbHGjdVE9KblYH4mvyzHgP5FJsCZ2/3c43E1zL39l0bz0p/QyLrhbhbhu4cjO4wdeOwY4qnKwIf2KM9LJUiKudH8wSc8oPhKXlDHX1GzK65772f87Qr0BuxdsBoYW6hFP3n51GTH5ssyLesPk+0MSFlpP6ykgSJa2GltoS80R28KChDJxwFKBB2PkCphI1XEUU/iXNcsgItzPDmYCX8jgQVcz9e2BSVqEjlsELnLBDEiKJ44VT1xQXUniKLFGSUJlCoigmRSQTYJUw0BaFqWlIysuuIutyskuj3tEPC1QG5R+3/LvlnTu67OTUuGd6z68DW32VIq2mkB297Y/HMcqSywBUQQG5yLLNsKEBvneAwyggsSrtJQzthp16n5/eZ6qk7pkRri25ZCcsGdB2da118Ya1j9E8nuFB33KgTWOefrtPy5fxWXpOR62/hveJtsTLYkAAFtJinKctYQf+mz2sBD/pw78uJ9opL8t61xNofqS9sHRhrXn55or7nSjmwucJEU1lTcDxurQEfdTeQVtolVIAIRbd1RzsLghqgpG0BGahHxAvFXrheLhs0uOujsP8Ajc+NkxgzHZaSH/qx97ZoHxPC6HyvRDSWaHUJaOk/Q+Gwe7VSRp4zPMp4vY2AIKmTUspRQNnmeqOXdUX7U9Yv/U6K8zaO8rnH1AFuPDiV2pp/M0gVyJhYglu5CYIDNBEKoaAOR0yCJMQuUOBPksGHZ7alMplH2eluC3uI2f0lpJ1SdGd3RpPzvLzu26+vmzbwC6r+5gIbWjtVYF6C1KsZoR+cM6WLYkJecnB1zNk7fzEv6q45+W9D89waPvK1Hj7566DL7r4fVG7B3wV1jjR+VNy584TKja8vFNFKXr+LMGn2RbZtXWTzOcnwK6krjrk5NQfImdcGnGiYTmWkIIkEVItRnTnMULmawXJCBo0Gd2ZHzg2pSCOjBwI3AEpwXyhx9zgTVJKKUBlHOEFFMA2UZQplt2syyLGQIy5YoyLokEFMAKwXMjNlgdZmC0A6Kv86bP3B1XkHVOhiyufWfASis681AdP3aSS1L33zabbQUilYG+3DfWw1i4OIBm0/RUGta5gEbK40MdUFMLekoHPvji4TSoV/4y4/rsSYBuFG1vHbhT814yy/MjvUjFJrgpgj8VmTbkA4a3Lk33FI0C/rBuhuTMdzATcEDhhi0XAX9X1HyKp4OHHX35z2VwrW9jwCOCiKNXw1PdTb9NL51+TkuOxQQrRhfSogW517oODZAIRVs3WLlzQxkY/ONngMTsX1sEtCZC3StMMqC5fP6HTR1BlRG1hByKcIEeuzPxnduuEPoWH2uHFnXT7U6QRCR5+wYn2DAdjzqsCWOBC/GO0sZpTRFy4+cJ4rBO8qPu/k/BuxtJ829qRs+8oPemQt6xGd2dXjASCoWENGyCGFEsKjs1kVNTYmKOwWCLwmqNwoVpOvfAce6ezHxOWha8PufGVu+nE5D6w7SrE4wBZFL1PKAzZwuAq/2+ZfgXRYhI+Zm1PIjFjNJu6HspN9/3d3v733fv78CvQF7J1cGZsbxVU8f2r5i7s/Nzs1T3UY7kdGeDh9altXnRUtFhIdQB7VJJXen5M5fHclIkbQh5gmM5YpgBmSS8Qpml0pZCkkTTqDmgoG43WHtjZmsk87iRkEIVjE4A8eHBmkbuHk4dA60swSKc3ILDBTwwBIHFKBURoEisEz8fJMxKlpM8hi2q6RFcJd9I/vK3y4/4IR5pHjMP8yfWMsbBdGWtVNaFr7xkFtvy0XUu5OJ4A9KKCGtxzlWgTEQbZEXnxjWMGBHpaL2ovFn/TjQb8LingxGSax7uaT529d+YcearpTSDZpC09woVEDBcFSH4opejrkizuu3OVmZ3OcEqy1M0igYNGiCb2CDO7/y7sLhk94jldNadnKp9Yi3s7Y5nlht44jwxq/uNTs2jZKNkFcBh+qFKmjYhcCmEu7lnJK8DTjFiUgY0igIqH4GKiQEN5iu/LWlQw971JRyXsyZ8PPYzlSFu/sC1bx/0y2kbeV5tGvdINXuBCoi9gSrbHyuuQMMiFya1QGWZtAgQypJSX2OmmeJrjuqjrvzBwP2fzoHRy+cP/97pAuB39e+4MHz03VfXERCaw5RjA6wRcQlbDN3cR5uDrLExgkahSDAkuaZkH9gLQjqJQPOfqJXpnQXL8regL2TF5RXZJ/edXmqYfEFdmjTOC9EeLWBc2qnXepQLjK2BTrn5rqY4ilYUzLi0FlQWPI6mMWDEx1tY2It9QckIo3D7GRTsWgn3cB0lVm6DKgDLJiA4BMeOLLEDW5xmJ0hO8+yw3392//jw42AlQxv2XK1KZRN5ANnk3tTOy5DIljUCxGWCzFSZLjyB7869KCzHpMqDlz495cmWf9cqdHRdErLt6/91p1uzUFAXXYP+b4tjOIZ3A2aB2xsETsIVl1wQYQWtuYOP+rYgskXreupdA+efC17cmrzqo8uszo3HOWjEQDseHAeMbY7twXsbeeJv8dWOSpnY0JGeNvXJDLLiPmR3P7HvCy4g4/lHHzTmp4ciHbkEeCt25qnfJn2zos3L3p/upJqHRSgSUKJDgYGbB7AcG3yFBII8pKzX8CF75AGJGp8BptE/q7sj2gFQ75Vi6suLzjk8K09GT2/5d2bfsvaV51DutZWYcBGNTEEi/Jgjf1xXPf43PPklYGO5ygVp7WKYz4Fzf/bssm3LtpTAXdH7ul/em3LggcvMrZ+MZ21r54oGx1AJAdI6MibOvsPytE6AdvRGsjQXCvlHYkvPn/Ez178ZFccR+9n/O0K9AbsnVwNuIFtfmn6E0K88QwpWZ+jQRRsC1vDmGnjbBOzUARkCKAzBJS5QXQXri4ffexDkFTnQOEIHTo3KZ226aUSKxCsZDFJJkeFQ82HxyLtYzPxzlwUXVFIGpD7KVgpADMNCt0WsB0NYwKOiw7PeLPNdHywJBPHXc6/cYVny+RKRVxeEsU8bAESpgsMtRyIt/9a2V82a8Co014glaPD/xCwN75Ylumsm9q2+M0ZbrM1INkZ3vLGp5b7QGPVn5W3wmQCYXKcjiIA6NQFEaGgxd/3wCNKTn58c09UdHOoOytdm9+ZdbfVvnGqENtS5hET/F46/HKRy486yPdt4wnHK5qHbwqQQWCaIAFTg3HwVS53l426SqcjNpRPmoaQ6v+ZHzZ/hgjlo4o3LXrtD7Sr5jg1Ue/VBBTQ4Q1hPibgwZo/A5i8OpQkPvXHMYqoOaknoaATzU7Q/LbyMadf7yso/0G97b15EWveuv5u6FxzDo2sr9jWEue4Bbz5vMLGQbMFhP4tYCekwrSr3/GfCqpvRsnkfwWd7c3z+aHvbl/wh4tTdV9MtzurJ2CFDRKSGDEfYfwPlz7F+4rNJ3ACdprm2VHXkKhNpbPGXjjnox/6jt5/37Er0Buwd+x6/cOr2fz5IgwOl617+9lZUqb9aLfdKYp2nGeb2LniyG+c9eCmLomQsSVIgQdAK1o58KBT7gXd9xYZd2kSP5SxORQaymTwtCrpLVsCHQ01Bel0rK8oikNF2xxhpiODWTpcxPSol1ppmZg4osZZEgYN7JI5gYN/VrbWxjmTzH2Lcb4EYAjEcePBFj33qZZRuAXbtwb19N1APUV/kn19Pig75uqafzak6Fr2bAXJdJ7VvnjOzS6j2S/Z6e9pWxxQx3VSaLbqRuGI7OxdYLzCjgmFLTmDjj2mcMq5G3oi75bzjStK+697/08zSaLxKNVoc8ssnr2qqI0uOlX296IV2YuNaFls91IGGUYgTd1ocrE+f+DEp4g//1n/iJvD/yvV9bbF7wjYLRZbP3/nuEzNkosguvU41eqSTRtR4o6nMlbYGKzx70h7c3DUIqeAWVQEA61IMcFEfAMLJoKDp8wRXYGHgof+clVPvV4bXr3ifhrZdJYU21ym2l1O54o/u1ndAZxhY4sBA5iA7AgZklJh0jPg+Hct2TOzbPJvlu/EdrPH39r6+cxLM3VfXWiH1h6oWCFgouA0DdHgxsZ5vZOW4S8ZQdEYyhUNI+qgOKPyj8de9OrcPX7Q/+Nf2Buwd+IGo1Sn1SKeWPPd27+m6bbRbhLjohoYPgV0LcLWOIoNYAilImSwRQY+AFfJ8oGH/HgmJMm72wL2vzsMRGZnkuGSdHtDRTLUUKEnY32obRYLzM5nejqXmXrA1lO5tpEOMiOpcuF/RGnzOTL+MUHFxrdlOgYdnOMtg4FetkwBkH1JquU1UjW4gmhFX1Fv3gelgcNrybhx/wL+Sa2bU6mHGs9rX/bK9VqmKRuwuVqEg4DnKGkM2Ng25r5FzuxdsLGKgigpas0bcXSPbYmz+jma1dV6bM23b/yKpprHKixCBQsVvbhPZlYIBgVCtqlMOY+OIzyV1ZFGOpNWECGBPvP6TTz5TqjQq3s6kGonlj+w5g/y27957Syjq2E6i9WPBD0MsuBobfGJNZ+62jxgo5ApqsLhs4EOT6bFgKLOteCClJBjCEWj18i+4lsLxxw2r6fqzK9+8YJHlcTWM9VUXYHKImDZpoMVQTwJtvqRj84DNtL/cBSkQFwsSASGnPSKrQUfKjr4mtU7c7339HubP7nzKr3p2wvsrnVjNRbmiT7D+2YTEBk+Cw5qnAdswQnYSZprR9UhcUal3oC9G25Yb8DeiYsa+uQmv0LFG9vWfnYOSbVWKEIS0NaOC0nwxBNnyA4P26F5uCBFAsDcpcv7H3z2TEga/zVg//2hoUwktGaCeiJZyBKhwnhXc0km3lGYDrWWGomOEqbH8hSR5UigeynLuJidwRm4SsGWOJ0MRGaLigmSlrCIEk3bcrug5G3VAn1WBUqHfOnpM3wVNNrhfxes8TjSK1+vSkXrf9qx/JVrXXqjT8bWPC/lcXa7TZJSygZsbIsaAAhCIzYYRMP5eGvBiFNOyR18wqqeaHKP91Ji5jWhzQt/CpmWKonFATm1iMjPEs2z5iY8B3Eav3wM4MDO8AqkBS+QYOVyqeSAF0uPOXsWwNhUT60Wd2LZf/9WxG8kF84cm2jfeF6iecPFUrJedZEUQXyExWygEiZwjgmFiLQnTONsCwwBda+RnI3BTgFbybHjrvKou3jAjOLRh79Oyqb2SPrbsv8748+a3nK6R2/yKhAF3TSAUsQ2YMBG9qbIz5VT/NCBmigQlwrjucNOfgbU3Fk9XTDon9dE84c335BpXvoTFt0wHG10eelhYvcMeyUifw5495A/EBYYhEJcCNoJ94iwzZRzxl7yUm9LfFc8aH/3Gb0BeycuaMMbV+aKdvJho3XVMURvz6cMR5U4v8LNCQtMg7eGFVkCwzDAEDRIgh8stWT5gMPPvgdS1vv/rcL+oUPL+ucSaH5PhUSiGJJd49OdDQOTkZa+6URXiZFO5CfTKT9B+LIgWlTSoqonp85fWLHGlVP2mVhYvgoKp7RvT1Bp++YvA1iqbXqkes4VHr3BK1lpBwrMAzZCrpDKIwMA/sHSUwciOAFb54jg4o7Sief/zFs09ivS99CuHzq3PfnveB1b3/xJvp7I/IlGNhwCmfYcypLoiMkZp45pqDN6wPECVhh8foddCx60HapdkubqYm7l830P++nDpPzUVXvyHPbWdzE231P/wTtH6Z1b75JDawe57S6JmWkwmQ2iIoJl2YC2jmg9ilMS3dTBpibIigIsTcDMUAA1AGHqBn/fEY/mVo16Vh75i6V763z+0/fiyGrx43+e47Y6T/barSKOSzBgS6LEgYcoOUY56M4hd+HoKUM0SEiF0YJhpzxK1Zxn/ZMu2tTTzuu/HU/DWz+/W++oPodEN1W4EM+BAEs8TyaCBBKfY3PCXtZEQAcKMeK3MoHRTYyoPxt5wXOf7kvnuy8ca2/A7uZdwk2+/p3pxSTS9RchtmEs0zu9yDl1HBFE3h5DcwhUeqK4oPGZpuhH7wVLK1peeei5Ox2wtx06D9yffUbBu0EGs0lsbOqQRIjSVKRTYiQ1AwAAIABJREFUSIVjBFz4SheogmIbbrdVUDzIDFT0TUPFBfr2oladgN0+Pbp6zuUuo8Gn2Mi9ddphJjU4+IQxFEtRuUewLaQ5pQwR6dh+T9KiUNmBF1znLhw2l1Qd3aOEU1h1tdzZ9HK/yKbv3lTS9VWSFZYIepBxFTOkzmHrFrsUBphGBtA/SVVVMEwL0qYNguyGjKWAu3jYIiW3/BFf3gGvkHE9m1PczWX/L2/DtZde+3SfdFvD1Gj1R7dqenOAGDFObxNlkVfavGuaHSUgQBH5+lhtC5bMK2xLQHMYBUhu5VfUXfDHstP//OquOr5d8TmcUhX9OrDqlXtelNMtx2pmqyBDgtP4UKpwm8ARtosxkXOYygKkQUN7zUifcec+QD2FL6oHTN2nlL9WP3X6c5LefJqsN3hVEgeCLAjEHtgiSAjAzAZs/D0GbZ2IEKM5Bss/cBOj6uVDps36fFdc/97P+NsV6A3Y3VwNjFXLnQve6Jfc8vULQmzjUDDC2t9coXFiR3kGiqhRR2bbAouqkEaHLrVoed9DzrkHdNipCvu/HTpupNtTOW/v6YcXvV5lJJvOD6166TqPjgEb6U5OwLYoegOjDKkCBBQnYJNMNmDbYDD0wy6KlIw65wGqFb+ojj+3R21cbM0LxZGWhpM6Vn5wt9tqyZVYjPB2PkcAO37OnJ4koEUkzuZREz5rV4htUMnHMiQv7S7o/4C/fPBflINu/Rcbxe29zvvi63D+n2iqH5jY8s2dVtu6g6kezkVOAr9WPIBlAZEcpOUAlDCAC1y+VkHxXtCxQ+4t62Tu/N9XHHrTH0n5pB6DrOc+8PWpvms/fORJMd18pGa2EYSPEhEraqw4HTIlc4TFOUYeOzM6cUNSKg2Xjj1rhi+/8nWyj2im8wSl+b2c9e889RzVW46VrWbKExR0BONmZBTEvw/YfweyS9DcjFR2yDdEVG+uPPmBb/bF9dyTj7k3YHfz7jBWqyYWvTW4Y+3c58TYxoFgRNVtqFEU2CDoqIOzO2yhctQsiuZLkCYesNXC5WWTfnwPWPJuC9jdPK3/+LauZS9XsETb2e0rXr7JrTf6FQtR6v8csOVswEZxESMbsFGmUYY0LUgEB/7oL0wJPpx75HXVu/r4uvt5mNg0v//bMWYmcou55ctj3Xa7JpGU45SEH8qwrYszVxMozuoxQUHetYUsABGAuiANPkMMDKoWA8W3Fx40eR4pmBbv7vHsi+/Da9i15F6fmIhODa376koxHTpAsWMiMxPOPBfHJtwv+2/qcE7FLQGxkduLBDAL0lqhLQQrns8defJDnuHTe4ysJRr7APNN2DT/5Zkk1ThRtTqJRNIcSIoB23EqY47eN9piCmjKIUJG8DJdKW8vHfvjm8BdMdcz7MR9QjyHVc+RQU6MqZk3+w+Qbp4k2x0gQtLpHnDXMMrb4lhh2whn5ewTAhlQICHmJ739jnqXSe6ZZVNm7FOo+H3h2esN2N28S6xpsSvSsmBo14oPn6HxTQMFM6Y4ARsXNW/4gYDUB+Qk844RznlF0IkHmKtgefGEqTOBxd4l42ZwWldP/0lueqs801p7ZtuKV2516U0BhdPKsICywRQMh96BFRPqaPMKG0Fn3GCR24emaUFaKj5oPpU9t5Wcct+/mCDsrfNHuc3N3719nBFtf1KLrst12yFKSRqRCFl6HAKJHNEaKlhg4R9RcFrhqAdPPBC3/fHcAYc9q/hynvAcevvaXdnZ2FvXZUe/l1Mch8TKt8yffRuE608Qky0Fsh13TCJ4sMZAxiFKWaT935D3GLyxhZ6SgsByBy5SSsc/U3zkrU9t77hmR491R1/fsuJ+d54lTa377t1fkmTjCJWFAaWEbZxZY0K+LWDz8tPgARu11A3qt0ytsqlk5I+v00oHfUZKJvd4D3Seo664322k2LlNKz66miWbh8kQAcrd2RzYyraAjdGbE0Y5jgNNQTVI0cJY/vATnpI8uU/5Jly1YUevde/r//sV6A3Y3VwhjK1wx5Z9cUD78rf/JMU39xesKA/YPAu1HI4iokd59o3cVC5YgsYIbgB34arC8T/6A0jSa2TkDYluHsIefRvb8npxvKn2pOblr83UjMagjAEb9yfCwKSmoyfMecpofIHWANgORftN7CwroAv5ph4YUgNUuXTA+X/uMZKFrO39oi3zP5gWbdz4YA5rFRQWQb0mnmYgup5X0bgpc2KcgVNsMBFEiMAipoINPjsl5LeVjzvxcm/5yAWkB+uk784Fs42bHft2/nnta7660OjcdHCApgi1MsAIBjFMdpx5NtKBkKjM5V2zilko/ZoWfJD29g0b/oq3B0+7+kqAA5I9Iflh39zu0zP06tY1n14AycZ+MkRBwJWAUsO8te900rBPwBDPgWp3GLDFoGF5BmwtGnnqNa6cEQt7Gtjy360H7JbEPv11DjHSd3bVfHcKZFpL5W3sF+wi8GcB5WURRIijIuwcCmAyChnihoxS3FU65rTbqLvgLdfI83ok2n93Pge7+7N7A3Y3rzAG7NCiL0eGV77zlJSo6S9YEYXPOfGKIviED7MQMUqA8iCOFacEtuAG6i5clzfmuFngtp8hw2bsE+1TtJxMtDYc37Rszv2a3pQrm6nvA7aFAZtHZkcNDEmouDkjpQfPHzXMDTHHjkp9YoKknjPkohFz/9lcpJu3YaffxlY/PbJtw6Kfdtau+EVQjINghAFYVs6V90soF/9AkRoE0GHr1pREx4nJdgMTC6JK/pAlvrzKnwWOHNhAyDROTd0ff3jMqn+7eN28V65j8ZYrXHqrpllYZWM1aoHFVfGwsna47Y7UrskrbpFJkGFuiEl5hu4p/nzoiZdcB4WF6wj5V02APX1tI3N/kWOZ5K5U/bcnQ7KpVIIYurxzMwwEW2I7HL3RuekHaqoTDOc8YGcgOGhT7pAfXe2pGL2Y5E6M7ulj39HvQwBmrOu9ytTW5X/KtK8bTc0uj8hNfXRuZuTYt3Db323ltnMXmQg69TJDLWsvOuCkS7yBQV+QYT3X5GdHr0tPeX1vwO7mnWCsXot8++7QUPX7z8qJzQMEM6JiXs3bwDYGbscnFzGkAp/9GAAoW0lcQN1Fm4KDj/izqEiPkIl39PiHmBfPDX/NjTevmdy85OXHNL0pXzaSZFuFbYnYQEZls79txjjn5dKk+DsUFBH8EKH5pppbMr3fgee9RQacsNfPG6uJxKe/OTrZWXdJrGnNGW4hBczAzVjPKnYh8h05tqgZnhUEweqJYvvPhbrJjKjFy3L7T7zPyHG9V7SPdEu6ueS3622oF9D4/qtTjHD9xXrHplO8ZgfILAG2YIIlIA0ON3oM2PhkYJ8CqY/o+K6AzjRI0gBj3uLllQf+6D4wpHd2hva4XQf8Ay/C84l8+UV5prn691b7qsOEdEsuhRgHzhnZ8Q920bDC5u1/1OnPBmxLzkkIuUNXBwcefaWr+MC1PVF/4J9Pn9W+GUi0NUzoWjn3URKr7SvaUYly2qbJddOdgM3VghxNRfTBZhiwZTDFoA7eqtqcQVMu8g4cupwUTO52MeKYnbxK9ucE+N8tzd6A3c2nmrGNSteCdwfGNn3+nBTfPFgwujQgSFfBth9u7twdmCNgeZscbQaxwgYXCFrhVl/VwXNMQ7wn8KOZPYqT/J8uB2v/0huuXTimbdlbL2qZxhLZSApitiXuBGyHuobVEm8OIqIUxSSwTQ4y6IIbuoQAeEsG3th30pSXSdneb5cxxqTIe5ednulqvFLv3Hwo9722cVZn/i1gcynGbdrYOLR3EMAp4gXDVdZJfH3f7zfp3Juhb7Std3NxVk9y+azSri2rT0221d7mSmzKVcwIRdS9KVDuqcxtSPHpIBkQmcHXDLVVMG0VgVrAPIU1+QMnPae6xIf2dkLLsSpbvxsSW7/gERrZeICot7oFiPOZvEFkh8K5LWBjCLORtoaGrCJYajAq5Y9YEugz6lJlwpFbekK34Ie2u+SKF8uSXY2nx6o/vEVNNeSKLC6gNjreLxR/4j1DTGLxYXfk4cHEgI3sEKUgJuUOXu7qd9DlnvHHbuquyU9X17JAvDXWJ53O0AGjjln2Q8e8P/17b8Du5t3GzLt9wYcV6dplL4qRzcMFPeTC2SfqJzueuLzZ51QUWG2jnxPDgK2CoBS0usrGz5UKS25yT/g1CpfsEcu8bp4qfxvS2FrmPz+ga+NXb3syTX1lIy5S5GRim1N0pDmzCff3ARuzcI4mZTL3Bg4TN+RUjHqweOj4P5PBV6zcmePZFe9lrNrT/vrdF5iRpqsgUjeIMZ3bRHJJ1e/xCHiOWTtNhExxayIZkjQILNh/lVoy/PmiKVMe6skuU7viWu3IZ6Cnc9vHN08wE123m/VfHaYZnSqmOahfj88DmsQgCp9CBihecz4HVsFmGhigAdNy27SSAz6W8nKv8xx6T8fenGOz2vmBRGjjhNYl7z6qJev6SmaHRLBjwPUHnIDNVc6y7WJmE+6KZxIJLDWnSy0a8aWrsM9lroNntOwLz3n9JzNH2OnQ9az28zNUvcUtsqSjjY7POe5SfKTBxeQddDgGco7wcAFRi9o9xSPnycXDfqlN+HnzP/sRbO8aitYuHFxft/GEdDqZ26c49/k8EWph6DQjKyq4vR/zP/m63oDdzduKLZvGD28qMTprX5LCm0fTTMhD0YqRK3VbXEfZQJgSrjKuU+rMeMGSMWBH5IJRi8SC4Zf7jjisbl/IvPF8a969tCzTuul9Ld0wUDXiMrWcNjHCZHEDcyw/nfPFljieMkXqDgZskCEGGuT0H/tqsM+QJ6UxN+11FSTW8lFB62dPXW1G6q+i8QY/7khUxNrB5Khl3vnD3wkonIJ/Z8AnG1wQI5/R3IFz/UMnz/KNvezdbi6j/9m3pZY9W5FKNJ7VufytG116W0CyUaOH+3fxtYEtZUTjU0A3NEyCUN1HBduSwJYCScitqtZKh57tP/Kour2ZDCW2vF5stDac2Lbkrd+59KZcyQwTlB/GHJs7s+HawGDtRDNgNgUmqGAICoCW2+wqHf1BMp25sXza06GefrOxCNn86vNHWemuR1ydKyo0s0MUQHe6ZYRDc3i3kFunYjeN4u/QBxtdCH1A1NI6b98DZ/sl4R5yzL2R7p5v1+rZkzesWvZzXc+M6T9w8GzZ5X4k54DSlr25Drp7Lrv6fb0Bu5tXFOefbZ/+piAdbnqMdVQfQZOdubKZAQWR0bbOW2YmBTBwUWNjHDd8E2d1Kgg0T89oVTWBYZPPcpeNWU8qJ6e7eRh79G0tb5xfkEqnZrOuDWPldMQr87kuqpxlQEAdT6525iwppD/hf3OXK1sGCzma1AWu0qGfaXl9H/Mfde+b3c3Ad9VJs9b3qrZ89NgNLFJ3iaq3CQqRuVEF0o9ARBErpKUhHoE6Ps8cRCgBJRroSlEMgpXPFUw+/zGl5Nh1u+qY/lc+B41rOmtXD+vY8MXzNFJT5bYSsoqbvmWAiUmsYAAlGY7Ix2vLBA8P1qKNLAO3HRPzm/PGTpnq67d3tefbv/3DQDMZujiy5qNLXXqbFwWDtlWYXOOM21chZx//EDCwfSC6weCjr/zNpUOP/LMoCQ/v7db+9qwrtvHP/RpXf3V2tH7N7Tl6k6jYcV5ZG8grR0MTPuRzrDW5BgP+huhgi25IsVyw1dJVfced+gcqJXaK/dKy4O6LInVrphvxjtGax7slb8ihd/oCwb+S/j9p257z+F9+TW/A3om7G/7i5qCezMyI1X1zuhjvKFMtlA5AFScM2DYY1DE6QAQ1n9xZAki2DIwEWFIqa80ff+qVWvmIz0nZ0Z07cRh77K31c3+RIxvJu5P1S04W0l0lCtN5S9PGUQD2jfFxRqxItuXJaVFcQAbVrBTIgAq0oP8GKdjn0fyTLn+WkGHdBqXsipM2Vj9zbNOKN6/SO9f+yK13gEZcYFtZNLPITTO5PSqONzBYo+oZETQwbQnEYP8Nsr/skdypVz5LyMh9gpq3K67Z9n4GdmTiK3+fl2jZ+pto7Xeny4mOMpeNFbXJveEtxz0ZBOTrY1+Koe6QAhJ3fFMhIeaFA6NPvkfOK5/tGv6Trdv7vbv6dRvfvfIgW4/fDy1LxrmMkCJZiGpHlHS2hYSBmiPDHWEYpDdZ1AM6eICoBasrx5/yEKXWKz2dvomYnLa5fzxTDzVeYbRuOMhrRUBiGT6+0AUKlmOOwGfX1GmqOap1gsG1JeJQCIZU+uWwY8+/BnRhNRk2DaHlO/yDmu2bZr/9exZpmgbJzmKQ1ITSZ/Snoj/vvpLDTlu0L3Qjd/ikd+ANvQF7By7WP7+UVc/wpKLihY2r5l5OE+2DXXYKZNQTd/T7wOQesfgwO765OM+lFlJB3JAUi2LuoVOeVt25T/gOuXb9ThzGHntr5ze3+zSLXNSy+q+XQLJ9kMZSQO20s/liwOZUDzS0x83McnjMfHOTgYEEOpPB9peHBX/5rNIjpz9C8g9r3mMH/2++qPWzey6P16Pf7xrcjMFN3Fxe0iAoI+sYm/CAzTnXWFvIANQNKVMGX+nQ13z5VU8qR/3u0705Y92b1++HvhsVwtIJY1Lj8k9uE6JNBynpkKIKyF/GbR85+lhhI7NCAMOWQSQqDwY2kyAl5aeg4pBPmOi9s++Pfrvkh75rd/w7dgnWf/X6ialY6yx3YnPQZUUF0bZAsB1fdOcH8Q4msGxibiGdi7i5K5+t5H839IjzfgXNZCGZ/LMe3UVjm58buOXbuVeYka0XqKlWv2qlQOSIdwATTXC4DrETsB3MASbm+IyYkCIeSItlSUPt+/7QM6+6FPyfRrpD28RgDY168bq5Lz1OEq1TRD2iEEm20t7yDk9Bvwf8FYNfD4y4evPuuNf7ymf2BuyduFOs9lkV0vphGz5/6bdCqv1AN4vxrJRTuZDCwtvFpqMvjIpnggzEIGBYEmTkAoMVjV5L3P4bKk866DNCupeR7sTh7/Bb2cIHNMh3H7px/uy7hGTbeM2KAmoq4xwLg7SDHuWkD6dVyEUxMDVHGo8Ihi1CWimwaU7FC30mnf4gqTprr8pPrnv1ypkstv5sMbapj9sIg4s4cvAojoKdEd414AAbDNbo2qWALXpYknkNb/GAW4qGHjqbDL90r1V/O3wD9/AbuClN8xKt/utH7madNWeQWEOZSpJO85j7xaP9rOUANNFQApXjmA0miqhIeVbcP6SRyK7pQ855eq8kRZElj/XvqF18TqRl/Qyf1UpUOwES+syjkiEP2E6bmFfYAlbauOIppJkLUjQfLKVg3rBTLpkO61Y0kMkzEM3YI38wUMa/2Ti1df3CS4xQ7ZE+SBAJ1f1Q1gxhZdzvHjuFGLAxTtMsNQ//y4SU4APm7bdBCAz5S5+pD/+2uwksW/ykK2aFjm1Z8ddbWKJtjGQnQRAliDANtLx+n6k5fZ4oP/7yt7qLPu+RF38HD6o3YO/gBfv7l/OMsDlYuvrt+/5P1tuOclkhQWYprhkuOENrh39NGKAvgCSpYBs2mIYAppoDEbEAPEV9r60ae8JsUjmtx+sMMzZDgMg4/5o5D/9FTnccq+ntgkxSfAN2FGOccM0Tb8fa3uF98FkfanITSAoBoHkD5uUMPPhJz8QbXt1byE80dFj0f4+/qJpNJ7v1ek3TY+AiKqet6MwEg5h8Ls+55Bwmi1BCBUzqs5i3bwsBekHfC9/+604sn/3mrclv7j4rtOmbS8zOzUcodhcxLB1kETsvHBjAkzocNyC4D3nMyK7QxSB0CiUguQM/Hn7Y9LfJgBMye/KCcX30+b85IdnVcHm0adWJmhUChaVB5AAzVDDM0tO4GAxW2U7AxrWStF2QVsssUy1+b+j0m88EGMfH9nvy+Lf3u/gzHT7c17zgL7dkOjafwaL1fVWWAMqTEvwUnNE7qoUW2uXyHxRHkpxngllgyHm2nNv/zeKhxz1KRl/eLRVDHKG0fXpPPsQb70g2rzwJMp0lSI6jIoV4xoKklG+J3rIn+02e/nut4tja7T2//7XX9QbsnbyjGLTXPfvKM2K6+VQp0+DDgI3C/7jQUB0LAWg4DcWqQRAVvv6R+oFWmyFLhLyq0XNySoc+qU24dd5OHsoeeTs+4Oueq36aJhpOV9MNPnT4NrG65vNrzE0QkMJtrhz+eVZjgTM4LQJp4gXmragTcwa+UnLG9Fv3xmbGE61UfvHC5+57xm22Hu23O4hqxEFlMndZQwFSHrAlDCDOJowiOCZTQBcDSW/fCe+C6rsv79j7lnW3mtgjN6uHfIle++ao1m/nXKl3bjpXMpo120yCImYDgokrQwSBe0lj6meCjXxt0QshOwCBsmE39Rlz4iuk37Q92slA/vWWz/94kZVsvYYm66tEMwYiQ9541g+dj0jQBx0FDTE5dRJUXD8J5gbTV9XEAv1nV0174vqeGqzxeNn8GSoUFB1cu+jN20mqZaJsdElET4KImAL+P5TkxbGeyX3MUamOs12YyGmqOLO3PaVRwZ3/QNlx0x8g+aeg8tAO/zC2UIssWTqka9Vfn2DhTcNEO+ESsZC3kUXAIAE+EPKHLvRWTX4m/+Crnt0XKHI7fBG24w29AXs7LtIPvaT+jctvM0Lrz2WxmoEKiiog0EoQUToBKK+yUVlbBEYoCOitjI0kRhByA3LegNVKTuWsgoOmv7gvSBfitdj0+pV3k86154ixzRUuiHExDERS8+iGPsg8SjsBG9tpCMDjm5lFwES9YakobWkln1RN+cm1UJOzlUyevEfbhWzjBwqo8YmLPnxqppJumRiAMCh6EmQM2CgCgQh/rCZw1vp9wEbRDxfocl44f9gxd0ly4DXt4F/W/dDa6P13RyVv69d/ucSMNFxBEjVlEouDhFUbEgksAUQBkfcCmCaayJjARAFM6oI480KwfOQjhf3GPEtGXb9HBTRY7UeD6xY+c6URqr1ANVs9NDtvF7k7lzP+QW8ArobO1zcGbEdnOwF+YMEBi5U+E58pPObWWT11DSBfPvTZjOJkR+3vjM71xwiZ9kLJxuoab4ziCNp8H7AdLXjOoecdJ9SUkEEHN8i5/ZdL3oKH8k975oXuBtLYiucLSLrtqLZl798nJuuLKUuhojOArYPEDNBFP+ie/vV2cNgbVZN+chcUjw1197t66v3YnuParwM2n7F99hnd2YARWjDzvFjdFxcbXRsOU+0IRxRjw0wiOL21wDKRs4kBWwQBgxtCbpDLQgHpQVHqq3ihcNSZs5Rh5/QY28n/tniaP73rqkz91z8jXWvGaHYYG1cgICkTAVq2DSIGb9y/OFjF4gEQ6VESIq2JC5IsAKZStKJs3EkzZdG9x+UnWdOTrnSXedqGr2ffKCZbDvCyOChmBkQLVaso1702qdPi5FVItmVrC17T9JQ15o867hpXUd8vSPm0Hs+t3Z5NYHe/BscPLXPfPc0IN16RaltzhBtCILEk57UzWwKJYGeDgGWZYOE8GL2xBVTH84C/+IA31ZzKJzxH3f/x7j7Ov//89NKnjm+rnnu50bHhRMXsEChFeRBsh2+jNCHS3bEGxYCNM17uzAcUkkIuCLkD3vEOO/kxz7jpe/S4t/cacVneb/9YYCXaj2zd9M3dst5cRs2wJLAMT54A6ZhcRwGFoHB+jXsYt0fIPhQYyt2QFgvAVzJktreo35PaIbfP397v/+fXtX9xz0CIRy6Ob5x3iWZ1+AhLclqliAI7Zhos6oWkUpY0PFUL+k047U6wxSXdRaJ39xh7wvv224CNIgGxDTF/JhrNzSOlNWRc900GjPUvHdK45NUrjdCmM1x2SLRNEwTbAlkgXAlMNxCUIgFBZSTeLbb479EsJEV8IPiqPtP6HPRU/lF3vtwTFsUPHUNs8ZNnRtZ/eKnZUX2UZnWCaROgFInLOAKwQaQiEAvbhYxXqvgHW50qf9pVSFseMNXixkDVpLfF3LI73ROu2aNqb2zdvd5YNH1Jw6oPL6HJtoEuKwmKZQA1Rd4EZJTxRAOBgrxLwFBiVgImBZMQHFCdM2LyVVrRoGpSdGwvneuHFkv23+PfPjwyXL/qp5Hm1df67EYi2xHehUHkPRfXQdQxFlRZZoUpCGBTD6j5Q76RfSUPB0/40+w9WVE1vffLa822NRewSM1IyWgHQcTK2hn3OPK7mIqjN8A/BmyU4k1LRRYJVDxTfNgVD5DKnsnRZ/VztFhd9dh0e+PPI3Xf/UhlERdK8yKGgBcVDO2BMWA7WgT8Wc6OuPh/o+SN4GcpudLwlQ25u6j/mJfJ0J9t3M7l8A8vw+Sh8c2rJtqZ2O9Y67KJLhZWALFAzASJApBMGpjgggTNA9PdZ13h0CNnaTn+Z8iwK/cqLbQ757qz79kvAzYukOSyV4ozhjXGtOwRsifnCf+IE8PdnUeypk/71ix48go7vPVit9kWBD0Jgmk4i40AZEzUERdBlDUwsdq2TFBlCraVgQy4wfRUtlNfv9f7FB3+Czjigkx3j2NnF8P2vt9Y/+qhrUtf+bnVsXaqbLQJlsWAUlR8wirDBlFAuUaJZ+MGxYCtc09pjRO0ES3uAkMqSJDgkJXBwQdf4S4evZ6UT3IMd/fAD/LnDT11a1fdV2eQRFu5ZqVBQfCTiXQdxNIw3sq3bAtESjn+wAIVQMsPKQXDv5LKh1/jP/CX9YRwHdPen+24AqxlhXvjvEdO1sNNf/Lq61yK3Ukcr2wJbEsAwULQGXahTDCZDgaCuagKUs7gtbK/z8N5Yy55bk+sEY4xXDNH2vDNq4/LetvpSqY5KBgdICCqHSvsrF4+egRYKLTDgxjXb+NXAYWCDK0sxjylj5SeduuDxDeuR3pgs9pnKzqqv50ab97wKyFaG5QgIVDH4B4sC6tqtNBEdiomKI43vI1SpDxiOHKkaSHXyngOaNSCpdf2Pf3cjwgZl9yOpfAvL8HkofbzN060E+EntFRdkOqdgiDoQCj4Xe8mAAAgAElEQVQyCbDCRsYGomXckJaLOtWyMfOJKV9RPO2R9u583778nv00YNeqde88co6pmz/BzTh/wAFX5Iw+dHN36QKsfZ237sv7f8oizVeK0drBkh4G0UYxERQW4EBYAFTLyqKlnQzW5l6yKYuCIebZgrfPt30nnngbtGpf9nTOZrr1i6q2v/7xKjtcM13JNPtEkYKeSQIlDGRE+nIgkbOZ8YBNHeCKzBHBlGtG6yRoJ6XS9tJxZ97kLuw3l1Qd3bonHiRHoe7agkys6+FM+9IjaaozT2UGYFOWcamHbMWUtUrFAM7FMAQPEHdRo6fPuLeA0Nv8xz3Y2w7fgRuG1731g9sOtDNdv81s+eRQ1W5RuQuUIIFlUe7WhUGCu0IRg3N/UY+b+vtvpf6KWcVH//pPxDdktwsMseo5MgSUYevfnvWgpLcfqrCwQO0ICLbO1QrReQ/n1+hQZRCssNHcB6lpqDuA26kC4O9XL3rL/ph3+K+fJAV7Vxzo390iHFFEPnr9lHRo6xWZ9g1HSGZYIHYGqCgCUBEyug4iddgeiLghKMlr2XzshewXNJlNI0VTKkoEBp04R/LmPRxoLF1Fpu24tSyui9RXdx8cadxwUaJl7fmq2SWgfSkhaHHrFACUD84l0IkKKRow43JJra9k6PHlgdPrdnacuQNLuEe8dL8M2Mllj01qX//1pelo6BQb5K6S0VOu8PUf8jUJTg53567gA9D26ac/0jtqLk83rZriQQoIpLPm7piVOpQnHri5exWijxlQkUHGRrVeFUAtaPWUjfhEKhp0m//AyQ09WdGHhRb7mz75w6VWtPHnQryujANTcEPjzrjM8QFnCljcihLnwRiwLYcSw+fBCFbxQVosinn6Hf6crAZn5Rx1/do90VlgjImR7+4qj9WvfsLoXDlBSIX8KLEqY6WkO21ZDiLCfiAHvSDQBuepfiDuknW5Q7Adt+/4mHdnPe+u96S+nlWRiredG1v39g2K2eAXAE00ENgngWCpICBdiM9L0YoTAGVVwFMZooGqJ8snX/kYyZvUuLuObdvnht/7XTButd2e2rr0dKp3lCtCAsCKoVo2CJjEZTENFkOfADT/QPtcfLDRBgPNfryg5Q9ZpPhLH/ad+MTLe1t+95+vFwbI9NJHDoluXnih0VV7ConVB0XcqxBohsm2gMhvHNfxJwEIBmqczWdxKdwnQBRBl71GRi2tyxl05HXBnIFfkWHdw3OwrmWB+o8fmW5Hm68QYlurJJYAAVLYB+d0Mj6GsBEfI4JFREhRL0uIxR2FI069Jlja569kwLT9qsrerwI2B5m1fuxqWvreVZmWdeeasfbhQF3hvOHH36/5817WRl++pbsbQnzpEyNDm5deEG9Yda3PaAIXQZcbrBawT+Zkqzaq5yPSDCs2lKtG2hAhkLEY2k8aNNC3PjDwkF9RV85875ire+xCxASl84PZZ+vhpqvTbevGSVYCFGpyRDzYpqN4BqoTsLG1TLFzbPOAjd7HvC0ObkjRPN0MDFnNFPf1g8+atWBPzChRgjG+6N3+kS1fPmF1Vo8i6ZAH8a4Sphqmk1hxZTquEc1Q/BpsAYUwgmBpxYv6TjjzFrFLXtDTuyDdXce7831s5XvBaHjtpNjaDx4TMzVlYIYoB2sJMjDDCdjcTEZAeVhkUSAosywjBqv+r/Koyx8iBZM37dbjW/GRuzO6dnjHui+fkpJbB4pmWEWDEsJSIBGUUnXYDna2wsYAgj6szu8ZYJ8mAwEI9hnxlrdowCz14Lt6FOCMzZlD4UBfQfPyd640OtafQWJbBylWF1c0I6gVwRzrWEYReIlnhO0lZLoA75wJFkqvCmBILrA9Ba1C3qBP1IKhvwkePKGpu8YcevXzE+oXvXOVHdoyzcu6ZJR1BoIjRJ2PR/DaIhgUEazc301wQ1Iqjgf6HfuCLXseLT76l2t255roaZ+9fwXsxU9KBjWHNaybN8Pu2nIkSXZ4ieRNS2UHzZP9eXcVHDVlUXcXHqufm1P/3fsnJ9vrHtSi63wuISoQYnDjDwzYfA5kI4gJF58IFgqgUeRro8qTAWmbIGUo4ao4ZI7sLnw078jDV3b3WPbEIjMW3nN4qHntJaGtK87RrDC4qM69jRF4hnkRqoKhnSIGbERdo7sRtyDklBhnJpwS/Cwhl2bUYOH1xVVjXvdMvHa3t8W5v3H910PjNR8/zkJrhwmZsAsbsSLqhaP+Be8ROAGbU05Nk3OCE2I+y8iF84adduUlsMa9x6loe+Ke7u7v4MnS4g8GRKrn/YnGNoxgRqsbIA2SKIGpK0AxbcomS1hhp20BrztIwX7P95/8swdI2Um7TRkPk/nQ6lfKjPatp7Wt/OAOPwsFREgAQzoXQcHRjPMMY+LN+0UCb4fzZ5uDsNDGRIM45EJexahHigaMf5YMu3yPUtF+6P61rLjf7UvDlObqL65jsfpxit6muoQ0CKhqJqDOAAGDmwqiZInjCeBUuPjsAihEgAyXjQ1Ytrd4Zd7Qo/8YjwqvFR17ww6DLx2HzsVi1xcfXhTe+PUFdsfGAwM0xa8kItJtBKrygG2BaDlSsJgg6YIL0rQgIxcdtASo68Y+p9+zcE905n7o2u6pf99vAjY+kOHP7vATlr48vOW7C1m8vr9kxoFIHjumVkaVnLJfVBx43Ds7Q9Wpf+tXEwQreU+m7vODNbtTEUiGwzMcTGnWLxoBWUQE02Q8U5dQHUAwwWA2pASvZXiGtqg5fW4pH3rIe2TQOT0SsMKbZY1vldd9/d5Z0Ya1Mz12m6CxGK8vuFgjD8gIOqMcpMKtNwkGa9SPxsIVrwjOpNwQE4LgLxv2rreg8knfobfN3d0tRNZW7Uk1fTmqc/lbjwuxDQMEPaJidcFJnxbyyR0MLP6PK5NaFujUBzGpWE/KRe+NueSG8wAOSu9Pm8Su2oyQ95v69pHi6Nal91odK462080FyFqWcS5qYo9DcmRt8alBe1omQYwEQMkb+FrVwWc/TKrO/GJXHcu/tIrnzxfrrS9Gs3j4+szWr05y210u9OtGXjiGZ8oMDoDaFrC5EBACLbP+0BjSE8QLEaHIDpYNvbFy/DGzSdnUht11vDv6udXVM+TSsFluhDvvDm9ZcaSQbst3QxLQgdyydEAcCm/zM2RIoEkw7lMEJCpwXraRSoNb9UAKjVnk/JjpKf3rwBMvuxnyaE13Cgte7R+ek1fz2Yt3COGaU5REQ5FsxbN7hgP6dKRQsTOHiQP/G+jEBWkhzxQCw7YIWuCqimkPoWztfgP+3I8C9kaldcHrA8MbFjwvZxoHS0aXKqLTFFUhbHnt3PKRfyqsGPEMGX/Tdzv6MGx7fXzVS4VGx5bjOqo/fEDSm3NQZxvnW6iZjFUcUp6IgEFB4Nxs0yRA8b9FbLsy7maVIgWWr3jIX93Bssd9U+57p7vHsrvfx1i1vGn2g8ebidDTYnRDUDM7BAzYlHeVUSBFRFPRrDQpoj0dG0L84UhstH0gMqSoG5irrEMOlD3R94izHyf5x+1WQxCcvyc2Lz6wc+Wbj8ixzZWCFZEd4QtnU+DOXFhFIdgl62OCRg4pV0Vr2lX56ojznrq6N1h3b3Vh0hz5cmbATIV/Gav98hwh2VShsCjXlsM59jbxHcR3YPVqCTLEmA/U/MEfl4467kk6/KK3d1dCx9rmexq+fntKpqvxPhLe0FfIdIiKaIMkCWBaGU7nwuPiP3ydkOyclzM1uSd0Qsy1E56hMcmdd9HQM294j5DKHmP4EfnmtwOMePiiUM2iC2mqLUexUoLCDN4ORwYHJq3c6APPBQfYVOEjPAVxaMyGdCoDouyBOPEDBPqtc5UMf6no2B/9vrvJKxrDgCFPWPvF7LtdRuggD4tQOxUFgop3uD8KTqXtJEtOZw7XCI7SdJpjgbdfqxwouab09J99uD+55e03Abtr6f/1ZdH2aa0r371Rs1pzZTuO8Eeu+41qPVJgwAo5t/zxgolXv9RdZCerX6gl6xcPbq/57HGrc8MIasXcsoBiCwbWm8C49KLD7eX9Jj4zxZG2DSZF+VLURvMBaMUhOVj+YvEBRzxFhl3SI8VUcPNt/vhXY8xE7Dfp+oXHaWa7JqNYP4ZijiR1UPGOIQhH6vA2MwbHbYvOQpcmIkGa5plyTr/38isnP+GZ9POPuhcOtu9dqLqVbN9waOd3rz+oJLaWCSwqIsjJ8fp1eHgWCnogQlYgIBICCRIA3T9wKRSO+XP/E+58ZPu+qfdV/+4KYFvWb8mnNy57/waaaBihmZ0gWklggsiZFDxYY/6EQjyCDHHmBzFv4Hf+qonP+g++8cndlSxlFj8wIly36rxI0/qfuyCs2ukQwUSCihx5mO0K8XST/53rKOCBMuwoARhIO5KL00L5YQsE2Xd7xfEzvtsTmIztWWVs1WPlLXUrT4q01d5A4lvLNJYUJdMEaqHQC3b1TbAYAv2wskXgHKrPqWDpBojEBCow7vOdAhdk1FKD+itmFwyZ/KhvbPOi7rpydXyxscAK1f4q2rD8NNkIlbkQ+GamnYQZAzZ2urjLIWpWYHdDAGIrYDE36ILPNt1lXe7CyuuKjpj2Lgkc2rU91+F/4TX7RcBm1dVyW+vH49Ox5l+ZW+YdqVmtGnrxcjFBLheqgi4VR6m/4rmC8ec8rgw6aV13bi4K2Lcvur9ACG39TWjLd6cKqVCZiqKkNjaYEJCFE23HvQvVhEQT627kKqNJvNMip7YMhhAE4u+zSCke/kL+hKnPQc7ceHcejO6cw468J/ndY+WpZOsZkbWf3KpkWoKiGedtbwzYBh8EOCYJjrMRVk1OwOboU0TVohgDAGRoDoBvwGo5Z+SLZSf99EGAocbu2pjZxg/y4+GaozoXvf6AlqovpBATcF6GJgaU4wv+PmBTvqFh257lDv7QM/SEx/PHXvLejlyj3tf+4xVgbI5s1pljN82b/Xsp3jDJbbSAbGMrFOM1+o47NEistgWiQJL4wQ70XyOXDH++9Lh77t0d15Ox+WrbO6+cYYTqL093bJ7k1WywzTgwM+XwgEWkImK3yDH84DhSTPAstNLFFJyCTj2QUsrCrqEn/I4FimaXjLmoR8jWss2f+Ns3vntsorP2gmRn7fEq6wQNq1aDcN0BxG6IfCSn86LBpjzlBhlksPQMp7Mh28sQVegCPwiB/kvlYN8n+hxy8mySe0K0O/cjsvD/ckimbVLnlgX3kHjdAGqEVYnvkbgbOvsGsgcwaDvGI7ibEBAs9GLwgC54bd1TGNWK+91UfOAxb5Gi09u6cxz74nv2j4Bd90Vwy5p5x6Xba+/2hJaXq3a7aEMGDFwQAgXJQiJBDqO5Az/2DDjyyeCkq97s7s1ki2e4dNF7Uu2S924UEh2jVDMlyCj3x9tO2YCNcnv4UNiOYUaGEtB5L5mBajKwiA/SWnHE9FcsCA455A/hoPZtZWXP89NlnR/4EptXjQ9Vf/KkFN/ah+pRCQO2o3DmtA4xYHMeZZYuhbMpB7bjtMhRzUiXgqDLlV2Wq/9HfSeeeovSENht/Eq26aOCRMeGKW3fvvqgS2/ME0kcbMHgARv13/m4ghu0oBiMI88YJTlAgv2fLzv64gfk3Qh86u6a25fex41XOgKFK97509NqovEYX6aRukgcTJwRi6gqhwmTQ38UiQxpIQC6r+8WO9jvpf5TH/vN7jjX9NpXBrYvfeNKM1x3gZhs8knI1gIDwEK6k8HbtDijxnrUMcRw2sQYzDD/RCqUIQWshFJen3fA8ed4+x2wsieo4CGFcesHt09mkXU/seJbT7AT9TkqRWMPBoIhgWCqaLsCgpABE6tsEU2JkH7KQMG9ydCd2b0oQEZ2s7BamnQXDnnMXTj4LzkTf7OyO/cCGSbh+UuHpWPNl8a3zj/fZXd4BCvJixkRx4POdIr3u7iKHPcZzzhJkqUCWB4wBJ+d8hTEPaX9f1008eg3SP7U3TpG68557q737BcBO7XlncqO1V9OC9dV3x5Ib1I1CBPULDa4dKgIJI3ZZQ5AzuBNpGDoy6UnHn9nd4AUTud3DoWQp3jd+089RGLtxymZTreGvEIEdmCSjq1x7qmL2toOuAkDtkGxoiCgGbhANYjRAKTdJU2u8lHveXyF9wQUbxMZd6mxuxZCdz4XTTRikTWV6drvHtTb1kykmWgAudg2OpRxlSKkMwtAsZ2FDCmO/OSos6xtH4JKdDAELySEYrDUitUlw456yJvjnQODLozvjio7Xvt+kd266fjWb179vUdvypF4wDbBRkAcBxFRXuFh0MCAjVbfUZpng6fowYE//t3Mnqpc1Z37t7feg8/Id8+8/aw71XCqP1Xv9dMEGNgOFR2CFLIf0R0N9QoMMQBpV58O01X+6uDzn71iVx8zDyALF58frflyOgttOthDYpBMxbhIiiziSIRxgKjFRVK4eaxTZ6OEp43wREz6NbCU3FjKXbVIZuJZxRe+ulcpmTiu2rTpQzk30lHYUj3/fpqsO07Wt/oU6ALCMnzoLtgaUNvlJBwsxVXFbAkNbgBM0wQZg7plAqqf2aIIccFnmLkHrBV9xb/qO+qn87urOodsmoal845PtNfcrUZXlbqFsAjMAJN3VbAbx+F8jt82ajbgniEk+Z5BbBVs28tb4mlvccxbOuiWovEYsE9p2tXroqd+3n4RsNmSP0zsqFs7PVy/arqXdRKmhzFFBkZFruCjIN+TaZCWS3Tb12de/2POvRZKfJt3JmhH52+4NFS3+AI9tGm8GyKA/EKJEKBEckBXegZEgupCaDnpiESgNKNsWCCKGiRsEWKCy7I8pR1FQw95TFODLyljf16zO4JYdxcnbgyxz+7IFazOm0ObF51pxDv6oMCEJhMweXscqxCkZDiCJNjectri274RdwudSzzqxA+mXByDQP9l/qqxl+VOnLKZkGFce2xX/iTWvF5shLae2Lbk1Xs9ZnOOzJCRgjNsxunj2A7kf3gLFDcwArqrLAZa0QNVP5n5B0IGd8s+cFeew//CZ9V9cvvNRuPS82lo7VA/RIGZWf90AasqbIci8A/1CXyQkksTulz45gEXvXb+rjx3x2bVX1L3wQu3m521P6LJlkIPzYBtpDlDwIGEY0AWQbeQ6UB40o3za9tC9DhSoQSwBQ8InuJ6T9/xr5sK3BGc/FC3BJh21bmhVWVi9ZYBoa3Lr43Xr5wip+uL3axTkCABJur9C7jjqY5FJp9jZ3nYXI/Q8TqQKHIc+QAPMoIGulwczR907KOit/B577hrNnZ3Pq8veXxs55ZlF4Qbll8WhFZRZnGeIBjocyYpwKysljkyNnB6iPx3Keko4IEKOvFCkgbsjNY34i0Z+Ks+4056ixTuGZXEXXV/duZz9ouA3fn+NVP1cMPVmdZ1hykQBbBSICCYBOkLhgEK+u+CAiniZ6Zc1OguHfE2s7XbS0+7By3cumU8n/r8kcqOhq+uMBNNF9FkY0CCDBBTB4K6yYDtPgSfpbJmBwi0wParwCkMvC1IKGSoAmnJbxB/5fpAQdXDef3GfEgGnNdjqCK8o7Difrdl2advXjz3lyzRcYDCUiBz41BMQbCTgNU1by3wFjhW2PyCOkg0ABtFEjAwqmBQv5VRSjqCw4580OsOvqKNuWqXzwGTK14vy8S3ntax5LU7XEZTUGHxrA400lmc6fr/s/cdcHJV9f6/c+v0tr23NNLpvYOKgKAUEWygNAFFLCj6FATf8+lfURBBxULHICigdEyAJLSEJJCEJJu22V5mp8/cufX/+Z4zi+gTSTYBQwmf1ZTZnTv3nnN+7VsQrHGMAfwCtLsTbh+Ww3U/aT38Wzew+nk7zDndmQ36bv3ekRdvODW39rELaHzd0RE3Ba0UsR5eC9gIFi7mlWQojZYp19w/74L7T9uV98Nb+hO/E3SO6X/58cutzNB+ipVRfczk4CfuWIUKDwoiEidl8iqPsz54FwktGIVMV8e6JTnUuKZ+9jHXqX52B5u347zkXfW5gKMZfvrqWU4xd35heMNHWHGgzmeOaboDedUyMRnwV4UciDfxDBWURjAiKkBYIe9HTLLJRMIk+8nWq0tuqH19deveF8erZqxis06flOkGEomt9/7qM5QfvpiyW2eF3HEiM09MUclVfFS2ROKAew91M24+Ai42y8PzEOLGVJYiVJSrXDPYlQ43dH2t7ZATH2CRI3db+uuueq4TP+ddH7BRBW6+9bQLJTP9dSW3tU1xi8LjFa0e5pFl2cKsQvZT2dXJYFGTIm2bqzsPOjde27py8ovTk8YfuvhUIzNwiTG2/hC/myfFMci1hO+kqinkSSZZDuYzqK413p5COLe5uhYjV1bIkHTPkKqtcE3nY4F4y+2Jhr0fY3PP2m1QkWgp0oYNU9YtfeiHcmn0aLU8FlDsLCkyRA9gHIBEXSi68QOZB2yRAwFewkcEOAK5KIKfClLM8DXut1hLNPyg6cgPLWVs15qCFFcvaC1nBk4bW37PtwPWQEx38zyx4NXERIXNEwwhhWjDZS3a2U3hhp+1nPK93+xOVJ1dfRi8nT8vs/b2A8aXLfiSM77xjDCQ4lwBj2+ASoXtku053GLTUBpcU675y9wLvnLKZLte//zZENhGnv9WjT009B1jeO1JzBhvUt0SF0gh2yAV81QkbnztCoEUD4sZMxLO9kADRiHD85Ol1VhypHlJ+/4f/S+S0i+yqV8sv533cuK9QE0bX7Nodm6898RydvhMLz/Y7HdzCtgbslPmybEia7xzgbGDMC4R2vnYi5jQc/8P/uk8MphOJbXKdIINa/Waqb+nWMutrYeUM5MBwIKDn17yw8OSm587z832nhSwR/2qkycGyhxAAyhOyiZqKJ7M494jcEO0hrkFTrN0SBcdF6XGscJTR/1VLV/qOPHshxjb/fTa36rn/x4I2N36mhsvvlyxM5eH7OGA6kK5CL0WLACHbDhNobqVfBwJWvZ8oBllqmcc9UMlmLg7esilWyZbZZdX/Wx2auvLZ2b613xRLw0EQpLJIHFmITvXJD6msSwohDHScQ1CiZscUEUgHgG3KwQNFkQGPy4HGx/xxzvvrO46/Bm644U8u/LKCkTjrVoe2/dz0Vrs+fOiK9zUprMo2zNdt9MkS9CCAh1GgM9wEvNWMzYjr1fEIQEjFNCoXBl2fRoVPL9DgY6xcN20H1W1z73PP+/cLdt3Fdv3qtKKu9pLucEzx1be+/WgNRBFhQ2gHKr/iYDNW4U8YKvkyDrJiSnLpUjj9fUfuflOBvm693/t9B3wBh5o3fLYjV/zMr1fCFhjEvaAMMQBtYjIgf8yBDuAvpbrPVOpfXjuBd86dbK833++4PFlv4xa+f79spuX/ZRyvV2qk9c1CZr4BgebQTAEiSYuBgEbbXok+GgXA+QAPQXQ0ApegJxga1KJd/6l/fhPf4OCo6OM7bgJxs7cUC65TA9rg0+/tL+V2naKle473kr3dulWhnQJzWYRgHF/Vf5bMDSQGMHCFONAJCAOn1trPMEG+E8mQ4mTFWrb5sQ6/tR5yMnXUMMJ6Dju8JnDRw8b5YbBNU9eVh7rPtnN9nT43QzBcAQmIxKn8wn8As4GG4pySJi4ZgVc9MoVWp2PLLTEpRqbVc/Zovgjl7S3f+JvO2ONvDP3/T/xve/+gD36dMO6+37wDVYcuCTqJZkM1CeJBcozZvD90LZ1ZT5DdiVIZsbKUu3sZ9VQzVX1J5y9dLKzVMhg9r90+5HlVO/37aGVMxO6oWJeVHbQbnLJ0zBDd0i1PfJ5EqmSTBY2j4yazyYbB4OsElN0Klg6eb6GjB7reLpmxqE/9Nv0Eu19XmmyycSuXmzeq7cd1LPsj5c4qS2nBb2ULKH9L4hz/K0QrKHYLSprgM0wAxTJkuW45AGdqmBwoJPhxihcN/OBcG3bTZGjvv/oZA6JN/p8xst3dBbSw59Jrrz30qDdH+EVNp4Fc0RLnOuR4gBRubCLLfvJVztjkRptuiFx3A1/equEO3b189jdfx46M92/vuobspm9wm8M+RXefJkwXUGyiioQwNAQFaU6MpXqR+Z94mtnUHxJbjIV3uvvB6+uF189x8tnL0l1Lz5DM8eCOkPwgFYCkN9lUhCPkTng6/W8YKGpSUwSVjd5L0xSfNrqQNOet9Z/4Oof78q1uj3P0POulGh5gy/ljXWm+nq/Uh7b+iHK99eHWZFkt0iEDh5EXgBqRVPA5KKjQFSSowiBkhI+s+eSD4LCPJdWyHB0MrQGW6mZ8XD1jA/c5Nv37Ie253r+1WtGFt4QikbpxJ7lD35NNUbmB90Mc40Ub38rqkKw54UssKap5LqgmIETDl963vIixbZJhfUqWuJeEOuh7G8+6DmmR77R/JFvPzfZ63onft+7PmBb3fcd2PfcrZc6ye7TQ06Su9IIShFGU4x/2bbDlccUSCNKPiqygJfTqsxYy/RvN845cgHr+vS2yTxcruy0/PpOlh07M9n98FfU8mCUt9wgtOC6ZDEkCRKptkOa43KRDrFYETMYlDuEkIdlkwmvZjXuysHGMTXatjTStfd3g7WN3azl9LfNR/rf3QMvtTC29eEbLqTC4CVasb9BsUscSSvEUnDHEQQBdsEAAEkTvjCwV7hYhjDkASpUJcvUyfG3JKVw0y/ajr3o56z+4F3Gs0y/eEenZQx9KrnyvsuCVn9EVNgVihli9T8FbLTpAw2znggk2n4eOfba+yezDt7/nn99BzbcfMxXFatwhV7qjysOAqGgPqL7hUEJArYtBanAaslS656c89GLzqEGo39nK1hv4MHq3uWPnlgY2PTfvlJfjepkZdjRoJoDuImvT8yrOfINqmbQxBcVNrfXFM7YZDkyFaF1XjVlQfM+p/5M3eMTS9/OZ80r621/jeXTW/YcenXx96zx3pmykY4ADRJUgfYukevCNRAzapcrLaocK4DPo5CFAkGUBqQzh/xEpMP44dIAACAASURBVHoSmY5GOTdGUtUeG9VY+031+338d6zloEnZyYJaln7uB83FwTX/aw6uPVIvp2tgZ4ukCAUTcAqorpEkS0D6gRPu4gxEV0Mhz3ZJc23SZFDrJCq5sNisz9bO/tgvZK3mt9HDz+5+O+/5f/q93vUBe/TFX32ksO7hC73xVz8UsEZ5uBBMSoC+gPz0yHEBRgaJBAFFp6IrUVELkVLVtliLtdzUPP/s+yZPY1jgLwxsnlYeWnl5un/l0V45Uwv1M3AOS5bDM0e8q2I75DkmeQqCNmbYEklQLMARUsacGyjKIHlyxDZYNKlXT10YrO28J9YxaynrOH3oP72QsDFHH734Y+XxbReVR149LOgUCNKvQk1OqKmLgI3muPDHxt96DuM+u2iBCs1xiTwHgLtqh6Idz/hb9v1d7TGf+APRFHNXdBPSq27tsLNjZyVX3vvVgN0fnaiwOSf8XwRsgwUo0jznr8Ha9l8ED//RpKuM//Tz2d3eH1Vuzx2nXEDG+NfkXG+7ikTaE10Z+MSjA8ZVC1iQiqyaTK3uqdknf+lCGujfuDP0RgS57JIr988NrD87P9R9TsTNKbJdIFCLhK0qgjKuBcmkmKWimuZrQ5C4+P8CHV52feRFO8bkUOP1rQefdT1rO+FtxZYYK2+Zlk92H50efvWE0ugm4GRCPqAuYDKEDiJPlpE0o4KGVaVLMtDXEuxtFSqjc4C+F84jAM8cm1wHqXTUcaIzxrR4+0169dQ/xo/4KqxvKzD+HVtJQ09d3SGVsp/I9iw532eONGhmUcVZh1rEQrhGIsTHZbAdxpksRIyQuHug0tmAA0PtDOcio5IUcsu+lqHaGcedk2jb+znWdWxmx67onf3qd33AHl5y7aeMzQvPpbE1h/qdcSLwrnlTCBvSgR0TV9JB0GDMR46nU9nzyFZlKmvVWT3avqBxj+N+pe153ouTfdSQY4yX8x/sW7vkUis/tK/qZH1+2SWrDAViiTTOP3TJssskqWiLI+8U8oy8neUgt8SsR7SVy57fdbTaVLC27elAVfMfQtP3fXxnTEsm+7n+qc3IrFXX7ju27ZVz0j2rzo9aowSwiwiEYkOSp4mZNhOGCgIlLpEMOz/PEeIlFWyaJUXJCrQMe+G2R9v3Pf4HlM3s1EE9ca2ltXe0FVKjZ4ytWPBNPsOutMTFdUKN7e8tcYsBhBikaOv8eyON02/yHXjlE7viXr3/MwBOvlLqv2fDp73i+GVeesscxTW5EAlP5ioBG0gOCxU2VZGl1S2eddIlX6R0eQ2bdfqk6X7eloW+vmW/+SQVRy520z3zguAlWyVyXAQPyOoince5ICaqSJQnRMM9zNh57Y+5LxDLCdLr9lisRZuuqzn++j/uioTyzdaG6Mh7cnbJlfvkBns/bOZGjnVKw7Ok0mjQrziSimtHxxBnhiwL+iqZuJM8LDIbAFuN06hEmULkhwysCzyPRbakuY7ekPXX73evWtVyc2LKUasmXay88uu6wS3LP5Af772MZTbOCro5VbUtkh14KDAyYevJh4RIgHCbcb+hbe5yfQw+23Yc0jili8hgKlm+qrRUPfO5aPW0C2LSMf3syCPfM8YfWBvv+oA9+sz/Oy+/eeHnWPKV/UKU5ZQGdJIwvhZ2eQjWaMMh29TI9jThBSuZZHghksNTXo427HNHfOrhN00W6IVqgoYerhpY9tBlhdHuU538tilBr0CaDXlDLE7e+eaoWJwPqDS5TDHCNLifTObtLIj045cnaVSyFZIjTTk5Wv+oFu+4q2rG/ktpa83Yf3IBe6P3N/a9+LeP5QbWfy+U3xj1ORmY9lUqbOAEhPQn9IGF3zQqGNHx4GCeSsfD4zPtEBlywrH9DavrZhxxQ6AqehebddGk6CSvPwSBEi9lBk4bXQGUeH/M5xYEShy1hlQRwuAzbI0sBjOWECXa97oz2rTHr9T9rnjqzQ7U9/99++/A0P2fO8PJj3zJGtt0gOoaHMkMQCiKOVTYSKptOUh5L0GWXr9k5gnnXUZZAnNjUgEbScLIM8HZxtYlF3n5/k/5yiN+HbRC2+StWRfBGnRP1yYenCGUgtYsr7QFih3tcsRMUw55Ra3FjjbPuyHWOPtWbd8vvqVWmrz9vfFhrWj1JpK9a6dK+fQZ5nj/B93sUCfGOroEaV140YNyJmhnaOUD4A58BpyvuE67o5Aka8KrHhW3xyjAdLIshwycgf5IVo13raie8oGrfWrTcrbnRyfFKUdiNL7l8cMLoxs+mx1ef0bITZPmlLhYlIKuBdIi3GMVXg7wEve4NK0EBL7jCMlUJPquzat/w2NkqGHXizSsq5p22G/KnvfrmkN++J7TRHjXB+zxpdeel+1+7Bxv7JX9I0qBTBsgM+KVrcrdmERrHAvGcCGhIZGiyuTZBklqhGylIe/42p5uOvS0q1VTemmyhwWOseLqOw8ZXP3YhaXkxlO00oAel5DxlkUg5oeFTCaq/kqDiDvUVKa++A2CGrepxMKWFMqYjCxfXUGvmfJSTdf+v3NDwUcCRRrbmZbh9h+3//eVoG70/PUr+9vF9FVsaNkhfnvMp6Itzi9eDB0EXnVC7UwgRG1LzAwhSgGUMGb2oNnBftPWasa1ulnP6NV1l8aO+GDfztJ6RMAeOm10xQIesCdoXZxby2enQCtPBOwAFaUQVbXteUtV++xfsz2/vmRn7s/73/uPd2Ds4Ys+amUGLzGG1h+pevBlLnHnLgmJE69wYbMZpDwlyNzJgM0D3uii4MCLD3/VHF59BqU2TffbaQ604owMCUJKwI0wcm2cBgKYheqai4twtT64RpkcMW6qCccIzxzVaju/2TTvpAdZ8zHJt+r58msf/JU/N1pqcfK5g1L96z5bHt00TzXGo0EyyIckB/N+y+S0OElVeLVaLlvCrxsIOgkzbST9GK1pfA86EH/xoBuuUsmRyfTHLDne+Ert1ENuLMvV98T3Pi87ma4BugDlVXdPHe3+6+fMbM+nWam/3ueViEyDo9RVaPa7GIWBxy7YGcjlQd3CfUYbHCcFTEf42IwB3KeRFajLyVXtf2s//PTvUG3uVcZ2L+XHt+r5v/7nvusD9tjin3ymvG3R552xNYfo1ii5TACfFJiyVxCf3OoRjjRwzeIBnJEP8pSOSqYX8ligsTfeecCfbN26cmdUjMCTHFv9zEcKY1vOLQ6uPiJkjlBQEvMlG6pKEHDhJsyYJ8E0XtCigI6UIJMp87DCNxoqEcy5LcnvOXLCYOHm/ljbXr/3heJ3+fb98ua3Y/H8q/fIvnpLVWls02HJl5/8VcAaqva7BZIdi1zbJM0X4JQ10HXgcIQDEcIqguI1AQYUVS6feROq3JBraA2jidkf+J4v1nJ/YP5n+nfmsyFg2/nR04aW3/1tn9n394ANGhFXPEPuj06ATib5qSzHKN4275eJ9rm/ZfMvm7T16s5c87v1e41nvvGh7OCWL2T6XjnRz2A0IQI2H5fyCpGRLYcoTzEy9bqdqrAho0tK8sA1j9/2PaU4emDEySmaA11tYUhjg+bJWSMc8yZ83DnQDKZ+jBSH8QSfXINMj8j01xlS6xGLpWDV9xqOPuU5xvZ5y+h+3tCjweKWFYflk1tPzwxvPNbODFb5vJLmk2BACnEi2Np6XC0OHGsEOM664NRQHCCCVsktS4CN4XxraCQgWcFsWCFTTxCLda5WaqffHWmddVN4xqdTk0G8iyN1mZJ7+I+XpYZWnmVmN83UpYKsuHg/WGW+Xp8BiQMjW3LIYhbXMFc8lTS06AHOhWiKqlHWJCpKVaTXTF8ea9v3ttghx/5qV9H73ml7610fsHPLbzw9ve7R8+2x1Uf5rDGkn2IyVQnYgvmn8izPki1yZVi5eeRzNCIHalcamXK4bPobN9dNO/I7ocb2RWz6mZNS1kFLbmyJv94Y7j2unBv+ppRZ16bbSQVNIWwn0Lg8RebtemwosciReQKUpXBjec40gdsOJlCoCD14T/s8W45bUrh9mxppetCfaHswNufo5azqgEm56ezMIgZdJ/PC4pb01jXXe8kNB6mlZNwPQQpm82xagqoRdMWxsyFYw41BBNiEt8p5Rl2RM/XQrOa8eNOsnrHGH2+7pvmgo55kickDTbytjzTkhzae2L98wQ8CZl8cTlEg6KBzwcEunCeOA0MEbHBR42173ljVOud3bM9LJ41j2Jl7+m79Xmvxd45NDW66MNO76qM+VuI0JLSchYe86C2JgB0nU69dMvOEL1xGWWuHW+JYk8lVK+rMgXVfLfavPkUujLf4bYN0zFBdBDWHHBm0PiHpo3DutXC/Bb0ICoQ+Rxae2GRRWQIotS4TnXXS/1NCDXdG97lw0loNb/Rs0a1KbX4iFLIyU0c2vnBcMbnpcLfQP0tzgLI2Zcz8ybG4ZS/uF1rbHJfD98+EIArEoSZ0uSH+AtYJ2uIInGgm4BRRKU9+kuPt65VY45164x531ez/tU2TC9aeRM/+JpZJbjolN7rms3ahb55njQYVdE84qAznlsVb9/gTOZpwZ8N4THFJkqD0qHKqK5JnR/aozFQqSVFi4Y4hf6L99rquA36rzf78uslU/u+GffSuD9ilNbcfPbT8jxdbyXUnQwqPO7ahfoMbE69eIYup8s3qSKAaAJHtkWr7SfZUMa/iiyZW0utmPRyoavtFVev+L7AZJ01qfoL21tgj10wzzdQ5xZEVn2TFvlrdySqAgSAD5VbAwplZqITxjShzP1obaFXAK7nSJ+hhlSCHwAaLUKmKJH/9Zj3csCRY0/54pGGvp2n4lX525JVvKzDDW/y/4XEnd15yw7PnavnBaSE7w3ySSUUIIAD5zkFomFuj/SwOEa7nDXSuODKFjzYOTnAv5bCXVqrtcMOUG6MNM26LHvz1lyZzoPD5/8ZHa7Nj3R8cXH7Ptf5yX5Xu5kTAxvP3cA0VoBFB3zxAhlwJ2J37/JbNuWDZu2HT7y6fwVpy9VGpofUXZHpWneajIslekWQAQPkIRewE8LARsC1f7ZKZJ1/8ZRo3II25QzPs1Jbfxdzhvv1S65/+vpwfmKmW8wHVqagCcBERBOsJDAOSZXR3hJ45Zr2oSHUbPGZI1TpkKnrZDrdsjM344EWxxKyXJnsW/KvnwNvffffEs8Mbpxqpkb3M9Og+di59QLkw2k7lVCAgmRRQHPKsstAzx/UBtMkFFAUobkKpjI+fPHSLhNc4Dj8ZVrIYQWHfyUGYqzhFvW5ESTTfFapturvq8O8tn/TeWrogUTR6Dkz3Lvuynd2yN9npmIRWuGeRgqoZdC4Eb/6MUeWrXPqVo+85Ol90M2AEYssKlRWdDDnoWP6GIT3a8qAv1rKgqevYZ1nHkcbusobf7ut41wdsr//h6Rseu/FrbrrncxEvKTJ4DraA8g+Wt5Cf5EAvySCasHKz/SRBioxTMSUc3q7ta8wFa7tuCDVMuzt44OWrJ5vlocWVGe6fPvbqE5da6e5j5fJoPaRL/QwAmAmkNFfxEBNsBt1f4CehTATkJ9DiAMaYvDUulI5lMh2IfcRICjantUjzy65e+0A00fpQKFa1jeZ+qjjZ693RRemtWaBRQNqz+5l7rlIyvYcFjSG/j/JkMTA+MZsSrliYqSHL5/ri+OwV5ojkIWADaIe+g0ImaZT1FPLVT12m1bTd3DDzwwsmS6GBH3Z2fMsxQy/d8zOf0VutOTncXZK4HznAORN+THolYCco3jb/51XNe/6e7f2F5Tt6L95//RvfgdIzVx+RH15/Xqb35U8AOKV4Rb6eJwI295lmISqwBFm+mmdmnXjxJdTUsHZH2s8AfA49ecUMz8p+Lr9l6dl6eSym2iZDUAaYE7NytMRdHrAFc4ljGLDXXqP5MZJNRoqicyqUqQcHfc2z/8LiiW/VH3rd2K7YVxyYunWRltz4cIdppPZy7cLBrpE92M0MdJGR95NjSZihK5JDCihoDihwOAqA+lbIQtsKAZvPsx1eeZODJAPBGhQp1LQulwyG2YbjaeRpCcsONI+50al/UWqab2mcefzKyWrle70L/OOr1u5p5sfOLydXniybI2HJMzFK5yA4BfNo+FpztzBTAPi457kqxGl4jiboaLakIVCTocUtO1A35kVaHgrWtf++ddrBK1ntkTsNPH0n78l3f8AeWRha+8CPr5CN5NeD5hDUf4U1XsXGjQdsJgI2Q7DmiwqAZTjHYMwKlSCJyki31ThJ0bblUqj+proZe929M6hlz1umUv/6WWuevOO/WWHocL895g94BaY4wsgdrW6LI8UZyZBJFEKfXDyASwoKhjbPVrGJJ8T7LdtHphcmU054llqbre/c+xeyP/hnN6xtiDmBwtsBSOPqS6kTwtuW/OEKd/jV0+T0pg6/lyGmgLolXI7wBYUj6AVP8EURsFHhyk4lYCNocyMUiSy4munVJSXetiA289ibInMvfGEylYA3sLC6NPDqkf3L771OL/XUKnZWUhiSJMzzxJdoiYOrGiBDqaZY2+yfVHfufQub84VJeQC/kw+It/LarSXXHJYZ3nBuZtvLn9TcDKkI2LwlXjHK8mRuvZqXEmRo1X+b94mvnUMrpR2i8njrfhPetObZD9uF0WsDue5auTQmc9tIppIMIwxY3HK+8gRv+e/a9xOK9zxxNhnJPhiRBJyyL/LC1CM+diUp4afZTvjU82p6+a8U8tv66MhoSKVCfTmXObuQ6j2+nBvsUq0U+e086TIqYxC2INYCtDeQ03D+wzoV/tVCkE0Iv8BjHm1vyVNhM1TBZOC1qGStim5/wLH1+lG9duYzgdY9vxHdZ7/eHUmEXr8ugA/Ij3RPHe9ZfVpheMs34tqISuVxxsca6F46oGqZpKkeKXA3gp2mg6QB+18jCUoUrsolimXVI0DT8ixmmb6GYbmq69mG2QddE5/RuXFX+wq8lWv7rfrZ7/6A7Xms+/YzvigZ6cul7KYGzMog6CFmZELfGnMqrmKEBYSMmx/cIlBiyAILTgRQ1R+inBsylVj7k/EpB/8mdNA37ptsdj0Bzsg/v+ikgY3Pfc5KdR8VcMa0sFsmFTQMSQgFgHrBHWw4ehljKuj8MiJFiPhjpgZwBqpsUZnI5LhosPvJYkGXgtV5X6LluUB1x8OxljlPUNfH104m0O3oAkTQLr/S8cGBFY99wUp2nxD2xsjzCqQjoXZcoeEOPAEHyUAoAQcmKhwEbPy9aIsLmDxmXA5lPd2zIm09UvXMP03Z/1P/Q/WHJnf0s3jpZ+LFTasPHlxx3/V6oadZtjIKzGCASOUBG614fidVslgAkpgUbZ1zXVX73r9n8y98S6k7O3qP3+mvR8DODXefm+59+ZOana5U2BMBG4EI+vIRyitVnqEmHp9/ylc+TU+Nj7HTt0+rGxrWmadfPjw7sunz+eENpwfNMdnnloQoChrcsNfl6EeeoYt0jS854UCB9QemBvddRadHCZEdauh3Y833dRxz0ncotiq7MzKpnrcqSJvXdxYGN+5VGO4+MDe6+QiyMvWSUwqqnqFg9usH7RSgVL7TGblQ/2I6D8JCpx8BEMFZ+CMg+cBgDV1BbipECskenAChdUBkgG/ui5IXbBiSI21PVs047Bf+EHuJ2s8uc32jHfyFzkBx/W17DaxY9Fk73XtqwE7Wuvl+FtRwdKK9DaMjJEYlPmsXbgnihHV4voFgHSDH9RF8kUCw8/yxkhxte1lLTP2zEqq+o7G6ZZhmnmZN9qzdwY+0W7/8XR+wcfcHHrz0ZCfTd3F55NWjfZQlTiHhi6ayfCoOmgCXYLbDlxOqLjh62TZQX6RpOpXh2yrHyPE3JL1I65Md84/9X/JCq3d0pvb6FZFfs6A+3/fs8cXk1k8aY5uOCJXTMPokpkCuU6DCXS4oQZy/yOdroETIPg5Sc7hCkwCeAF0rNjFa+RoBQ2rAyEKLpslXMyAHGlZWtcy9P1SdeJimn5N/qzcA2s99Kx842872n+/ltnQq9jj5ZJtzRB1Q6xSVU9XEQSl6Bjxgu2qlHc4Z2lzGlMigkqRRUastu+GOl2OdB/yaooE763fQytDb9Hi0kNm0z9jK+29QCls6ZDOt4bATAVskZgJRC4R6kMpynGJt82+oapn/u/db4rv2LBMVdve5mW2rPqm7ImBzJ70J7XlXobIUpoJajYD98PyTLjiNGk7Ybv18b9MDrf0rH/iMld56tpfb1qFaGdIY3PkEhsKBxzWAWDxJwxoUoDOAO7GPZKDDeQhDe1yjDAsTJTqfiU7Z5+aqQ2bcMVmJ1C0Lf+erDzr75QbXH1vKDezplkZbVS9X5VnZGq+cVZhtMHCPdeDEHMGtxrJ0oQgoKUIrAik8uuDcQMcl5mCsC6U2uIrhesUXp09BXtUFVkejkuwjKdI4rIRq/6xWd97ZMPe4FVR98KTOAm/ZL1XyB6f2rH/q80Zyy/FSYbgr4OVkDXNrXDc6VRKcuEDhcsmxTQ4oA78dDBEwYiyM8bwQuVKUPCXoMl1J6pHYH9RY4xNKsPWV2kMu7ZmsytquXa27x097TwTswnP/s3ehb93ZhYG1F6n2GG+9Cek+hAOR9QHsgKoOpg/8xFAscuAfi/mLDG62SgXDJk8Jk6nEydWrtwYbZtztb5z1m0iko5dN/fCkLPXQFisv+2lHcmTLcaXkts/J6f7ZSnlMZaxIkgpDWIds2+CbU2UaKZD3dJBfozoQyGbwh7EHCOYFQnFFBB3MiUFPYz6y5bDravFxNVSzQvaFHg3WNS+L1c3YSFLN2GSv/c2WMD7byONXHGSm+84upzZ9Siv2qZpTxNEjZmq8pYeNLQyAJjjnkovqARXCBN0LrzHIklUylCiZWmOSxac+U99x4FXB5tYNrPHE4ptdy8S/eyNrQrnep/ZMv/LwDUph81SpnPIx16oEbNBiXh+wQ1SWohQDSrxtr9+yvd4HnW3vfd6e11lL//vwzMC687K9K8/UvQwpnhCxEUI6EtmuSqYcpZJe45hq7ME55z1wyo50VMYX//DD+a3Lz3MzWz6klod1Cap26EZx2pDMrXWhssdHYJULxtza4opbRJpNpDlAXKPSl6ngb8ixeMcdVXuffGNoxpnbNR7hbe+ti3Si0ZiV3lqf7dvckUv1TVckdS+3bMy3S5lmsrJ+jRmkcAxLSdhgookmQ+mrsp/5rsG1YBym8MAsOgViXs3Ff/gGgpSqAJmBKoo2M/8HSSNbjThWsHlICdf/RYvX/rHx6DOWMrbPdu+d1/YQPtPmeyLWeN/0ke7lp9vFweOc4nCXZI3rOpUpAN1vC1I0r/MS581K8Vm4GI0Eox+FTC+AWXpO9tUMSr7YBpKd5/w1zY/Xt89bT51rd9roZXvW4TvpNe+JgO2tv6UpuX7px0pDm65mhW1hxc1KgHBBipADMTjfGRJj4AUCoAEBBZML5/N2KYdsy1R28CedXOYnV40abqhxq94w+xeBUM0DsYO+0rsjh8k/zIBgErL4Bx1mqXCaNfjqp8zU1k6yk35ZKZKq2mRZQFp6pDI/qZ4PIryk8gQDCTTmV2KG5VY8vqFohNcjDgKd6XoSWZgHwn1KDTlquK5fC1U9zfyJZ+Vg/OWahs7NlLdHae/z7F1ddXs9f4kPvvrIceXktmvY6NoWDS1o0Gf4daErIJCtosoR7UfmoSUuXL0w00TLH/KxqDBsyU9llrANvXkw0nXwz/RY4p7EPpdutzkLHNSKQ8tmptY+fIOc3TybGakAc02SuWgKKmxhT4IOhUVBKrEYJdr3/FWiZe5v2T4XP/9O2ty7+7Vai79/ZHZo3fmZbSs/7qMMR4lPBGxQGW1P4R2tklZXtvTEn+ece98Z2/OZOIaib2as98W/XeaM9ZyuFPqmag4YIiViEpI/iTv0cekDzhoBI0O0wLmlrcCako6ADaElplIefvW1U1/QatpuSnz4y/f8Ow/m14J0fjCaHh2sL+X6GmSl3MbM3AynmJ5n5JPzvHIuxmxDklzR8oZ+OZflRVhG61ho+Ip2PASUeGtedKw5O4tTSKBoBv4ytLmFRSVePwE0s12hIMZdr/RA2QnUDCpVcx/TE2231Uzbf9IAruzzt1SxUt/cwnj/iYWhV87QzNEayc0oDB0SzyZN8vHKnmsucHddnLYAl8JcCcmG4nlMtxw5mHG0yLAcqNqoRptfDtW0vRCprl9MnaflJnuWbs/6eCe/5r0RsL1uPfmXGw8pZ4euskZX7aO6KV3YGguJDgUZKlrhoBmABgF3Kc8gTZfIdQyyLYMbcfBKlbfMYcPpJ1OtsikxY4sWqfpWpGn+47H5n81MNuCBK1pYO1ptD6z+XKpnxVlWoX+q4iYVv1Ym287zWZVCGqdCUNkj1WOkACHKxT/xV46Q91PQfsI8HqU1EhEhmCDG37CwhC+Rj0w5SHKgdjCYaHshXNfxkOVYT0QjwWGa22YQneZO9nP882YAn3Tsmavm2bnRS1Prn/pYmGWCGioJ0Glc6EZX7AorFC9+vZyKgscAuVIIFwrXL36cuaDWhMjSm0y7et5Lqh78tqlPWTz1w1/crg6H563Rcsv/1lnYsPAGluneh4xUBBUN3IzQbRHdCVQyUDAOUJFilOiY9/tE8+yb2b5ffl/pbBeedsbiq47ND224INu78mM65UjBnJPL1gqcBlcbkGJk6E25slp337xz7/rs9rz9wLJfBqJ68cjeF568Qs4P7+s3x1XdK3C5YVVjvLKGpauq+8QaREPNkbjGNceXKWLKCmcrxQXwzedltLgZaZ31/eo5B9/Fply08Z8TbqJ7JFpL8ujIWs1HOZ8tJxqZw/Z0jMKRxVTPfLsw3ETlVFSyMqrk5EmB5CYnfAiENMZbqEjBRUa2CnAmsB6KpFYCdmUmzbniqF7BErGEExdYFzwJESIpjBcdGplIeIDC9gVNORjr8aItj8Q7D/lFODxt62SoUZhXDz/2//yhoHlQbqT3M3kC4wAAIABJREFUjMzg+pN0oz8eoDzKmddoma6D7pnABwlmi06u7Pds5ndcT7VcSS2QHByL1batDDa0Px6o7XqBuuZsJZpZ2FXnzvask3/oGIgcjdGiRYyOGPXoqrUeu/LKHfb+3pH3ncxr3yMB22PGy7e1W/ltp/W/+Mcrgmw8CiEP3j3GxuHqJAhworpCm4xDxPm2nZghYaiFVo7EhUzQrjNcPxksYcca91gcrOu4OX7EKX9mbF5hMg+Ct4QBklm8KVIYHbm8lNl8qp3f1oXKQ3IyxNBAQuEPhDVXMoXOLq5F4S0yVJ8iRce2F+ppQq8XwW+i7ScQsbx2xfdLqmNLAdNSIplI0/SlwZrW2wJt+yynxv2SjDXucKvsjT6317sgkdyy4dCxV//2c90aaVCslCw7BimQlOKmIPzDC1U3F0Yo0ECWyZMhamFyUwLgCQBQwxxfQsLBwl6Wqq1Q48zbQo1Tfhc+9JtLt2ez4x6PL1rT4KW6f24MrDyUmekEp5zA1tTCIYrTGuAzqEWFqeBGKNY27+5I8/Rfqgd+c9Fkn+373/d/74Dx9OXH54Y3X5TtW3Wc7hVJ4xgMRyjh8SGyBLYDWb7OEVtvu2ePT//y4je7j0h8e55+siXXveKX/vLIvrqdjapWicmoZHn1KvYAVwyUXTIlj3RVI9UgkovCFcrRGO9WQZIUbG0rUFO2aue+qEQS323q/PCS14+Q8H5EtT4qpiI0NtBQ7Ht5v9Jwz8H58bF5RjHbKLmmrjFLk92SrHgGk1yTQThEwnkj0lIxn+anDYSahLoah76B+jShdogqGzQoVMsKkeWY5LgI2PCUhga3+AkI2o4rdBksJUamUuWqkaYV4ZrOu72Q/9Y6vSE1mU4ap51lXonmVt5/cqr/lVPLqa0HyHYqHPBMRXJt3qgXAkg4c+CLgDMGuhE+z5FDblmKGb5Iw3Aw1rjKF6xZ5DD7b2ppaDjU1FokK2JO5prebC1sz7/zbgydpdLwSJS0oo/8IVRuFpWkHF3/SH53C9rviYDNg2HvAn+hd/OUXP+y/3Iym4+wS5ka1zJJ4Qhsh9TXUNYCaCZDChSbmyOxRStKWOyJTQbXL1fSyWEhMlgko0aan4y1zr4tdsR3H9wZkATaaYOPXTHdySc/YhVGTjUzvfv6vBQpXo4ktOi5oxWrBGvwRf/eFRBNNHCb0WITmuOWA5IYgqDgOEKchbsR8UMC1SrQ0H7XVGIpW430KOGGDb6qjrXxxmkvs0T9cn9T2whjs3ZIqOL/VNnLlqkl/fn6fO+6i7J9Kz9OhcF2v5slv+qRA5seTvMSQjGiFSA6AhCzgWwhp9whqMK5B21+UsnxApRzg6RUd23Wq9pvqZ571C2s85SeN9ukuL9DD3+xWjEzPzaHVn2ASsk6mQs6QA5TiDcgYHNpVDlMRSdMkdY590Yap92kHvpf77t1vdkN3oF/Lzxx6cnF8Z5LsgOvHKW5JdJ4xgYcgaBYAXhZluLkBmdsofDMOztP/X/f/nc/Hs+29PLNTUay/yOj3U9+y1ceqVPtogxpXM4A4aOOSsCW4LXtkIVE0GXkdzXy2TK5pkOyX6ay65CFwKP4HcNfPxaadsTPfFU1d0fnFnpo9PCAmbZb7OxQZz4/0JYvjrSVc8MtVm6wqVqxqyUzX20Zpahnmzo6NzhbyDUJWAmuAYGmV6W9Lc6UijIZB7cJ+iZ+QStCiHciCCMIii4ZPAfE+AZJuUsyPgOoU9wYCLoSPjK8oGvp9Wl/vO0pPdr4kBJrfqpm/y9OTsFs3f3hop2bkepedqKR7j3CK43MYNZ4jMy8rCo+nivw8TQHkymeoupFNRAcVX3BAcUX2uZKvp4SBQY8SeuJhGv7o9Vdw+SLjtCU43aJZe4OLDn+Uj6yGH8+bI72tZdSQzOKo9umysbI9JKRTxRtR3O0cM4Xb9sQq5vxmKpFV8bmvr22qf/u87xnAjZuwsCDVwaiscJRmb61F+TTQwc5RjYelF1SMcO0y1xXmPNxYcbBfVqxQURQBECKV108kxV+rqgC0bYrOBp5etWAP9b8VFXrrFt0R3qKHXnlpNV4uBrak1dNtfIjx5dyo2fb4xtn+L206mMFrhsMXiMxX0UMQXAxeZCpdAW4wyxv8IiWlEgxYFwg9LrFJxN63UCbIl0x4TorB4n5Ihnmiwx6kq/HdOnVeKLppVht03Jt//mbGJscsI5vku7rdHKCczYve+SbTnrzUVp5MBZU0O6vCChw5aOK6Bmyc1icojWIFiFaCwAjAQDowiAAz0KnkhskK1BvqfGWJ8OtM38TPXT6n7YHuZtaeGnMLZnfNvpePI2Ko62SXSTMEhVF0HxAl+NiE1KIDDdIkda59wfqO270Hfa9R3f0cHj/9f/6DvBu0mOLTi2nei8pDq09WHENUqHjj1FJxT2NKTaVKE4UnbVKrd7/lubjv3vtvw3YaxZoo9uW72fmx75RHll1tGaN+lQHpiJC6pQHbAkgTOiGQ90MYkku2ZZLOtPJ5+kiYCvAfDAyoNGgR3NSonNlqOOAyxO189dkR1fV5sZHDjayyUOYUWqUmF1DrFxtWfmEVRoP+wFP4+8puP38nOARTVh2wl9EApKb00crzaXXFQJcsEWgOSodJXyP4Epg9IXKVYDK8E3QkwDOQ7gOMnlC7Cdq2Xr9MAUSfwrVtD8eb5y+0j+7Y3BHjXPQPcgte6FrfLD3kExy8CjNtfamcq5Jsot+yTFBhCVH9btM8aWZqo8pstLn2dYmiTn9eiA6HkxUj0Wj1SMUrh2hSG2ampvHiQ7E6Mrbnm7Yrt47EHQqyrnqTO+aAzPJ/lmy7XT6HWpW7FKjbKbry1YpiEaLoQbLUqh+QEt0LiU58rMpH7xi5e4yU39PBWyeWdEiffCR+z5TGNt2hpUd3ld38kG/UyDVghEAREvgpeeSBbnCCp3Dk3zEwH30oHOLzQ+alcl9e9G6A6ACMpaer3rEXz9tkRquvZZR7avxYy6flNvNxEJNP3V9h10eP31883On6/Zwl8/NhmW3IFkmwDMBPr+uSPoLtChHiiJwC5AKZ5TjhOAc8wlzDVQUECsBSAUBGy1z2HgKniayZLTLTVI9WwpbwXjjSsUfXlh06UWbBYarOvce81dXZwKBRI5qjgDFZruM7Sd45/0P/fFiY3jlpyi7Yb7PTaFVwNv7wBCgQ84/DyQhMYzAZ4CzDyqKysHEOwxoWbsqWRShEgsTi9T1+WtaHki0z/yRL53pezMpVm/NlaFS2jontW7hhV5uZIZioXtRJlXXyYaOMRfT0MiDdKMbpGDTHo/5a1tvCBz5v+ie7DBXdVcfPO+Gn4dgMPrA7WdZ2f4vWckNeyouMMNCVpOvY95VMalAMZLjc56JdH3w17GDvnj7v7v/xcU/bU0PvfLRUqrvW1JxW5XmZCQZexXgRphdVDS2nUrQRucGphmgdwE3IcHDz4UNLBJ1ncpK0HEDNd2x9vm3y+H2Gw3HFzNTG463cv0ft7IDB7BcWtaZQzLYGRLoitD2hvogN8YVXvYcGSra3/hsuAbkoDwp5BoEE2F74qlOOPSJgO05GNMABSfUDjHbl5jGQzqSG3SG8DpuzatHHEtJZMtqbQ9F25fUdu59U6h+5qYd8bPmre/BQV/J3Zbo736pWSoPHe4Uhz9USG6bqzPb0BkVyPYM15FLpPiLRZKyUiA6GE7Ub4vVNK6P1nWtpJY9+onaBUjoPxScX6ukB5f7i+lXo7neV6vM7Fij5ZZmeaxwUik7Ok8uFWMB26IAnpmZBoeOLFmiguKjohJz3XBXRo/Uf6e6bY/7ava6ZGB32HfvqYA9ccO93gebRte/eGp+dMtZ+aGNs4P2uC8sG8xHBjHXINcxBQcahhsMnEeNo4aFAAHAmeBmI1E0SVa55ToHd8AOsijHitH2ve9VQ9HfkFb9Us0hl09Kc/y1a111a5DK6TN7Vi88y8kO7Kk56YhCReFm9BrKutLu5j1lQUsSoJ1KBORmChONNt5sE9U1kPFCmJwfarAV5DU3LwNUKnn4TAFytRi5/qqcG6jZEGueulT2BV/xPHOdms9sY6XxbLR+fpn2nmYSHeG8WUDz1t+7b/+qe79gJDecIZf7fACrYCwh2UyAwSs2mxxZChEY8M4hFsFVkVCNV+acDuaMEW7Q4aghTwlVra2ass8vHArcFX2ynPl3sydv6U/8VO0/eutTd18pFYb39ts5kuEUpalkoxUKhCuvsP3ken7y1c941hdvvj7yoYMWbE8Fvzts7HfCNfT+4fRzvWLya5Tungp0MZ6v0BAXlrcSMynrRUmunvtI/V6fuFGf+cm/vFGlAzBh+olbTjDHtp1fGF77AdXJkEwljlrm9Sk3mxFOVjD6gbGHYF4I0BeeOfYMpD7Bv3ZYgGx/fcoNNT/UcdwnLyfJlx98Yflni6MrznKy3XvpxpAccCzSK9UxfxcZrW3RJuIkDXycSusbyTWvmznX+/VYpokh28TfiQAuaurKv6HbB7yKiyQbrmGaCP8iHHIUe5lU11Zio1qiY2Wsae5fQ7OPXkBPbdtukZnXzhtvi8/IsIZScuCA0c3LjzRy/dM0L6vGQkpS19R+n+Lf6g9WDZCveoiUYB9V+fopkS/sTvtiQkEu5yQjbiDRQZnU/OL40AHFVP8BRm5wpmUNMVB7gx6joCeT7tjkmjlSdYk8XaaipFDSVilHVRRt2evJcG3n9U2Hfff+3WFPvTcDtrdAzr9sVBUGBw50ciPnGKMrj1XMfr/mJkllRU7xEfQuyAHKwlHGQUsZPtoy92yFGIFwlXFICehcQaiIgBOs8kw1VpIjrX9TQjW/bjn++r9ubxX6rxaEd+WVEn3q4HBueP1RyY0rPm+le47TzSEWYFl+IAm5j0pWzjmXolvGu+R8JjgRxAVtBbQPzMEEn1O8EP9pyOKh5QstcxfzbyDcNDJcj4qwE5QVj2kBy1P8pkdykWRfSg/E+mO1TWuDTZ1LZK1mGXU1w6/6344CQKtKrrr9dDPdc6GRWrefZKcgUQIKOTFwapCISDDjQMKhkOMiaEsCEY+kQ0LibpONTofs54IWlqvA1cmQoq3dtXOOujTUPn0Zq/rwGzqVcaBQMjnllbuuu8lvpQ6PUo40J08ep8cxMiELC4FYppPn+UitmrJSTTRdV3PCF+/Y2Xn+7rDpd5dr6Ln9xEu8UvqbcnZLg1wR/+HgQ16JAuxpUY4lSK6edW/rwZ+/jnWe8vQbXbu36a9zep+/8yJ7fOMntVJ/EJxm0KXE+EeAoTi4Cy5cqLArax+sC240M1F9A4SqylSWYiRFOh6PtB3yy2hH10NklOZvfeHRK63M5kOl0jZ/mOXIz/2xIbGrcBAqZsvwIsA64twH3uUSoymOmuYudZg9C2T3338JgNlr18q7DBXaFp8ToREFZzuVZKbwtjq6AqYDjwM/OXrCpXBnMlTd+rtwdfsDpi2vjQ5WZ7dXEe7199TzvEC5nGkojm4LOE5adfNjjlRKGTLLlcrFYqleK5eHMyGnblq1Q0nTob8MOrsbMAvJm7nsiWn57OipmeH1x1mF0VYqZ8OSW9RUVlKZhETO4xLIsq2AMUoqV1oEdRTiWIwMWaUiBUgKdw1IWuwH08784/W7w755TwbsSrtEzi2/K14e3zqLjP6TS6lNR9mFgS6yxoPMKQg1TFkmueJPTaB/uJj2SpxahWobGxAVGdOgR+6SiVYtFMhkP9lqVVIONC72Jab/seGQ4/5K0Sczk5Ux5Bnjhruqhjevm1ca7z2RCqNnaKWeatlJyZIH/XNUD9x3kycW/Djif1fJwitVt5BYFCpPokH39+4ukg+fgs/FuIE8tH4lBcpKqEY8cmSJ/9m2LJIkzWWK3ybZZ1iSL2e46phLkaQSaNocqupaH6pu2aJX1WxRq6PjpFgFKjklqiEDMzR8FmPp91tTg2tPMvIDX7OzPQ2qW5B1D+AcMYt3YQ6AykcSgDoHQjHgmeIZYHdhc3HxFQDqFHJtRhYsRn21Wb1t7zulYN2vmo44fPUbzewEMvRDoZdu+M4dQTt1XMwZl31unqvGkSqRxRC0hboV83Ri0Y7NLNj4s+bTr/k1Yy2l3WHjvtOvAetg828+9HXJSn9LK2wLC6U+vjMF3gJyta5FJbXWkatm3Np02CU/ZS3H/R+xEjHmWu4ffPTe80oDKz4lpTfuGXAz3NDl9cMLvAoSxJjf/B08KnFVPaw5zJUxi7Fclxt8KPHOjVqk9fexqSfc6h9bn0p71jnJTYsvYKWBGT5nnPmoRBpnNggpYMdBgo/9ZQgRo0rWPOGfxfddBWD2+kDNi26kzpVEZeL3OIAwaweBCxoQoGphJMfHWJzQohLp0bIcqhmUIo0v2ix8v7+q7aWquhl9NP0jk1IumzgXh4eHfZKUZDVulUeW5VI269DMmeLW7aYjIWAiKNcZz61/dnqyZ82hVnboUNXNzfDK6Tqys37ZNSSFmSRJJj9fuGOAp5Ps+omQDKHR4gmxLAfJoqqSJWlUUhsLNgtfM/f8v/1gd9hz79mA/dqMo+8enzU8ssf40JqDy8Xxfc1iao6RH5+mugW/5pWY6nE9HgEi4a01YXk5YWAhWssoXCEGQhysghY6ZC1Jqx5Tgw0vxWrb/6y2TX9cD3T1TYb/+Fq7aujRYHLDylmlka2nutmeY6TS4FRWHg9xXidXO4PXNAAowqZyImALbWQhqlCBs/z9gOAtSPGF5AR/5J8HJwkCNsQPcJjAbADjbhszOgRThVfApiOTBfU1OeIpWmJc9sUHmKING2QOka6PMVkflxRfSvVFktFQ66gSjW7WG9pGR5b/odMpZc7Pj64/jZVG4qpTlH2YBwITAJ9frvUMzWSBG0ATH3xprowmC2U33inA6Yt2IXyzlZhtRto2hes7ftS4x4EPsfZPDb5hReYtkF/5/Z9v1gtDHwsb/RGg1h04CWHEwZAAgBGMql4hN9A6QsGGa9s/cOXPWe2s97Rb0K46tLyRhaFN9//gm6w0+vWA2ceJ99zaqdIvwhwY81vL35SX41031x38petZ2zGb//n9uTOcMr7Htpee+Jab2XqMWhqK+yDAwr3kBZYD4xXYZNrcNOf1LWfsYkW4RGHhSxJZsu4V1agZqJt6V7Bu6i2xQ05dkl50e5AM978yPUtPZcZwq0YFksHYQFeIY0B03pET1AurYuErul58Z1X2kwd1MnyhuwUkPAc3igRFeBtMtMIrFC1e9aPTI0RR0GmySSNXCzukRfu1YNVqLVT7oq+m7VnX3/h8rDuYm0xVvaue6X/i5+Boyq79SVwquLOTfev2Z0Z6nlfIzXfLuU4ys36Vmz2VuA8379owC07bPKFiBFySzmlwOEs4Bx6AY+iyy6C9ylRU6tOOEv7+jHMX/nh3SFbe0wH773Mbj1FueVVu27rpyd51+2WHNx0UoOweUjnZzMrpoOwUZI1sBnAUVIXglgOVITxgOOKAr8l9tqGSxPeaXJl9+4ip0YIeb9ngROr+4IvXPRarntFNM0+btECA17vUX85vaxlZ/+zxlO/5sJvpnUel4WrFLTJFBXoUB4SYBfI2n3CbrehjTxgaVDSIOYAL1bjLg7FlWwLoJSskKSCjoHrAwSna5hyiBmRYxSBFqC/hCyAYEFCgXw6amEplzOw0f0HSAjkmBzOqL5qUtfiAI2vLND3ydG3H1B4jt3XayKYV3ymPb95LMkajOhXIpwjULq5ZknROn8PBzVHc/L1Rc6AdDiMEjCVg2KIQYz4qM7+XVaK2r7rrvkBV529rj/34wn/nQLTxT1//npxcf6aa2dTld8bJI5MbKDgygrYkELlQifO35Fig4acdH7nqJyy+Z/o/cTC9296ztOXh9qGFP/+6m+25MGgNCR9yHrArQQvLCjzoUNuIkui6qfrIS25iNYf9QwKG6jq96Koo2cnPZra8eC4rj8zQ3IIEAJtsw7hDmHhwgVsEY3RphHEmN/kR5EHRqkbZCsyKpcXLdqLrZX/dlGvr5hz0BGs4fbT3kS8nwo51dW7bkpO88kgTRlHMwRgHnH2Jo7Y5chu7hAd/HqErGjx/d6cWbrkI2FyctzLL/nug5roPPIALARTBTglyLQXIpNiSZJEeylCoZoMcanxeS7Qvibfu85KvvXWAaOZ7yhyDd1bGHghtev6ZNjLTe8mec7Sb7T9YKo43yWbJJ4HKxxUMUbzANkWAbuG7ILA9Am0P5o/pgJEic/tUBaA+dCkrz8j0NY+4SvR/us599Ke7wx58P2D/01PwFi5UqCWVSPauOa0w2n2ikRme5hVTYY1MvyJ5iueUFdcz0DxjXHDFsknlvq6o9lAdArSFwIngjgCukK0EXSvYkI7Udd0cbZj6pxKpaxP7zynuKM3inxeMsfyHJ6Q2rfiMkdx6tFsaDavMVLhiF7ismAWjtchZXZWgLXqOfBYv0NYOB+VMVNhoNHsI1LKwujN5oqmQKmEQQOSYJpdpFfjzyvQbP8sBGA/VAFyCPF7NuApmy3gltNn9XBmuBOlXf01Ojzbc3TBtn19aRWszs4c+Pdaz4vNOdtsemj0sB1SLPBBgIb2KljgqXcskgNN0DV0Ch1sM8rk911oGL1sgfE1XIkP1k6k3ZVmw6ZfNB51+nX/Kx/rfKDMeXXz9maVNz5xHY+sPDzijfHbu8ApeWPRyj2FXJkNtsqVw8w0Nx3z5R4GWo/t3h437Tr8Gq/u+AweW/u5LTnLDx0POmKAyAbQ1AbTC/sE8Jj6lR4q1/aL26Mt/zWJzU/8wb12zQEv2Pd+ZHVr9ayW7aT5z0iFOZHRc0jCbxhqq6G9z5oPQ/iQVoy2eqApwGBIzaFu7csguqomhurkfuCpQ3fxXNvN8niCABsgs9u3U5mdOc0vDrQoTnHHV1XnCyF3zeKDFnsDohqPNRFcK1rhYp1zZz+O63/wzck1UsYvEd1aolq9RvNC5A+gx6ljks2xFKrGgbyRU27wy0TXvV75Q7QrWdtY/3I93+prYnusHpmfjWQnVP54PBZk2a3xg45ml1NDHnHRvTYjypDslbpgCJqimymQ5AAdzqxSeKAFD4OBsxDmGEQnGX+C4yypJnkKyI5EC8SYJnUWLTH9L3lEj13Se+/gPJ+Nmtj2faUde837A/hd3a8GCBfIRNWv9rhSs8fm1Tq9Ung3930JmYLqdT3Z45VyVAgAD1JkI3GjQOYAy5auAV6IV8KngThIkAn0289eM+eKtLwbqZjwS7zzwUWqRenYmaI+suSEUL5tzcsnB47MjW041xzZ0qW5e4TrEfHVapHFBEDSBHMQesVA51QQzPptXGugcILvgMzhknbwNJ1CuCO68Cse/42CTZeECVKnaOR0L/tVcRQrOYfgS9n4S0N2VoaGk6FRyXLKUiOf5mgaUaPv9bUefco2RT+mDyxd/1UlvOEkubW72uxmSbVwzP1r5BUMRWZJKQvCloq+M2TUqIq5NB0ciXpFg4zEqK9UuC09brtfsdVvdXsf9hhr2/pcOT+b6B/cbWPLbS53kxk/A/lPXFTLMErnMRmFfwfKqVGQ1nhqbdk/j3p+4Tp398fflSXfkhHmD144+97MzCuufPI/GXj0yzNJ87IKWsegOESmqjwxLIbV6+io10nx94uRv3s7Y1NfkZ1FhJZ/98XQrO3Jusfvhs0M0GmOuwUxUuCSTD7Q8S1S7EBDCeizyJNYjHwYoSFjBCAC/WfJRiaPCa4YCTXMfCVU3ftd/8BEDE3vTW/WjoEPqKZuWPfhVrzg4R6Ms6QgEBY/8KrpAoHZalbGY0BDgc3HgNoVWS4VuWdG/rCTOXIKVj9TQIkdRDbVCwdxwPQBeQ47sbx/1RZvWqPHq59VYcEk+v215bVc8Q+1kThYTswse33/sR3jJhyKlTGpGdv1LJ5rjW46xssPT3WIyqnqGpHP6KkSQgHURYku8V8exBkLaVQBvK1Q67oMuCgxbQfKFYK2QCmofAZNUooJe7zpq/PtTv/DjqyfrF74rb9b7Afvf3E2OJh73B0oDW6K5VF+8mOlPOKVs3OdZdTJzpjK7vJeZG+x0baPWcVyf0EaoKOiifVuhcHBoFwNjMuA4ajxLem0fi7WsjrfPe4Bp4UV1c04ansxD5W2h9Q+Ecrl1jaWRgdmsPP6RYrLvWKOQa3Btg3TJpiC45Z7JxSgctINAm8a8m3NFBd0LszRhZIn2oPgStYLgRQuvbSxuNJcETxuze7T+Abrh3FWepJQ5Spbzs7gmuBjg8aCvKmQ4FjlKlCylwZICLcva5hz+Y0o0PjHUvXZ6cWTleV5h4HS50AfxCS6igevgSHZ+L43XAra4TrTsAVOb4G9zbTT+n8ki5PpbU1Jk6qLmmcf8iHRl+b+yQPX6n2rpffzay7zMtgt95QEdevFQjyIJGufCBhRtySKrJiU+fXGk/fBfxw//yq2TeVbvf88/3oFNf7n8Khp6+Sw1va4rSBnesgZJANUpR1TLPjLsAAUaZj/li7X+PHpc7L7XByiv95HEwOqFHygOb/4vX3blVN0aUQFGxEgGM0kAQ3kyWfGL5lBMBQhrjzQgwS1LeN3LGhWlIBl6bdGLNC2tnXXwj4J1yjOs5bLXwIXewisVauhsWb/84R9Zuf4PyuXhUAhSQxYm4LCINMgmkxQfkkuh1CZm8SJvfs05VhwElaxZIdtBCqryz8oU2PcSmQ4jzRfMh8Lxjf5g9dO2G35eD9T2UjQxHG5tH6XW49O7wyz17V7P8CQor76lPTuw7vDxoY2n+qzxabKZqmPlXEC2DYnLC/MuJ4YHAK3CHhnHz+u9zUXAFsZC4rzgwjmobWSNU+cURyaVB3eUCQbltFrP1mP/PfWC71/zZgyYt+OevB+wt/MuV9CoCrcG2NgXMpPdDcWxoSnjo931klOudpkWZ8yXkBS5yvW8qOc5Ede1/eSZGrmWX/IcxXby0LTEAAAgAElEQVQkzXI1BXxtW40V5WD1SlkPLI3G48uqmqauD1fPGKDEHfkdzZy52MHGO0J2qm/+aM/6DxXzmYNcIzdDstJ1PjNLmlfmQZebxleM7kUQrBjec7oUdzzgoDMsahx2QlIFFbYAxjioJLjoBIIxAjaQqwjaQMACyFHmQVsQsmTeLhR2eoKjWrQNIi1KNksQUxs3V3cdeFsoLP+E9j/CHPrLPSeYyf5zzeTmowJeStElg18MuLHC8VK0EidYqyJhwPvjUObM89fEYwDMsaS4y4LNm6NN8/4gxeuuCx301bF/5vB6qRWx4b9+/0I31/dFlt9Wz5XN4d3LjWGAJMX7K1SWq4hCXRtZfPqdrR/96ZXvxQNzO7fJm75sYh+tvv36m/Xc1pODxS0RH+XIhiUjr47xMAER8lPRjVKsZf4foo3Tf+k/5FsLX//DC8/+cK9Mf/en84Przgva23yqm8EAmVx0iHhbGrgGJHPIoi1R4SoKFzVRHIcUR3SUykACa1WGF2p6Xq2ednfTYScsoMhz6X9IDgTpWd70py+d6pVGP+YWxw6kYqpedV1FRevUNcjxDFJUaH+XBfBsgotR6UYJMaOKcRC86hGoJb9LasAgNQysR9YhPWU71haZuZui4di6mva5r1B89ibqjBeJ9t7lTnpv+rB2gxd4y5ap1DjQMLxi4Z7l8W0HOqX0wczO7yVbGb9sQyMe/H2g/MXFQl9dmKIAYyR0HHh1XbFQnWAOCHlmIYELwJmNbiD8zx2JOyGCNWBLNqXlas/U4v8z48K7rmasY9LqlbvqVu42AZtv5OHHAsZAb3UxXwySbTMlGimzUF06LMm5/5Tu7PbcaI5UrVJiVDTqy5lsc6lUqC4UMzVWuRh2zGKI3FJUdswAOY7fND29ZJJuOFKAlJAcTNQZkaqGVyN1rc9LgbrVkhrfGqqfgiwaUWOHfvF72H1fR7L31YPL49uOtLN9+7DCWLNi5cOyA5F+zO0gmchJz0KekVfdFa4nl0PEfBuUB1QpCNyI66K1hNe6CgKn8A4HLxQTZKHfALUnk7fFETxV0E8QsCVUSzKhxi84JklaiBwvSEyp6a9qP/BPzC19J3bCjSlv04LWsbXPfjjXv/YiudQzXXNTKvTW8Isf4/wgFqAk4RKC/xMuRfgjv05e5UOpDPNnjTytqqjEOtfptdOvlGN1S6IHXTb++hvq9fb6My986ywz23uxk9o0DxQ9RcZng3mKoMthzGEpCTLVpqytN/x52jkXnE90RPn9oL1DS/O1F/PkMrcosfKua38fMAY/GLWHFIyVrIp/M7AgSB4NN0AZr4aq2uf/uGnm/rewPc5+ZeKHeFsW+kZW3He6men/gjXevb9iJ8mvIzDblfmkSjbX2EcrFEoKQlsfSmFYOHx94/2YRkXZ71CkZY0ab721aa9T72YtJ74hRsHrfiiS6l1xaCHV/6HsWM8s2TEjusYCLrMDjlvyk2voml3SmGvy+RhndwOazCSXMc1lklb2JLXoMLVguooh6dEC06IpSQ8Pu0p42B9r6I9W177sr67aQHUfGPtPqoRN7unuuu8ClihXvy1aHOufQoXRA6xk3wftdN9erDRa55dMkRRVNCY4YJE/WnQ2AAhGSxwHgkLOBM+eZ/oVrjuP2sJTgftFcG4+ynFGsiOsi+GiZssupajaNbXo/+zxhXuueT9gV54vOHTpRf1hya/PKBXyR7hOuV1iDlNUNan4Ai8ZpdF1LDsyWluVKNLB+2CO5exKC8hdt8z+/pNeq8jHDB/5lQDZmQAVXI3sskyyrBJzgmRQwCiWWgsm1VssIMuBqoFYddNqVYquY4lEZrLX9f/Z+w44u6o6/9+5/fV5b3rLTMokkJAESAggqHSVIiJiV6yLBdR1d9V11xXbui67uqt/xLqy6q4KFpCiIkIoAkICCaT3ZHp7vd1y7vl/fr9z78wEgwkhkIHN8BmSzLxy373nnl/7FiG2m7BjbZeb3XdGcd9TV9jZkeVeOd/M3LJhKlwxNWxZO+D5LngYhKlKkEpL2AyiVjhualN0sICiglW0GtiS+pi5IocVTVCkoYKgGwXBbD6BN0jGFeeHmgZ14YONrWwtQrxV1Wjqb+l75c99zf58+uz/yNNG/uT3emqT/a8b3HDXJzRvrFmHiiptL7FAQhQ6ptGYbMgbksy+KHnAKlsaGyNYRILusDlpgqM316Pdp96rxlJfzFzw6kdnYgawzVa665pLvOzeD9bHt10guCOrMR+pIC7oqgIe0ty0BqhAI9TVzO9PePNVV0ITH5tNyk6Hu06OxvOEWKPD4L7FG359w39a9vArGvws6XTZGECnvJ51qPoJyIpOkZ6z+OPzXnHJTaz5ApKGxPvK3vy/C0bX3Ha1KA6+x/TG4k69CLEogg4c8BwbVE0HT5UyswhC01TpEeDixcQVrqB6oQl1YflOrCXf0LXo+ra+ZT9lfR/ZdLBzgskCqG4G3Gwn1Ivt5cpEZ7E42VuvFrr8eqVRd6uNvm2r3HMtwbnGmFJWNdO2InEnEk9OmNHEPi2a2q0nmobByoxCPDUOWiwHtlmArtPr/9cTQdo3N92sT9ijTX5hcpVXzb+lMrD5lZo9nonwoq7zCvhuDQzTlJUxAn1JjpnQAFQZU7BGPYdAWlpSWgMQblBZB/M6WQJgwCaaFwJohaTrYcDWGGQFBuzMPy/94L986VhLPLg7Jh/9925m1y7JD2+9qlYc6XTtignCYzpj3K57TjSaKCTSLZvSHb0PRLqPfwASTf3QOCcPsAwX+CFpWR/sRnw+fi+DNgDcfLMCVzTLv6/dxmDFCoAdYwpoowyKqpqtYXqXQc4pb12muQCLsf112F6s9L6rV6vQssmqF4tNvu28pjy259JqfvA0vzqasvwiqKIGCnIOiY6GVQ0azAdgjIDLje1oMjxBBBbTKBgyfB7Z/gWUNpRARStCbC8F1a9UEUJNZgziCLRmYDNCy4PDTPCEAbqZ2dB78oVfUw32M7b878iSFGeFNd9trVXy104OrrtIcSfaTVYn8BzzpRwjCsEq4FLQxuOQilKBxCrddAEXVkpOgI1KwZG5pUTnkutaTzjjZ2zBO/b3Mn7ks2fmh7a9Lzew4UodPxuiTH1MLRDtr4CHUUSPQ0XEwTEyjxz3mvd8EnjxT6zv0Py3n4919WJ+TbHm21Ew/Yt3PfyLv1fLAydGeZbc5RzUskeBEErQNKgpjaKgLagpRuptJ554+h1s5VWuvJ826RO/+fFHaiMb3+4Xdi8z/RKZZRJ8i8ww0DbXlxWThsBHXAU41wwNXUzyg8cKvqakq5m+VbebyYb/bGlOrj2UayqPQXpfQ2FAnfBdTXNraq1c0uq+p0JlN0AFb5ciqzmcWYrhQywGUS8l/HTEb2/I8Hy8VTTwqAMpm0PB9GFX2ocrjpwH/Yt1fYReD7Bj9+KRzY+9sTSx93W8MNSd1rip+zWF2zWGKHsdhap8j1z88NqTBTIarZAKnErsAOFhIMdkG0cPsrqWiJhAWIq6icF+gQp0QbKoBrQ8lHewNQVyait31OQXTv7Aw1+cDbHmqLfExfYfd43ufuLVxZEdH+KloeMYL1qKQK0pvAFRxwI3Y83zFaOEpufCTIxCpHnAiLfsjGW6Nidb5myE5KLt0Lqs+n89Oz3QjUrAuYe3tObL+xa4dm6p4pZPtstjy93SxDxwKknV9xSp4YybnmwdYg4k57cB4YsCNraf0Y/aBlzUOOPGljQJQyg4B8JvGVKJNobzoIBKgTGvjrNgJU5oXCXSWDUTzffMXXX2J6HAtuNmHB779ju/bnY285Xjex7/oFPYd65fHmnT/RpJwkr+LAZslJzEV8WWliRt0NwS6XVobOLj58B5OipFWeBAox9pXnS31dj73dTSN94x0wxBbPpW39CmP769OLzlM4Y7wQxRJTtE+rQSsExdgTpii63Mlq6TX/1NPS5+wJZce0xA5TAiw/iDn0jEwHpfduv9V0FxYJHh5okr6yAzAelPPhLrVHC0NsfJnLJeKJGPL3nL1/+IeCIaPan1ZbsfufWzfmnwLN0Zj6MwBo1dPGqCg0HsBhccxFEYyHjgpNpH8rZ6DGqeDo6SAIi2jEeaF91vNc37lqOmH+86/b2557p/YMA5lNc41Mcdxul90T4FJYudyp65ub3rznMnd77cK46cKKqTXapbNCMM2Sx4vyOILBDCwU4YgVdC7AoGY9wjMGDjt0S1IGsERa0QXBt6dpN1a4DTkfNt1GPH38uxGt71WHFjHVWLzCl6eupLS99993WHcm2f7wtwVAM2eRP//tOvqecGPlAf2/oqzRnRI8xmCCKQJ1KAinKYng9uYMrO9Ljv68myYsTHmB4fBMXaxYW6pa138VqrsfEJtuR9+80pn+8T+GJ5fSHuNKG/0OiN7Owd37d5nlst9oHvn8hte7ldzvdgJauJOvGdMRhSQAzmO1TFohIQtp2IDiPb0ITWxjlv4FpGymNBwMa+ByZbmG5h4Ld9HepKA9hmE2iJtscjTZ0/6jz57O9A+8X7Ua5klv1kdPju/z2zOrr9bbwydpFuZzPYCkMbVI344+EsCufvAC7xKaWhCdIyUNyGMQcYDqSYDr4fBWZ1jZqpuT/NzD/3B+zU964Pr5vYeVNqzxO3v642OfgtvbLLtESZ4aav0AxewnyFis5gOohIZjA175RblUjXtfGX/z2C2Ka1XV8sC+EoHidKwpbWxjPuxN5P2fvWXgGV4Tm6VyIZUhcxCgrKbnISCrGNjkps/qv/V7ES/9l+zqc20shk09caKkPD7xnd+dD7RW18Iao9a7jQSOwCk0lcc4hqQK4AGiVilYX0HBxPGsDUBNR8dNVrHtPT3Q+mupZ/H6zeP6ZXXFF6Lh2to3hKXxJvLTZe3za6Z8ep1fzQxczOn8zs3Fxwiknm1VWdISlWCiZJI5WQkiXFqkI8CwFSA2U7CtwMQYc4pUZrJknnC9vfWJdPj9ICqlf4mIAbj5iKGiaRDQv2+JHG6xa86Rc3zIb7/SgH7O3m7pu+cjUvj/4tFLa3Rf0sRBg6RmF1My35SfVegLBEQw6k8yAOGcU4fC3mMiMxGU+33895/bfMNDdHMr0TyXl9kzDnrYVjN+KB72kxcHdjdveTp+SGd55TGN55coPppU2oNSi8mvC9egw82xDM04jPGLSSKEtFBOWUlxCqjSEYTQqmkKEIIcilywKCe3ATVYQqfCXqukZTTcTaR5RUxy/Sfaf+OLH0zZufacfB+XL/rz90kV+deD+Uhl6h1IbihldRDB/FXgLxFkStMzQmETKTBuRQGmTKIlQpYYrUHZ3r4LMmUONz1+qZJT9uePlF34Pms0htDhOEnTddeZbv1q5nk+sWRP28rpHVkqSMUaseZ2XYsrVSOa3p+Icjc0+8JsXO72crVz5rYOBLYoc9zA8hhNDyT1zf6e5b+xVnaN05an28GRkM2N1xiP8vZ40eM4Rrdo63LLv8H9RM+x2xxe8YFv03RZzR0QXZrau/5OS2nuF7hQyRDFGlz0edvcDtzQcwyS66Do5vS561igp8MXD8GIDVnNNTXQ/GWxf8JH3OZT8HWInF1LHE6zCv6eE+Tdx0kwpLtYaxHQ92CTe7yqnmL6oXRi7S62OajhiSAAhLDBN6E9SNQLQ/dtgC8xTiu4e+CKRVTJxqCsaoQokV+ExwGono4MMkLobwDEhLDfcTKgRwBo7eEEjnNEBvPu4xI9X5ny0Xf+cnsyGWHOWA/WR664/++eNQHv5Y3B2MWzwPGnqTYjsDbRXJz1kGAgk4wnpN6kcTxRerKnTUYgapaGnxxryVbHky0tj5gJ7p+GO1Zq9rak9kYcE1zmzIjg53cT9fz5PV7IAFw1uaYXTTSV5++MRKYfz4WmG81y7nWjzuxhnzDACMeJ6mojgiol+FnHZjC5wMtlCgAIcYdD1UAUzzVUXnnAtP84SjK0bNjKTzarJ7MJbpuTPW3HMXLH/Llr80E6Jjy69Ojf7pjldWJnb9nZ/ffrLl5a2I5zBUqkKqGR4FGpM4Kra+5HrQUH0K1aQQzY5cascG09NAVRrAUVtsbrXf337Om/5BVzJPsr4LSYhj8J5/XCTqhQ/Y++55b8QZTzAcXPs6GMTNxHwcPx+ehUTNS87bkj7+VVclu87cyDpWVp+va/NSfF0EQ5bX3NJX3vXwd9yRjct0Nx8zA8AjJUTIzcF1pEQcx+zYnl547pvTXau243Uqb/xBW31i7FWT6391bRQmOxlUdQRNokFIRNVAQ+EilLSlgK2AqnhQd+ukYOUbKXCVuKjyaD3V1nd/pHnOD9PLL7udNZ72jI5uL8XzPxs+E97Xe1Z/zozrkYypq6vKw1vfUJvY8wqvPNxt+gWIoW8DegnQOkC/AgYuOgiqAKi8jOMw7qGQEo6+5MwK2+AqM0ipDJtisoAgQVrqCGI3MBBjljGF6FyBX0LQCJfa9dJ9DUGJnmJCVUQh2rHktki6+4bUq/79N7Ph/B3dgJ17omH37V/5uKgMfcys7kpoKNSOQCiSFESQE2ZESO3B02wQUpjOtAwXEixOlR2KFyig6FHfUy3XUSNVz0xPNHQcf5+ebP6vzMuOW8fYG4+5LB1gxU2BaB4eMIDbVi3CEtxWk44oxy0l2ubUnOX1auX4Wq3U69SKbV55opVx2+DCUxChSVQZlHNCOVbV9Jlm1UGzCvFEZiAWS22NmpHHTVPZ6DJjPAKpUp1HJlORcnnm3PqZq+xrlfLO1qbq+MiZI089/K+WOzEn5hT0CKJEsW2PQRQFDlSgb5SYROcdXBO+YtPawSo/JmLgOejCZQgRaxpIzD31Fq1n2Zejx//VGCYN2Z03pdyRx04df+LXP4r72RYDQW5CBw3Vsjhm9TjCV8DTo37NaBtpW/mGqyOtvfezrtdPzoab+MVyDGLLrYl8duPJY+t//SOrPtxp8gopcOOFREtT0FDZTgPQk1kls+gBs3vRRxtedt4gIvu3/+JjJwOvfsYfXn+eycdj2LAkcQxsiaOuN6l9BjNMbIqjfC3TwFEswk74ZmMt3r7od1Y0/U3WOP/R9O3DpdlmC/liuY7P5ThpDYxvW+HmB9+VHdp0JnjZFl2UoqpfUxVeBxP38UBTHYMuLY+QQ02YFYmVAUzEcGbFcVgFYKkRYJ4OroN0VR+EJnUmyDKYuPDorogSsTg4Q3yLILEeMoQJEOaAnhBIV1WiILQk5OoGpOef9K2W41b8Fzvhw489l899pJ57dAP2mjX64Nbr3gf10Y+z0o4FKnJfCekjZeSkOH8QsNFkg1xxMAvH7AlBCOiMgxQlvKiKzMiYDq5qCVeJu67ZMOlrqW1msv2RdMvxf0x3LF0P87QpycEjdRJfKq8ToDRVgC4VoKDCwIRVGNnVUM7lkl61GK0XJy2nOGIZETMuFKF52PpQLQMFxoXP657v2z6odcEMOxFvrMVSLaXGZGMu0thdhHkLbIBJ/mwFIBA0N/rkmkxuy+OnGk71/aw09jKlMtkYZ0i9wrWBNyhm1QguQTEVbJjhZo3CJ4guV8CCKLUCEDfu6ZEqT87dklp08efVTO+DyeNfP4mcz1Hnf7orQ9t+rFf3LVe8Wox0YHxsskvuLlbzLm7+RkuhYfGF34glmm+0Vn5k50vl2r8Qn0Os/25Xvth/+ciTt3025o6nTY4JulSocrAVqZlExRNmuj85Z+XP1cbur8RO/fQ4tiLX3/i2c8Fz/itW29Nh8ayGeAu89sQYwDYp0nlwV+CoFoZypDHw1RjUWRy4kZ6INs59wMp0fcdqiK9JrChnn6040Qtxfl6q70Ht7wvak/WN65dmhzac7RSHX+m7+cXg5DIqlDVF1BleR2KXeJTCBfxo6SIohZvkN0k4BYqL5HSG1x6V63yVtN1Jyx33A4WD67ugktQc6jFLzQjcHeTa8aSNLo7xcJiGqsz4RAStChM8pQGKIilirXOv6T7tVTezBe8cmw3X56gGbDwBYz97y5V+bexveH7rUkagJxl8KWgTsg8DM14oRAJj0MaqW9I4iI9LTRBELSNgBWeo2FozwENpQ8ATH/dUs2HAimU26JHMejPR8YSabl6XWrEQM/ejrlwzGxbBsz0GArBBgwKjJQUMWSRBPe3CELiw4sgrMlEiMXCzNbTpsdfWx/e8kRdGX67aY80RViabQ9KLxkSO5I4YccpxlEIML1+ak6jk1ET0Ib+qNxfMOa/8pRptvL7jvM88iVV2/va3pn1ufqk8sv5SZuc7FORkuw5oKoJXEEPB0e4FXKOprrSespor5j/Nv/ybsyLrfrbX72g9fuCuT58Idu6T5b0PvTbGJ6MIIqSATWMHFK6LQJ3FhGc0b+ladv4Npmn+EFZ8ktrWa7775lcDr/80be+JR7xJBeV2SWSFGA4oJyulgDGEO0IDVBPkerMHVvNOPd55X7y59/ameUsegMfc/3MWlEfrehPnfv1jLV5pdGkxu2+xXy2sqJdyJzu1wlyFl00dgaGAGAaHgIKIXUJdBxmU5a6P4ZQMXYJ5NXkGkvWtdOujxjaOyDC5Rj0GGp8GzyfPBEn9DKmpGird+XWSL5U2uhpp2GMyQJ4KWLT7yONP+1Wzq6xEEu9c8O5P3TkbdMSp23C0Lmb4vmO/fPu7/fLY3zgTm5YgNxhdVnAmIdAuidoXMiDLOXZgVUdQ/sCejkjyeHWD7AhDPnGKcZ6BFol4QUwAPeaCmcmq8faNLJL4g5VIP9g8Z85mWPDu7Gzg1x3t6/BieH8xtKZp37pbzqpnd17hVQYvMN3hpOGVFGxh60glwxuV3HjQw0QHRUW9ZgEcxRAIhOKTz3VVSXInvXggmp7zufSck+5ILH/n2Ni918Yb9Njbhjb//mqojS4xeIkxXgOGdDayLPVIktUzGnjF7B1WYqkPHXfKO+4K5+AvhvN3NI8ROyU7fvajczy7eD0rbO2NirxmoIQkaoeTwIkPXI9BiaW5bbU/uvgVb/4cWOw+NvfddUzYnvjvd53DvPp3Y6WN3VFvXDOwsiKqIe7JHggFRX3QGhZpWxFRFgkPYh3bIw1zb29dcMqvIssWrDumUPf8rwBC869dq2Yr97VVC3vmqU7pRN23z+Ll0RP8eq7Tt8sR4aFUMkqHYgCS9EwCH0gdYxpx4s5PjBMK2FLVjMSRAoMlpHBi4JbYJumChvRAMmKhKlkj10SMAL7PsVlGMURFFy/fJvlSchVUdDI84hj0MQFEVUdfA1dvdHl6yTbQjQ/PfeuP7nv+z9yhvcNRD9jjt7z7fU5p5O/s0Q0LDVYDXZGDfxmwA9WaANMntfMDacogZIfa0lSR0wxL+tuShZqC4BNpYeH5DKq+DjUlCWqyoxJLt92dau36mWeqD/pJPd80XKuxs6+VZL9jX7PyDIQt+6F77zrVKRc/Wxxau8JysynLq6im74CJYBLukcIaemkrikVKZSg5ilBQkmRVVXD1OOTURki0Lf1xsnXBd9NnfOp+sf1OExxn1Y4//eTzUNp3hsUndBPqtG6kzKFLrTiuJSDvN0Cyo+9ve0674Kes+8pjdpuHsFqQPrf1wV9eXi8MfzcqxhQTymRxiW5xcg7pga0moGi0V+rR7t8ue+01H4PM+HCoKDdw17Uncqf4aW/ffRdG3LGYieMQBJ+ijzVHRoAGQjPBYZZfgWjNj7cNZbpP+F7b/GW3sPlXbjuEQzz2kMM8A0jXg02LNcjtNsusFvE9L+U44qLa5L5L6/mBU/zycMz0S2Ap0vaS9ApRthgpeBhByUCLg0edkgAMhrNkkh7GkYlH3VZJopQocMI6kGASGvag4pkNzHBBqAq4fgQ8bnKVKU48glo6Vd31PAVjAlLEMNlDB0OipWqIvdEpscf5NpnF4FjVbKmqPWfcoZnRf2654Lp1h3lqjvjTjnrAnrjtqnfWi0N/Ux99almE1QF5d9LdBi+KbH1Mu8biRcO5xdPOA0lSYi6GKNFAZ1q6xAftUny8AlxFyUMDPC0qPMWqgxkfjTf1rm9euOJOvaX999Da3P9c7C6P+NU59oIHPANi403xifrwIp4bfkd23/rLoDI4x+JZsESZHMrQDxl1zgUhxlUQOKBCsIrvkB+ur1tQ1qMADX1bwWr+94WX//B7pEb3ykzTznt+fp0/uf1ivbwvHdcdcEmtTZB7FwZ9rphQ8WOQ6jzx5kRr37fjr/j8H45dpoOfAbHuhpNGdzz2rol96z8S0XCUUUWDVKlEzx1y0KoqCbDTi3bylqU/7bvo7Z+bSbkqb7ypzS3uefXkljuvheLuTt0rayZDRDgCjQRUXQ240QhqsnPMaJh7v9nW/X3TTK6LnbJ44tg9ffDr81weIcQjSdi1Y1F1YuDkytjACeVc/ypw8z3glRqYVzaYU2E646ByTqJLWFZJAWQJGuUoJxx8+4RJQMtcDVRfk1U1OQUi4EzKKKPQiYoOgTjqAkzMkbbnQgnyUMOq2+zgVrx7uCmVfsIr7u70q9kFjltLeoguJ58DOfemhA8DPxrPoDSuLyWYUHeharSUUksu/qaebPx+6qSPbn8u5+dIPveoB+zsbz72lnp+4GOV0SdXRRmKY9jUJsOKWSCKj9oekndLkphUYMssS15M6eGEqlboRIVm8ghi0RSECyHXB4cS0u6OZh/olENm9Qb4quW6LFaqK4lhPdm5KdbY+7uO3hV/YMdftudInuRjr3VkzwC13YZvt7ID2+fWR3efXc3tutwrD5+hOuO6iUGbcdAxQ+caeJ4AVdcId+JzjyQNuapBWTPAi88dAiP9L0vefts3CNcCa7SR39z50ergmndAdtuyOCvTnIyUkZgnEarYzFNiwBoWbNYSnV9vv+wzN84GU4Aje4aP7KuhV0D57jWXVsb3fbg8suEcTasBcBx/YcWDu7YLmi+gomVAZPrujB13wTebVn3szplUTMRN2Ot39V+tbgwAACAASURBVEzuffwjtYntl7rl8S7m2WAayBzRgStJW4s0r4k2dN2hpFvv0Zrmb0tNdpTY2Wcf65od2cuJlagCubUJJz/Yk92+7ozy+M6VvJadx7xKi87qSdWvZLhTtIRfV9D7RKeSWmr/45yZVAsZOmn58n4k+i7DzjR4yP4gpUT0pka/gmAMigK0gUATYb59FRSObn06UXtdVYGSYgOPJOtGouPhVKbvN5YF/ZU9j/+dXxs/jru1KL4XAtsMVDXDGEPFncQ9CdwPAqthXzX9itky1rz8df9oNXTfiToAR/gUHvbLHfWAnbv7E6+r5gauLg89eW5U5MFA0jwFbET9StszCRsIxN1JZQvJ7thHkYcvdazRQF7y62RfRVpAkpMTtVVw05WIQaIjEWgBOdwm2GCBMNJFzUw9FY2nH0hkWh9Wu5dvMRsjQ9B8BQlsHPYZPvbE5+0M0Max8TtdQ3s2nFctDl/qVcZWqc5Es+qVVQNV0XAdcTRLQliDxETgfBu5uRUtAmpm4To12vLVeZf96EfhQRb/9K3TC1vvutrP7X6j4Yxq+DTpa86pg0MCiJoFNb2jqKZ6vtt98tuvZ8e9dvfz9iFfAi8sdt/bMLb2f9/jFgY+LIq75qG3uQgsX7FFKm1YFeCx7hJLdX4rfco7vx7tu3xg5kfHccjAw1+zYnZhRaXQ/9p6tXSK49htaJpp6VZeVcyNlpVenW5f8Efz1DP2HBNEee4Lh2SNx8GCcjEGfjEBpYl4JTfSWs5PdFYqlTkC/F7mOkuEU57rO6UU8LKmMamWCGgzSnNqRpr8JFYWMK2mii7qhksPvrDTjUJIBCLGSjzwrSYAGjVMMXlGy1TpqqUqBriCQR17NXqC+/HGYS2ZeiSSaLyjoWXRlmpx7ITi1tWfUZzxDsHrGo5PsMluECIcwWpSexljAVIKXYEmICq+lu3GunalTzj/g01zFz3Omi8tPfezeWRe4agH7PLDXzgvP7LzA8X+9ZdH+SRYogaq1ISkypp8SrElGYi3Y6DGdgnSdeQ0JAjYyNdWA7MJzJq4VEuTijfocSwde/BC4YyTHF4UFRQVkecq1NHoWY36WjQzaaXanxBW+o9qpOFxJd68OfWyU44hyo/MenteXkWM3t06umXtqaXxXa8VteGVXmW0R3VyCY1XSFQUKzj0xkUIiwAd6VmibqZriY7jfpxsm3tj8tQvPBwemBi7Nz527/Uf4KWRj4rini4D1bRIVx3JYhTzQdd1KLMMVxsW3dp2wuXf1E9++7G2+F+4sqL/twsG7//h1Ty/9z2GM5TgqG6G+tCUhANJkaLmu5rp26glW77afNmPb3wmVSlK0vbevWhifM+Jhfzk/Gq9asQSyZFUqvGxxp6l21hm5WG73D0vi/NF8KKhqQrsGorUSrm4V56I13LDlgJu2vWcRpW5TYpwWxRRbxRerbdWqyywa6VubleTGrdBI0tdNORBL2pEfCPdNjAVIg60LKKoqMURE4mZoFoZIylZVEOUYC9sj6PiHe73CEQkGRTZ5SJsEs6tsapGNLcAhigTxvyqYpTVRPsuK33cg8nW3tuTfcc/lX3yod56YewT1cG1Fxh8MqJi5zbgc2sMe68SYIbHgV1ZjAWoZ2+jeqbVlNOaF/0x1b3sI6lVf9vPiDs8O76OesAurP36afn+De8t9K9/X9wdgyjqA5MRBVnpEbldukBJKhdpjKM4RgBKoNIXgWoqCvyjH64kA2AljRkYIg654CB89DhGvp4POm7eqsSfowUfOrsgqhh9eFG5tu4bQljN9WjLvI1mquMWoyF5e0yM7wbthBqsGObHOJyzY/HuV4Gh7WFEaS/1P3HO0I7H3uiUBk7SvFyDBbYGjo15uQSooOwli9ch1bkt0tj+T92rLr+HtZy9n5HH5G/e/yovN/gBe3zbpaZbYJpwKXnELYSScYVBBVKgpI97LN515g8azv/0DbPvjMyeI3I3/uDlo4/f8RE+ueNyyx9n3MfNnVNLHJMoByyw1bSItp/wk1hb33cSr/jCQVG5gROeCjCgA3ShP/lhu9sd6TM15dI39cKfC/bZzx74rW6+mcEVz+EoVgdOgGcd4DXIHTDNYE9FgeEYg9heJTtYVpVIQVFzrjrpVXSnVlGTrfMaotF0l8K0+cJ15lfz4x2eXZrn26UWXi+khFeOM7+mKb7D0C9eSn5y4i/P9KEmjQy5eU9pe2OORahvsr6UtGjp/OcDqgqqHoIPMUhr4AaugdN+BjjKRMQ4dlpx30cBLZQaRuqe6dl6pKikMuvmLnv5/7qpxXdGe3omqlu3N2c33n95cWLPvxj2nogFeA9LahhinEjNjEaqcsxKM3JQoM5MqOoN4Mc7tjf1nfk9rkRuaD7zk7Omug4bEc9hpTz3p4rhX/Xufuyut+b2bvhSWoyB5WFbHPViCToopd4pNUJUH8L2MdsyKduijCuA9fuY2dGCCHh4BAiW1TkiCLEFp6to+yhbLUgCkrQAtAHCjlwoD49pAToH6cIRlutribKeaN6e7lx8p9Fx/C+N1hP2QeZUbJPPWlvP535VXnyvMGUpmlljFjzjuPLE7surueHXVSYG5uu+0BWOcw1U0YpVzGTb1sz8ZV+zYul7I8vfOfz0zb7+5Dfn5Xc98ubKyObPJmqDOrNRkl4hYQ9cf8j7rLEYOJGeER7ruXn+Oy/962P+2M+8ZiZ//0/vrw088R6R33laRORBUQU4TkV2vFQTKiIqqkaPk5xzwj83LjnzJ9b8tx0yyGe2OV/hvB5giQqQVAGKKkCOQR51+BoAWJmBgg3Z6nShxBAmnWLA7LAUlSeS1RlUcUNTGESQ6xDFvY5BLccgovtQc1FDE+G22HKUCC4HW4qu/BlKP1IxI1Qo11MAbhKcigWVXIvnFBtr5VJztVLorFaLvU6tkPLcelwRjsmYqynANVVwlQn6U1F8j+x1mB/smGTCgV/SUAOTL2lQGVTFAdVWGgRJMSNBlTPurUjRlUEyxCUhU0DuyYjwRsMnpF9xYOiyRt7U6H1tEJ4JW9Yus8BmCVASHbv0VOtPYx2dP2uJxHfC1p46XHGFqN79+dcUJ/Z+sDS+6UKTTTLVL4HKkfOP7xAeE0665PFKh0IGNRaHstHO7UjH6r5z33S10du+Y7YBFo96hS3GH0xs/P33X18vDn2/wR5QLXcS0LGWGJZIzaIAjRcZQT84o0ZSvB60RzBg41qVBHs0MSehNKKD4awRvVCx/V0HX9igqSiiEYDWZurL4nsERP2pRYiqWOgQplgCtFSVRZuGudW83WjoftzMzHkwM+/Ux6H1ZajCdGy+Pcviuxi6LTq8fV2Pb+dO8Ov15ZavdABXIlwoVdCNfUJLbki1z384ai6bYEuWoFzafl9i968aRrb84Xx7ct/nzclNCyyeo/kXJ317bN95wLUY2Earw6OdD3SddumndUiuY0ve+GevNctOzQt6OKG/8b6ffu8rojh4hVYZajd4ARhiTQQad6ATmgVVJeN5jct2W03dn+lYdeHvWPrs/At6oIf4ZmhIA7m1cbBLabdabOJOMV6vVjKOa8e4U7PAQ0qTrSvCjYBghuBc58LXfaQrYKPXRxccoUt1EI9axGjejBgrFPglOWvpSIXpoSJ8X8UgyXzByecdI7EQOBX0BJA7EmGrmS804QvkG+uEt/bJkocCNnWXgelMCDwuNapyU/Fd0/c9U/iOxX0n5gtHB+FqTHhUh9A3Ot5RR1POmPFNZUs5xA4FgF/SxAjc80joKgjiwf5KrXChgINUSw07m4hNQq0ETvs7KpHhNxXqgXUmVemE5MY9HQN9BFxhgIuCWHrUFpHMSLxxzmrfjN2vWJk/tZ19zs5QBEuM398+es//vMvN978PqgPzBORABTlm1XCcivxtkimVY1ZsveMWjqe9ylLgJufvhfRxN8+9/JJrAS6YdZbNRz9gi5vUdT+949VgV26MFbZlIu6EYoJDfD0UYyegGJkvSB3ZkFRPgZpAZfIjkNcpcfVCnp60hESoEEeZSqT7YMIa8rtpQQWCK4FNpCTuSys2VMWS9pG4YCzgSlQ4atoGs2FAN5ObdSO+Xok1PxbtO/GhxML2/GzLxA5xD3rJPowqnT16AtxSO5R4k1ev66AZNc1KZGFO3yg03Fp8ptEGKjSN3HfniVAav8bevfr1MT8bQ+Uz5GTTGuEeKEYE6moSHKN5r9V94k8jZvTLmfO/cmx+OmNFiTXf1iENx23/wy+v0+oTZ1k8b6oedhjxXpQiGQ5EoKo3V2Pzzr7FiDX/R+MrT3tiNtxLNCsfvSsC2f6mWmGsa+/OjT1gV+cw4BkFIKEqSlJVwVJUJUEbhOCGAN8QvovxRydVWyFUX9D8DgO1Qq8pKwzS5COGC3poUztRjmwF8lbR3QiDM0ZHn/7uk38zbYZUWvj4WgIJyDKCksQA/swXHN+HCeGjN7cM89RCRCAXeoZjaxgVImcE2hkVr7SvDIBggTe03FGpopnxhfsr7sdSiZKsqQMGD4XfwH5XWu7KpjNtzShuQv8ino/ElQS2vPhx5JeUnqYdmhlQ5+hpjx7mTRNarHEdN/Q72/tOfCySmbMd5i7MzlQhq/3phnOyW1e/38vufq3FJ6OuKIOiuKAJlCSlRrh0egzfh5y78H1VqKrNwNJ9f4jPf/l3MmcUfz4bR59HPWDjedty69VnCKf+HzD0+LKYN2FYYJOgguCcQGMSEI6LQ/qYShQ4ZnxyQRISHNsbNGKUywsvA86zUT8a81DsudDCILK9DNYya5TfYbAOhMnJQxU7S6S8g1QelDv0JKpc1ROgWQ1ZsBofq4nor4xI4/bGtjkj8abOHGTiRWidfZnZSzYyH8IHQ1tHMvF5Ft0QsfGmtmx254WTT97++ag70qbyOrqUURtXcAdU3QRbGFDTknUvNXdbc/eyt2a6T99xTPlMXhCqrtd+JVks5t8zuvn+q1Q7uwh1FjSOUrIu3Vse01CK1K9oLWNdJ73uH/VMx1Gh0NCxDt8egaobH8sPJGq5oWQ9N5pWRL3VVLUeS4VFpdzkCb5TXwheNQluHRjqVCNoLqgOw0CHI7hp1+ZAE2LKx3l6sZKq5tO+ZCdZPhvX2tTmNvW4YAZMLytfW74b4ioQlIWxHqvS4DVIunVm0JZ0JtohZS9b7pfyH/L59HKSGrvfnkjHFDImAvEqKqKCgO2roCLVCvfXIFhTNxSPkDBGmHugpzXiQfA+QqErXYqeSPFRudeGSQEWTrihq5bvsUTeVTLDRnLOE8mO43+TXvyaW6F12X7VL4m37FmeHH7ynqu9sa1vZoW9S0w/Dxy7BSrV1MQBxw4srjs8NqmgSWrl4EMEvEh3RcvM++/mFa+/3ux73aZD2Fpe8IfMioDdf9+/LBV2/m9KW+55Q4JPxky/Rm1HBDOQH2p4lOGf4XoJ2QBCUEVOms++Dx6X2sQUcBWFnJbwNVAEwydNaazMpXE5Yc192cqRDmC4WOW3pPHgRUV5ykBVB7NgjkA2HWwWFzW93Y02zdmQau58NJZOr3FUY4Ni13bHzWQZSgudYzzQF3xNH5E3xCq78NA9cwp719zgTWxfpbqFlKFw0JGL7dYJdY51ShUsqEfast2nvO4TieaOO1nv7OFsHpETcZgvItas0ccnbu+xJ7b+l5/fdhKzs3Gk+0jutSAKDTppuUamUo90PZWas+LKznMv3v1CajaLa69V4IKkWRbFhK/He7jPFrlOpc8uThxXyQ4vc2vZbtUpx7DjZzIXVG4Do2+HwEqyXpMBkYId8YnD2lmeuDBgUp0ZBFCMGqi6JUOmjItTJoThD4JQjMXGTDQdvl447JaxNdR6pEI8qIJDdb5gwyR/dxnaZSCe8R12GsNXnYqY8sDCBELOqMMDlvyscBZNgR9BwOghT/uqHB3JgC8FTxAZLmWwgiIIG1Xo/0CZtDRuYujAhRQtpFaB4nNFd5iezDU0z1+TbO+73Uz3rIbj3rnjQABDsfsHVrlQPb1/7W8+a1WHT4+5EwbU88AMBBNjQYcSuJgwCODYNVXREERyjzwwwBEJMJuO22g29d7QfOEHf8RY36y0Xp0VAbu26Xs9pezEW0bX/fpTCW8yZfIKKIhCJJ/lYMeYUU2Hzi30Z7DAuId8W5yX4AIXoBk6zUzQZg/vBmqy4LpFZ6mgFS7rbEn1Qt9UiRrERSXnN0TloepeZn9SnSe4TalVjkHbFB6LuFyxHKFFK0okPd7UOn+t2dxzl9HV8zC0XrLvGEDtMHf9o/g0GnE9eV20VvNfM7j+95+G+sRJpiiBjk4/LtJWsHJATreJbfFKct6ZP4k0ZL4RO/XaDbMJsXy0TqHY+0C6Orj+jH2P//z/pWCik3lFjWOiw3wwVQ1sX4e6lgQ/0b69aeHLvutb0e+kV3yqGHRQn/fDpops4qQYjOx4Zb5/y2XF7NjJtXKhVfGdmInRh9d1cOuawm2Gylg4c8auHwHlAl0IqWMd7kZB0KV56P6wFpqXTkHKZGUXFLVTqo0YsLERiPtd2ILGvYfY/8HPpp4UnJ2Z6BmfxKGCpICCYrhvyuMJEwqclu9/dAjDkpW2TC5CsO90a1wmGyHGNtD8DqM3VdMYaOV3+MbSixrPmaR8MXRQI8aPTt1KsuUlWi1W2hxdrsEWDBw1DjaLgRptyUdSHY82dvbdqEUja81EfBTmLawcaFyCo4D+P17b5ozt+bfayIZz426uOe7XGXPrIFArnK4XCrK4Mo1AqrCK+zcm3QbYIgo1aIJ09/IfpbuP/551ysSDs7EdPpUvPe93x0HeoLT9pmaeGzpnbN0d/2bWh9s1t6iqvgOqipcdRVHk6IYWFu2kweKUKSwGVF/TozlFNSK27ViOZyv4XE1jwF0k8eOthYYgKJaCyjaE6wiWnLwBw2CNzRHKu0iSUk6bZCsdXyZoGdF9IQGcuPCEapDBCAcLFa1dD6J5rkZGFCs1HIk37463dG1ItPRs1qzGcYgkChBTypDKVAAWu8+mTXu0r9PT3z+grzCA1QpATQWIMIDev3CY9DtS+38xfG6agw+q7bvu/+WXeaH/IqU+nLagTKpcmNhhlYGqaY7W4GqZRZuMVMc/Nq247F7W9qrKbLtWL/Tx1J74QW+tMPKW8Sdv+dsEG09rvMZQ8xtpNYZmQk2YUDUyZT/Zee/80y+9VnfiG55v0B7NkEceaCyN7FtY7N+2qpzbdbphD/WqvNgtvFqD8FyDaj0EXIW0JQw8GP+Cilryi4MGOO0JgXQy/pD63BL8GhaY08FRTm2nfhEG3fBnQQd66iEy/BJ0bKrD+LSLGITZYBYeVLT7vUf4ouH4GTsA02102RmY4QAV/l3G/eAIpiyXAmWMGe9D40QsgHSaC1PlGrSapfsWWmaiJz0HQ0GPcvR4IDVvECoivzUSsaIqXlHBN6LcNlI5K9m2Ros03OepiYe6F566GRYsKfylvVKs/2FLMbfv3P6tv7/WcEZ6LV40DB8NgbCAkwAzyQ13ZGcApUix3hcauBABmzX4It43GW3s/vuuE07/Net74/gLfb8c6vvNigpbDK2JVkcfXJLddP83WW7XYlbPRRXhEscPqVyy9RPMYkggnMTsAqlRdOOKOOnG7g2qbgyXq3ZbpVLpc+1y0lAQym9T7kcSiHQjBSCIEEMRnAH66ZTvKo28p1pHNBEKW174Z9BRCrNkCU6Tnqu4cG2OmZsOzIi5mhXPa2Zkr1C1fp9pWabqWUW3JjTDHFfNZNmIxvPReENBjzaVIJYsg2UUIBOpvhDAGzlnXKvBCtAhl9PB8U0o10ww6gbYVRMqtgluTffsusmFY6rCV6tVW2Oca77v6Yz5Gueu5gtEpQoDFF/xp5Ej0vJwqoEnsQOqCrYCzBFCdRVVta1kU1mNpcq6kchBg5kDu70MvWchr/aoo+9DudLR3938odLIU1f6hd0nIS3JojEKrkF08EI1vqjPrK5KpGn+v6R7lv2MrfzE/2mfbKxeh+/RT/Sq+U+4e/5wScQbiWqA/uQonoHewxZUIQZOvH0HNM6/acFlH/hXgNtLz1dVI8RNRnVzrtEb7z+pnBte6lYrJ7i18lJRLy7UnElLF6hALQ0mcMfBSlr25GRFHQyLpwKWnHvK7STARFPyPjX3nVFhzyy2w/3i0Dbn6Uo4fI8/f144fw6TATnXliFV/ix0YpAEaGkTOzNHmJkgSHCafP6BAsNUDA9+O/UYkvdE2Wf8c0YhRG1wnE6ToC9de9qJFQt8NQp136ROi6rHq0Y0OWREExtqRmRLItP2WDzZtd5ccW4/Y3/O4ph5HtBru5B8aLlbLfx1YWj9pZafiwOvMDQB0hUdmG9JRziwgSkOMNTrYAAeKusJAzhLgqO1Vs32Fb/U401fa3/V4vWzmaI5OwK2uEmt/nFjq1cY+nJ53/pXiepkqyZsiWYkXkIw5KG4zSUtAE86tjSYCVyJO6mmeetjTZ03OQ7XSpPjZ5SLuVMYLzbpflmNMJeoYsyTXDxJ4ZLtJwlom26yhw0pNYzK9MAQxCFXMgLN6bmYGGLVziXQA29alVrumEkSa5xmJKiig6YRQrE8RY9WVT1aUIzoJBjRElOMcUUzxn2mZ7nP8oVSbcytOkVFY7ZlRV3NMG3LiNVV3eSRuMl1FuG2Qv0vADDk/33UCpr+crlN9EJP1FReq2oetxkTQq15tuFzX3O4q3r1qi58TlmGZmhWRDNMXdciqqpEFYVFVEVENPCjjHNTCB5lAiLC5wbjHqasBlJVBMoO+Z6Ggd8X3JAQfNmZoOwdE66g2CCoCynOKS5TVBcU1QbQaroRyXKm510uRmqeO+I6Iqsa0XEj1ZpNdbZlWXRhMT0vXQVYgVX5URHHcJ/879P7N9z2ISe38wqLT5iR0DxAuLQ0CCSspkHL9P1Gi3V8M33ZDXfMhoTj0ALDkX8UJuA71v70XCc3cl0kv26+5YxoGqKD0aSB3M9MqCgNwNI9v4stWPXtltP/4dfPx9iIpDWfeCqdHRmYX62OnKr49nleZWIJr+bahFOJ4EyaUmwU8Qg8CWQ1FrawpYXvVMUcPiYIiEQfpegWQl3lfjANp8bO3MzKerph/PSIeOD0NMgMwgcHILP9gGL0/uH+OIXYCo5h+ljkcxDjI7cOKdMsQ7tMNMKvINTTez193j3z3xLaK+0xQ70M7HYGqmRyBwjLIzLeIQAxykErJngs6juswRFqclCzGrdGGzrXZroXPWh2LNkCtjvG5p5dP9jKxH2ntvraztL4lkuc/MintPpop8rLKupuINgYQW26Hw0oajZtORiw8XcuWnCyKPhao8OtOXvSi17xSbW584Hk8VdOHux9j+bvZ0XApmWz/rqYW66+dfCpez/KamNLLFECxatJNCGtSRlUfRKBx28MnFjJmuCyiHBEwk109H5mzvKzb8uNTTbZhez7s8PbzvPrE+koL+oRv6qqXoUAL0RpwFkTBW7pvRpMs6d8WCkAyzUuKQtTrTAELfiyrxt4MMt1L8OzXK4SsS4HVBI0QsZuqNiDVTiKAIAODs1ypHi9QFU2VHzCGKpaoOmWYxhm0YhaY7pmjpmmWVE13VYUva6oSlnemgjwmNZboNyCwCyI5vAx0Fq2XU8I31V834tx7jW4rhvzPC/iu07S8xzT91yGAD80dqf5/QwxgemZfsDHxFm/Iv8uNyW8q4MYSjMu2VOjgE3dETlGoEcErUN5UqUSnXQ718mz3MNDZiYwPebpyczuWLrpMSuVWaOb1gbu1nYLxSm1NLbVQEs40BtzX8gsWIgtiR0/+8J7/fLw1VptcL7h5QETSpXAighIRE3jCNSj3SVuNn81ecaV/9583OzRH36hN5jarv/pGVp371uKg9u/nOYDYHo5GRBVPE84U7SgbrTUlGTHN+df/rGvstiZQ0fyGLH1PXrXv0WS6WhGLY+uKmf7L8+O7X4Lr45AVEVHQJcwMuihjPtL2HULlikdSoiWDu9gTMRlYJL//ZllYOAiiHPaKajzFJpbIrinv8JqXP5E7m8HPgMSxDUjnNLr4NxXbt3ToLAZrz5jVw8/R5gq0Bx5CrUezNsP8OaUAwR7TLg37g9Ww4OWARtHlHSepuYFwZQ/0LfALhT9TjeFywzP9vW67ceqVsOcoeaO437Z2LbgDli8ZMOzBRyK3fdauS2/vMye3PuB2simV8QFMhBs4KovsUpMBc3TpZ4HztIVNxDi4OBgraE1AJjto5Ba9Fure/4/NJ6+cOSF3FcOZ83PnoCN2XB/reep27/1LcsZOicpxhTDrwSlrGynyum1AAczYnR3wcXnIymfgWdERKRp7oORTOe3oGnVHaI0lGDR5EXFsd2X2GM7V0K5vzUiSqgaDthul6+GvGwGjON8HG8ChPtLBVus4kk9GjdlDMzIMEBKAAqqIBhEkgQl7CRkYJDQQEDID9rr03mrNFvH1hEGbomGlJSxgHQQpBJSvY0RfwijKPX/MV0MpQtQaHXqFqZKbur9pzLsqd5B0BMI9wXSvMeTRvk1KRWEOu1hJ0P+GXjkTP1dgvvCIVdY6IakknDjCZMg+Xbh7E0+c2ZiMa0qJzcBeW6kcAJOEVVPaJojVN0RmlnytehgqqlnU6qpc7OZ6nhKS83dDO25wRfq5sJMvvzY1xYXB558e3V0yydMf0DR3SLorg+qb5Dvts1MKOlNQsks+E188dk3NK/4q9sP54Z8sT8Hz9W+X7zrCqiNXcPzu860vCKovkuIYJe6YRbphjd0Lf5trLHnW1H26juOJJNC3HuvBl21NJ/c/urK8Mbza5N7V7rl0R7mFqOaglQsBJAhLBVpmzhWk9/yjgqxMpJFQj8KAFtTeSYOf4hBgi3e4HXoZiKetNxPwjBMt9d0hR0WHkS8flp/PIyZMwO7rPaliNn+X09rNAWNp+ngTAc+hVGb/mgKKDhnnjn+o8A8fT+HnnkTbAAAIABJREFUIF6kh0lUu0yuwyQm6DXKf+OeSFzyYJZPHxWxPWHijsWNAo6iQ01YwCLNNT3VucVsmPunWEP7o3Wn8lBMaGOpM88vH45Zi9h406rBdbd82J3c8UazOmBZKm6TiHqSHViUn5ZWzbLowgQNcRRmVAMbDKiIBuBWxxNzTnn9Fw2h/ZatvKo62++/WRSwcXtfbe79xS8/709ufpNa3jEHeXTonYrqNBhMceFgVesEFTJGH3JuAwVQLZpHO3Jm4/yftCy/+Lt6n/5UdStvzQ1s6tHqEyu90sh5tdzguZ6XjRrgoAwR6Kgr7qOCLUZgQYYgOINhmgI2t0HRUIUH55XIvUUgCh4CAtdQqE9Ws2oA/5SIdXmjBOFqv2s/bRM3UwI1qDaDsDj97DC+Hmj5zER5Tqfe4YU8QHPrAC/ydE/xoPk19XIzX/fPU3+Z1Qdt75kdueCdprLtYOuabq3JB8xs3IVcetorA2IdbYMkB6EC03QuVKvuM6vks0jRYbE8MxoGY5neDW09i2/V23q2Pl0L/Pm46dAUZHztba9wC4Ofqow9tioOJdP0OCiOrLBtVYWSkgDR0LtDb1t4U8+pb/oKfOO3ZXbttUeljf98nINDeU0x+LvufQ987xq/sOevtGp/ysTwwPF66sBVCxwl7nOraTKSbv1MZ89Jt7JVnxg5lNc9lMcIsd0cX33T8W526M1urv88zZ7oYk6uQfXKJs7QMUtFXwGacGHA1AJuMLXEg3YvqSSqoJJeg2zrIlCOIBVEZZoO2BT3wvs9pGzRi8uO0vQkOAjhUwCvp6mQBjfF9Aw83EHC45p530isTfgVsr6psqfXCX83M2BPdxNRdSxMIagbGCg8UqCWoI2pe1tG/Bnpe1Ddy0o6uI+nfob63ogWkrBd4tkQvkPlXI/m0u1z73VBe9DXM9uiTfOHYy3do7HeeZMAK1Be7Rn6Cwe+6gQeHHi4YfipX33AGdrwFqW454QYxgoh5avRlpmwJYjqJ+g94hIU0LAgQ3cv3wNHS4KIdw9r6d5bOxef9TnYGBtnb3zjrJebnjUBO7w02dXXXVLa9+BVIrfrVQYf13DORCedakLp70PITPJXRQQn0gXQtEOFMksKJTXv0XjXSTc2nX/e9xC4RRl306b2/OiuFYXxved5bvFk5pQWqLVyWrOrmsnR7gMzM8zKBKBpF/6JggDE3wus3lB1jXR5sCoO5FIpYFOOGYahcIYTzsWnb7TpEx1UsMESnb5BglbbjIB2wOUazJ2eaQOb+nXwwhJhfyjb3cEfM3ML2i/qBjvAn6cPcuOZPjszD0VKHVIyHtrnIU0qUCWmKEebII7ZsfpGkAgJ1wihxmuK1TDENOtPuhV7PN7QuTXdsmA3dJ/QD01nlJ/tBnDwTy6FQOy1182rFibePL7l7o9EebbJ9GzqsmGfxdMYVIQJTqSpoqW77pu/4uJrwYutf76Rz4dy7C/kYyYf+sarijvv/TDPb7/EcsbIjQkDNl5HjrakLFkz25f9QeipL3S9rnHNcwWaSabCWg3Wrp3Tv/2RlV514hydOec6pbEe1Stqmo8tcDQawTsB15DUaCCbRorgCIoK7+Cg0ia4BSZiuNf7NPcld9ZgDBTeqdJQJgR+yYCJBKXpdHb/7TWssGfSs6bb4eHdM82lDu+B6QT3z19v6uYKUg4ZsKdq/ADuPe3JQBEpuJGnZETDoUDQ1t8v7tPnCzwXgifS/hceCoqh0JjPQvCl8JSYJ7R4STOi46Ap/T64Oyt2dcf8E1/2RCzZvhnME7LQexayYw47OIr+r0b4uH/WvvX3flSUBk+3vGwyqjgAri2ZPBrOyVVwuYcgVxDotw7oDCbHbxWhg2O2lNVU913JrqX/1XT25/bzXn8h75dn+16zLmCL/ts6hx++6YNuYfAqtdbfpLiToDGb2lbklgQaqID4JvQzRYlDBI2gtrgBJddEp5VJPdP7u6a+k7/wFGzbuXLld1y6qUfvijrF0Tm1kc1nlsb2vpxnJ5aqlUK3YlcaVVEHVXXB13zwFE7qODpSwjwPkItAPG0FBelV2nymW9Ay6FBlOJWNov54gDENSKXTogjSoSakkYUc8GA6PzUHChvSz3gxQ+TqAR7w9HmYhNAc/OuZqCMzg+1UgA1/GNz8U5iXGW8T5swSzBPsa+FcjAqXoKbB80lgFAY4vkfrAjJeDJ5Edqrk1SOrDdyPXB+7LAb4Rgr0aNNeM968UYumn7D9yNqWlnmbjcycQVj0WjRoOaLVrRi/NVHau3t5dtO9nxeFvSt0t5TUif7jEV2mLlRw1Bgo8ZZt6XmnfY8b8K3mM/91Vrn9HHwlHN4jQt3wgd/+7hp75Kl3QGHPUtMr0HUL60muGLyuNY81L3v1F9SG9l9HT/zg4OG9W5AIBwpl1d1bl1RHd59Vze5+Da+NnWL4pbjv16SWQ7BuSEMpcFubXlsAGsekWzZ6CWKG7fKgipa5rpRPwuAumSIyu5TNaimPHI50SF2RoR1kkIUGrfKZn3Hqvgh23pCdIjeS8DtEiGDhEJy9ULEseDEZc4P/gqdN1alB0Jbon6k+gQTQ4cRt5v4xJbwyozMgGIFmJdZkGm8iETrTFbfs6qNGuFUTWjzrKqlJR01MMqNlIJ7p2BFr6tyY6up8Cjov3PlcAvTM84cCKU5ucl51YONf5/Y+fiHYkx2W4oJBZiESBMpVg+iWmJxhQUeqdITPUcBhEahpzcKPz1mnpjq+Pf/sK37KMue/aCSFZ1/AFtvN3F3ff0Mt1/+hytiGl0X4CBisSjMjl1RMNNAVk3RhAZHf4JBRiPBM4CwKtp4EP966K9F7yo9Uren/Jc4qZ2dm8YQc3ZWbV9q17pW14X0XVnODL9dYJSa8vMFFWQHFBR1NmTgH7qKXsiD5QV3FHA3fR4KrsBWOP/M4TrXDGW04pyZvm8BwPbwzZcOX5C1nONXIobKkkMhWcjDPPdhO9peC9kxuZRCwDxa0nylgh4j6MBFQcUZ3oBcLMpeZC2r61n7mD4N5NukNY5KD44bACZe2+cBsACl2dMMF8D08JvTNdUl1HqkZMRBasqZEW/Y0dyy5U1WjvxaKtinRMqcIi684Ylx3Ckq7bk66o3vf0f/U3Vex6vDiiCgpmqjJ9h8eoaKDbzaU3VjPumhD29va6+cNvhhabQdbbgf7PXHWc+nOnXfd+EUoDV2oVUYbddQN5xxM0wSHA9gsUtIaFzye6jvtA4nTL911MMrOX3pPaov+6RvxQiW7wK8U/jo3+NTZmjPeboiS4jtF0C2MTChPjIwNiY2UsBOcHwdgUurSBc4biqy4sTBARUROlaPUYWAaJpBCai7QTFnDMk4IX5VSx/h37AAxQc6PPs7QqPCWd4OCiSNuHiFpG0Onj34eZG0kv6fv5/1uIcn/lprjdEMEjBVErodjOHyCrmlSRCoEhOI+M3WfhnKlKNMZZtuhoErYOQg/m+xoEf2KMD1BVxMbzuitxMgIEzMYFwSCApgdSzXuTWbmrEl2LH4EmuZthmjTEJTsyUNBeh9sXe0XrIVQ7Kf+o9fJjl8+vmX1J/TaSEbzKwpSx9DuE/218cS7U8ppGokcGXiJPPQCAOBGRlS1OfXUnOXfyPQu/R9z6fuffDbHcLQfOwsDtmDukz84aXTnmivH9zzxkTQbgYhSpsqU+yrRQjRQiIqBdRagrabvg+ZbAMwkR5eqFnNrVuu+tuUXXZNsm/8wm3vZfu4/FLTvWmPammizFXFaeXLnOyvZHSf69kij6hdUhSOanIGpGmAglw8zTgzMHnJJA/eaYGYlddXotgxqCal0QDPYsGU2VeNOm4uQDytmf3SDSW6kzN5Dy9C/dGlkRXCwLwmGe+bHzQzS+wPEpl955mOk5royYyOYeQSYjOx/RM/03iGgjT4FKTcECkskjCOV5Kb04oP6DLPlMLun0QUqNtGcStLnmGoIVUt4nherW6mOndHmntsyi1bdAgsWbAFYUTtSbXJpKhJr7l/7uy/y7KZL1PKOFhRTwR4ANQtUhmtQ5P3UePfKN/1DKjPnDrb4pS9XKh76agTSyrk7/nTbZ5TyxErLLSuoG47gJWbGoApxcIzGJ+esOP86K5a4BRZ/CDsgB1/Ez7DIxcgvW3IbHjqnNLj9Gje394SoWo0xXlcBBZcUBo7r0BJCWWI5c8HqWVrrIglSGlWg5wMDh2wcZdteUVHKEq+lDNAo7oF0NIckBUxgWoSDFnGZEnUUxfKEYnqMGR4ouicUxdEstQQKqwi0vpIcDiQ9VpACglNzCWLzWd2uxYTw4wKExcDXhOAK9zED8DVfcBUdt1Sfq6pr64rvkq8ZUIaAB4KDI7zfMImVfxfU6QknyHLEh9WlBJ8FnT0c4RFiGgM4Hlg43kOvatSzkAJQ2OLGMogYHPSN1hmmC7phm9FEORZPjZqx+A7Diq91NfURXp3Ya7k8n+qe54DW48JivCWvQPeRw76+B7rseM3H1t396tLgtn+0J3b1ZkyhG+CA59Sl9KmGgFU8I9I3QkO5UxtFThGkrABHK1eWdvTWU56wGjs+33z+y+9j7MUlcjTrAjblf3tvTw9sWP2a6uTQF9nkum7Lz2kGzaCw9S25hAoKyivI0/aAcR9M3yTpUFsIqDIdamZTOT7vZT+LJJqub3jFOU8dWNJujQ47N6XHdm5c4HmTJwknu9KvjJ/klLPHKZ5jKB5nKBgv6TtSuYcqYdSTpgASiBvRWQwnvMFANmxGhf3gqRUYBG0aNcmqezr44u0dmpMceKeSAVRKsj69KpataTnDCgFwMssO7pugRT+zhT11RwUrYWYqcOCqW7boQpc0mXSExzrz/nzaz4M2eJCWyBYkabaH4BW09Q0MWUJTApolyCSBsn4K0JjeCLoxVRxbIG4fJQfJmEMHwSMg1FTN1VJDPNq8IdLS93DzolPv0lPJ7UcKnIZmIrn7v3pBae8Df8ULOy403HFdw84Ijk/I2FCHMmuwoXXln4xky+d6XnPVHxnrsw+WYL1Yf4/V3/Dqqxp5uf7P9vCGi9VKtt3iLuiEpmZQgRj48e69embBr7qXnPmvsMEcey5dB7HphyeM7Vz7mnp2x8VQGT5ZccZjql9lshrFfptCClq0MOl2kiApXEn4WxVdANFvQAB4tOWjIpYUPiKuOJbJTPc0PVI0IvFR3YoPKkZkQijaODC9wFWjDKCVOFcq4Ks13/fr3GM2Z9xVGHMVnXHUEtGoNw6gagIlIxTPZ4oOLhZ9ULHLmuC+puiKpqooyqXpoKomgGpqhLAFU1e0qOLVLVWAzlTfZNy3mPB04fsGCD8mBI8BeJbwPcN17bgQXgx8z/A5Wme6Uc4dk6OOAvd0wV2kepJyg2SyyIoagZ2KovlC1V2mWjWmGiVfMfKaGc8x1SqphpkVmpnlipbjPpv0uT8aMdQJK5bMgZXKN6TnTcKi16IRx2HPpA9l3WMLo/D7D59Xyw28tzKy41LFKRkJBEhwF7jngqZjgsEl4j9oB+JATOcKcA/HbQZwK2W7kY698Y6VX1EzHXdlTr1m6EiPzQ7lszyXx8zOgC1uUgf/sGO+qIy8pT645hq9NpLWuaPo1LYCcHidEJsKJr94U3ocNA9b1Dq4gkMN2yJm2nOTc/uT7Quua5l34m2s7/0Dz3SiqOIe2NdaGtjQWx3bu6hWzp/g+8oqXqstEdVSg+ZUwELxFUwQAIn3qJYjZ7NSmfxAieT0TGj6JD9DOzkM7lNI1b9wSf9CKzyIpEEElLdkEN+DF5RgkTBgP/NRz0CBHvBQZFIgv6aRpfL1nvbzqYeGf5lxvjBgK0GHgloSKgXt6fP1tCMkLWLcXKVBn+R6Yz4ttb1ppuhiGy8KnprwbT1Zds2GvTyaWZdo7Loz2tr9cMNJE/3PFehEn3rH71qGN/787W5hz/t4YffxllcFlTt0fnFzcPQGUVFby+n2vi929C69mS2/ZvdzuVFn83PHt9yaEKNPnZTdc9/1Rmn3AsMuWAYmuqoODrOgrDZWlfTcOxvmn/79zOl//bvDrbzE9q+b7kj5xPGh7W+wy6PncntioeplY7ooES9e4lpwcivbudTGxv9QO4BEe4gwSa5NWAMiFMnR40TxQd97VY9VjEh8UFUiO123vh1AG4rHGiaiqcbJRGNHAYxIERKpCrC4DTGjDkbSBsdzobnLBVhApS5+NrLMPMTqMpj9qyTtO9qpgTGmgWIpUK/q4HEDVFuDiquB6mlQL+lg2xo4juY5jmV7dYv5tsG5o9XdqgVuzfIcV/e5o3uuHfG4rbmuo7luHXG1uqYZJgZs6T1NAyc8RR4aZjHF8BQ9YoNq1JkWLVuxxrIZjVcj0WTJSjeXINlUAStVBsFL0Dxee6EoleG6dx75txXZPY+83c73v0G1x7tU1I4QnII1fhTDQECZSyI3U9o1ASgYK+uaGheu2bgr0bLoJ2bbsu83JDuHXoyA0FkZsGlDFGv08ftv6bX7N3/fz+4+Sanl4wa4YOgAdR9nhmjZhvMoBYSLsl4+GDrSCgQ2ytHoHMosBVZz323Rlvk3tnSfdTfru/CgDiz4vrVtG1tG9225wJ4cOpeVJ/u0WqHZEPVGg9fiwq8rHjjAVSmOoiLdi1pTM2rTGUE1PMGyCg2sPIPSVYqehJAcKkGD9TkTK7V/cJyqsA/QFJdFbBA2/6w8nplWPPNlfzoFa/9AEfYRpwPpfiE1UIzb7zn7Vd8zPmPgiIaJubQKRCS4rI7C7oB0CJIjA5QaVDUahlBXkNyO6GNIqVrcH7HKBYchCAZV5aAudCj4OrhWk7DS3feYqdZbjEjL/S19y/thzkWF55Jd40ZbevTLp1XGdr6jPLr5bWZxIG5BncRYHWYA16JQ4wY0dBz/q1hz73eSZ53y+xd6k3shgjxWPuPrvj3fmRx6R2nbbz4atQeTEV6lShaRw1W1AXiqd6PWMPe7c059z/+wjpUTz/a48D3y625MmqXBhU62/8rc8LZLHCfXzRi+jw2KXwVTFbJy9iQcTEHON0Uj1E0IvZjlO0vwmcE9JVbnVqZYZ1aegzmhqLGBZGPnpo45ix5Xo5n1sHDe2LMV83i2n+35ePy0xr/MqCmJWLNGhxXp6NT7ZX0BmZgHMOQitepAx3GoScfz8RnC16QR1MOTbfnhDR8oT2x7g1fpPy6mopaGD9xzqNOJmRh5OyBUAMcCmLgFSm0IAHbNJNTMliyPtv9+0amv+yLka1vZyqukE8iL7GvWBmw8j5N3fjapW/7VhV2PvssvDC0wvAKLmJwqbJKeI6tMBXyPg6lpgeweuiih1LsGHotAVWu1jYa5N3UuPf+bkWXvevRQN2lCkYyvbvGGti2rj/WfWRnvf5mdH1rouqUUZ9UIsJquMhtMzgGzvQBiNqP9LBeNbJRPy/2R2kCI3qT2twzkQd4rg1OAUZG/k8GMOKBPW1x/ViHT2ODpDwoC9X6/CPCjB5wwTaUYM14ofGDA5wwTEhI6mVkPh2MB+VQ5xw8meU9PMKaSmtDIZXqOjZu9RM/i78jPVDbw8KYkXI2cR6IbG9mvIreWo5yMDwauCR/xPVI5zVMjZDRR05Kgp7p2xlvm35Nq770laliPwOJk4bkEUTGyPtb/xA/PrGX7Pw2j605JqXULfB/HZgRAQ89sJdm5T413XB9b9bbvNvRcnHuR7Q8HPVzR/1Bk77bfnuUUR7/EBh9cErXHDAtHFEyHKkRESW9zk93Lvp/oWnxj6pSPP3rQF3z68hWC5dfdmGLVkZOhmn3b/2fvTeDtqqr78bX3PuOd7333zfN7mRMSQgJhJgzKIM4iiBahorZq/dX+qm1/9lfp4L+/altrW2sV60AVlEEUZApCwhgCCZB5fC8vbx7uPJ357P9n7fMegkVIQmLy4kt8Asm5556zzz577bXWd6j0P3+NVxuPcG4Rjh73gIpltii/y9ijFlk2Cpig0pUk+tFYikMgErbLXIIFZtViajRH9LoBra57V7S+/UU52rJZXtC1h5DzfydQ/Uf6HE7E8YHXwbdjTrn0gdEdj/8xtyeXyVAE4lXEe4666KiLgcujbVugKJLAKBBM4HDxkTWoEgJlKe7J6e6nEt1rvl939hfvQLTyybAZOZoxPakDNt95pwIhZWX/43f9Da8MXKi6o5pOq+IFFZKXQuozMCNHhCeWRwQYQyziCCAJgQUx7oWbD6p1XXe3vedjXwE4K3/YQfvOOxnUV2UIVcNlStPE9lpLxZG3V/IHLjcqg6cxK8MixAHJdYReLYZipH+JnFns8qZhZxi4ZgQVpgMXJsCBgMMM3zgoV09Li07H8ZmM9NXZ90wYf91o+4oZ/SuTYUZIYQY5/ipT+4BJEnCtBCdVFAl+ldGL+5jugeMfB+pBQS/5V6dFROkr8hHT/K1A/jCgus1QQ6Yx4zOdgummopCADbZdwnpRaL8hb1cAaIKettjSiDHEfnXgkoVvZqA4NeOgFrinMVQidFHoRgLKdSBoNMBxsQbwJMnlml6GcF1f66LzvqPGor8gC//kqKlFuKBk9n43Yh/aepo5uvdWVh3ppVZFFbhaRsCwTOB6vafWz3+obv7F/6mt/uwDR/OSnsyf4aP3dI7sePIDxaEdfxWp9EXCfpWilaLNdTDktA2tp2+Tw6m/Yg0Lnmg5CiUpzp/VpzY8+A4je+imytjui6J+LkTdSiD3gUApoQo4rdaHNE+k8uCsQ0EzXAMAKR+6KM2XQQUvnLSUuvonEy0dd3M19Izi6FMm9410sts6loyCk/mZzZZr46P3h2qD/Yuru5/7JzPfv5J4pZjEAgcwXG+FSMo0jU6Q8giASiWglg8c+aFqDEpqFKxw6xAP139z0fK134ZFN+Rma7CeSe1O2ucnDOb/6IpI9tmHbyhPvnwDrx48M+RnAJwKihQFymcIRBNBhIPrO9OLfpCcMbRO4yo4Ssyk0caXGxad+Z/hmHwPWXpL5UhuWnjnwjUSHDikDY/uaDQntrcAyc8PK/JZXrW4nBtmh2PUUp5tqajHjQA5sWgjctELvHSD650GmM0Ihwoz9ZlC+HTZbjpAvroX/Kt//1WLGIX0xaL1qpLzdOwNAtyMfMOM5vCrArfgkc4E01e4moKg+UrAfQ2IbrpTLbx3BHIWM1sEq1CfUslFOCplzBWmHoS6FKVFhVohtQlhDgBFT3rH54H3USDEEMRpH2vXvqv6niWDZ8vctRXi2RrxXCpcdrDMyZFrL2QvgBAHOEHwHyoavbLjEQpGqPDuIb4VOfO4UHsKcHe6xC7wfD64jPsm0QwSaR2I1c27L9K69EG98+qtpH7RUWVWODfKzytJuzT5B7WRnTd6hYl5klUGTfIQXgSOFEYFvnES6biv69KPfQk2TM0KRaXDfT/Kz3/xwuLI/o+XR7Z/KOYVmIxMCq6BI6dNL9LRL7cu/LKUani8/szPTxzJQhmUdbeFptb9+Mpatv86pzJyMTHHU5pbAEVEYwSWBZSjQGAHBZQwcHtBxY0q4HsK+D62R+IWDdVP0kTTJkuiT4Cqv5Robz8YWnlaFuB551hgGg53vOaOO7wRQGXBwrb1Z9Ymh/6AZw9cxs3JuEQsRhkHH8VuhNcDriJIv0PwMWZLMtiWA4ovg0TDUONhz4y3ZyBW/w053npPx5Ur976VitrhXfnxPeqkzrBnbt3actvi7MCzH7EKBz/klw92624WdPHSMqFcI4zeJaRMIy0QgyUB7uDeG002JKFl62vxnJSe91y4+5yvsXR6c7L7ptdQvY5kmMViMvjNhJOZWJgZ7evlDu/1bbfVtd1m3/PafavaDHY1wbyqInkWQVlE/EGBDSHaNw1Yw1kmstWZrHs6I3+lly3iURCUgv9/lTH9KyXm1z5CkZC+ioctyvHikCAYC/YmQlhxSzGtaS6qFELvLVgAeYCNd6kkW5Is12QmlymTKkAkg1Op5nGCNCmTEm5SQk0qUUFpYZQaqL7PCXUo7p9AJLY2AbA51i7xFyrJiduiBMM8p4rucz/ke44OvqNz3wkz7sXB9+p82067tlXv2UYjcWuaxB2CbQgmcL0zbQjRpQvEa8ABhBwitoERtNaTca8kyDWigsCCIyyfgiNFQA4371MirU/JsbaH65de/Bh0bC4ezeLNN39LdqLSkszOjZ+xJ/quoKXxtohsgQU1wKv1WNKXwi0vNi1e+w8K0R4g5/6JcSTz7WQ9lo8/Eh54+ps3eOWxz5DyoSU6OjIhZgDqwNdaD4Vblt4V6uj9Wqi4bPJI9MIFCLRvKFU9uP+y4vieD5jF4XPAyTZprAaSVw1MagTcUwLPx7kcTG/MtgRrAStvrgTAoh6R06OS1rCD6c3Ph5van1WbmrbBkq7Mb8O+9mR9bif7dQlTj751Z1q5kQ/WMkPXM2ssIfMqZXyapTPNhw8MmQItjqBMKIHlILgwBERKcIMky1LjonvkeOM3m664butb4f2fLGM2KwI2Ag8Kzxy8sDJx4KbS2LZr4s4wMjsRYCxs0hwsv8pYskUJQgISApgwx8PQzSTx9yZVuRtuKdHms+7REw23tp533suEvLmF25s9KLG4VNN1UC6mreyhtsLU0KLscN88vzreIvu1phBz6yVupbhTDhPPkgmmfH6AMRfSh4Gtl8gQBTVp2gIkKFcHNekgG8Ys4leBF/u12KYJwvirtIlf1VMO8NY4kYMzI/vUp8zjREJyrMslxeJUrvlErnKQTYtTy3XBcHxa8wmtEEkz9HC4FArHcroWy8uRZFkPp0uyHCpJslIFpmLgsSBEPWAhGySGvnYO6MQFT/HAUVyohlzoGnAB1qI95mvq+AInMLBBgZiugK2ooLgamJUQmOVorTDcXMmOttby4x1WNdvr25UWmdtNzDPS4JkR6psSokRRnvYV8Rnigk+NAIQmhFfQxAELpNPypqKvjvxa9MNFR58IULUhw0LNz/H0nJO/AAAgAElEQVRw8+3pltOe1ON1U0eKHg2ywV1y7ukHLjH7XrwBCkNXKjybMHlRoJQBQiCrjePR5hUPSQ09t+jnrRmd7QED77n44jfPmNr100/7pf7rdS+jMuG6FgdfbsuTcM+GzpVv+wpIyotHMp7ob1ztmqo3K5PnepMHP2Xn+ld51YkE9Sugq0IWQ2RYYhMmNprIGghMgQK6HwUqa9x0VFfSUnv1WMeTocYlj0eWrH0eWiZGZ3uG9Wbr0Wz/e1wTKs/+45Ly6I7rneLwtW5puEci2LNG+q4NQiKaKSJRQ5losXnnVoBjIRJ4NAw2iYMn1RWkaMeWuoXn/kO4sfWFX9fimK3jNCsCtghbY0/WD259+Mrq+N4vKvkdPXEoSJLngIvGAti/lvCF9UHikhAvxQeLazaV8KXmYPkMKizOq3pPJdHU+/etPcvvUpd8DCXzfkMz+K09UizpQHb/cmNy5MJyZmi1Wc70cq+a4K6l+66r+Bi4RVFXEK0oFzZVmPNiXBb13WlZfqHOFMgcvRK4MUSJQC5UFANmpegGT3ehp1UiCOGSggQb4voc5WVwf8MMiWmmpEXKSig+pejRYTmS7A9HGyZYNDoOoegohBITED//NSjqGeTp4fb/39ro/erT4nvHfqGDlT+tOLLvksLo4AW1/MRiblUTOjiK7FsK4yajvk0kYgMQFFGwpjEDDJVMAkMCrCoIoYiAGogLP2WowKWA5ccc0FqGkovO+ttwMr1e8+XRo0WR1u7/0/dW8yOfKU3uuYApRYkSi1AhoRG1Waz9UHThhf/bTTU9E196c+5YjdFv+zzBXDigDD3yX1/wJl+83i/tXCR7RcxqwPDrbCW+4Ol0+3nfi1z8xz88kmsTm4DttyeMzLZz3cLkp63BbRdHeFljfk3gVlAXGt9xNLrwHGQO+CCjLCFlwrHPl1CSUnMNrtTkaPNErKX33+oWrLofum48dLze8yO5v7lj33gE1q+/RVrVlI6bA30fL43u/JBfGloek03grgGAQEZsL2LaISngIrAQN2fovCgkaDFhk8FmcTDlBpuHWl/oWnrxVxXHXneqVLRm0rVZMY8456y89dZeIzv4odzuR/8k7E3FZKcMDJHBigwWFjtRRpTLwLCvjVZq+DAF9QtdvvAYFSwpzuVExwtKvOU/W87++J2kaUX1eAyAWNQe+jclB1lV9saUCpXD4URbgySrTUD9RsvxGh3XTHquE3EdO8ldN+67ruYatk44hIgvjINnOtFYR7coFc0a3Ik4VJIcQonBKDUlSbYliTkSkyuUkiqjrEooNXwiWR6Vc4SRMidgeJ5VNoxMBkpTNanGbOywOzHmhRJdblpLeFBWfIjaHqwa846mNHw8xlGMAY7lrrtkKO/UiiRSB1Tq9W17lZUZWlWbOria18ZbZLeoqsQE4psB6Gh68FAJzcW9EMMWQJCN+cK9hwPOFAm3SFThLo04ZSk6mOg87faGzqX3kNM+dVSShfzATxvGdj13eTV36Atebf9C2cnKiovq6Cr35FQ1PP/sn4Ec+2rqsv/vqM5/vMb4SM4rwKD1yaXb7/vWP0jmwEU6TCqE21DhSVATC15S4223tp9+7o9J54ePCBWPqPvcvtuurEwdvMmc2H1JxK6psmPgAxNVEio8jgEsxwGJ0YDGibryji9kan0l6bNo02Cocf6DUiJ9DwNtR8Su5sjFt7wubelI7nnu2OM7AihGVDv003rr0JYbcv0vfNirTCxSvIqsERuoZ4Fr28BQW0ZWwEGQL/UCHQY0G8b3GVXomA55JwIkMW9TqufsH9QtWnUbNL4dRV2OS1J2fEfk9c8+azJssf5uvS1csKcWVA+9/Dlncu/bqDnVhJ7ZCgIRsCQmck1Z2KhhEdj1UVwKy2gopIAcbQl8KoGtpMok2rGR1S24vfUdf/fD463SMx10KMBGFQZzGnBLKxZzGuWWXHNt1TcsxXc92XMdyXds5ttMRuzWzCNjqEQEvsc55RIjogXNqIxxx2Wy7Eoe+LKm+BKXHVmlrqqHXJBUz/Co74dDdtjyXGjscCEpuwCo2bgKy9PH1BjjtzV5hcpY/y/DujWZqIzvSZenBlp0MM70zeKl1dz4Gtm3mcRtwH4XgtSErTiqjyHOYVqnXfDfPQAcVQWBShSNOwi31KjjavXDLNr1eLh+yd0NF//ZuiN92fH6ci/8c3N+uP+S4tjuL4f8fJPmlpjk2eCzEIJgpmLpzr9t6lj9c/IWzS9+W2P+698z9fQ/REOc3zCye8On3MrQYsbLRNJCvqm150LJrn+LpbvvTl3wF3sOd47NZOwTj9/+PmNq27V+6cAFkjmZ0lwsg6JONJZEAsle9BTADThiP0Q9iipguTIawZhKpP5JPd1+L4s1Pp1smzcI85TqXAn8RM2SI/ve2rPfbK1a+atz/c/8ITFG5kteOaT4JlDfBsmbpn4yVTADHM8GSXKBo+mOILmglKwGPksAS3TtkpPtP9S6Vv84vvzmgcN5f6erh+KCD+f4I7uzY3v07ArYmGlt++9QtTh0fu7gS5+C6tD51BpLUacEjE2jnLHkKQT+sVGJDzTYnQtZNOwV+w54chxMpSnn6q1PdS05/1/zkcbn65dc85a0jY/2sQQI9C/NfPz1SNDTf7cBANa+HhX7lT872Sfb0Y7Rb/pc0AP/vmKP7esqjI+uKmTG1mhUPx3cyjxwCinillSZG0DBFpQwnD4oDknR3U1IuaMqEmLhPLBxukjo1xwHqjcOhaIdjyWaem7Tkt3Pw/LfO6JdOuIahje+1Jjv3/pZ1cy8UzbHeiQno2L3oiwlIFw/7+eRdPd30p2XPUrmXzWrJEtRWKj49KPt5sj+L5v5A5c6RrbeJ9yVYg0Zmpp3n55o/V7j2su3EnLuYQHrXml5jOw5a3D3pk955eG1sjtRr/AK+A5WyISYqCD1oy45gg2xJOoQGUxEo5OIR8ONY1SNPaPH0/c1di1/AlZMjJ1MFaJjPe9PpfNh5RRe+kZbbmTgkmJ++Car0H+Wxouq7FdA8iwMxUIMh8kyuAjfxQoZskYwYAsGDm7mUNkw7np6+7Be33Gbkmy9N7H2S9vfKBHjQ8+mahPbu4zieKdvZuLErEiUeL5EVEfWQiaVo4aqhisQjlRAjRoQC1lAIiZEEzWIKSZA2T4ROJRZFbBfKY+ObdHzW3/+kdrE1hvc0sE1YI5LCoKAhfYg9nYDPi9mUFguEQ5YwqYGu7kmAAtBhcfBUpvGkx0rH1HTPd+wEvLuhqWfPiK616n04sz2e+F8p2LsGG4sj2y92CsfOtetjS3zzfFuYmUbmVNk+PILHTUU08BsDTNu0RFFWggaKBJwUGyDhoCwiE+11LhWN+9xkuj8gRlNv9R61qePiL8pwIgHzd6hlx+62c3teicxBucRv8IMUIBGO8f1eMf32udf8R2y/MP9s2nsS5u/lfZLUxfl9j31d5KT7UbrKk8KT8ipjidTC87+N72tbTupf/dhU+Syz/1rDMzKUsge+Fh1ZPuVzMq1KMQAShwwEVQoBy55SO/DXRYiErBX6bAod6RkxZVSA2r9/CdjrfN+Gl+4+iWSuOCIyvCzaexPtWvFZMV8ubHDGtv/tmp2+JpafvhS6hWpRgyQfJT6tYSPuaDoYikcde1wGgjUjzvNkpWB05hNIi1jJLXkZyRc992GK9bu+k3BNLBa3hYa2fX4Wr8yeimz8iuIU6infk1mHK2lFItQrUaYUgJJKriM5TmVKi5Tqy7IJYdJeQ9oiXMoKp5fCSdSlhbRa7KctPSQZIGccsBmHvTMs2DDgAtr/yfY9q08x1kXsGdulvc92nHw+ds+bheHPyZbE42SW6IKxTIoZlJBCQVfdSGaizSPwN8ONPDBtHxwpQi4atqvSPWFup6zbtUjif/eqyX3rZ6lknVvZRKcSp8VWffw482FoZfONCb3XlGeOvAOUh1Lh7ilaNgQ8VDS0BIbOwcV6mQCFI0D0FJRSKOiYh7y+zWUNDX1tjOekCLJf6at0Y3phV+oHGkVg++/b+ngljtuNvN910tOJo3qqoaru3qid33T/LXfUc7+3F1Hes4T9bxwgS08qa6wy8XPFw+sv1rmZhjUVJlFO55sP+Oyr4KSf57M/+xhVwywF56ZGDzNq05+stb/5PVRngtLbkU8H/TN4JoKju8Ji05UsEIAKWZYJle5L6eqWrxte+O8NberDb0/B4tNHAka/USN4dz3BiOA72m+/64oHdxxXXlw2w1WbuhcFSrCq4H4Fsgk8Anj2K8mVFikClUk4ReB7U9PuKf5RPeJkh6JNi99SO058/9py1cOv5GcLEq02o0Ti/qefOgWvzJ0KTNG47JbAA3lIoSLGWrQy8LqyUPAKlbjmMI501yX6ZYvx0yiaIasqDlVVad0Vc8qijKoKtokEJLxiVTgLjdst5oxy6NFKztkSY7h+lTx0+GQx1OaH2M93pSke/VdnS5kETOU/LX25DWiuTvN+H3NlJm9AZvfycpb8vMzozvfXxnv/9+61RdXnRzVkNpFEXDtg+0haljoZYlwLZZj8bCDII5AlQoJ+36soxxtmv+1dPvinyinfWbvbFlA517+1x+BQH94WClwv8H3q2cVxw58yp4aPF1xComwXwXiVIARBCWi+Arq72BmjRaq0+apuMGjCjhU45YUtfT67l/qdR3fa7j4jx8ipP2wSr2vbCw3f0uu0PL84tDu99XGD3wuZI4muMcp1xuGINZxd/ulf/F/oXH5EZXcT9Rz5/n1iYOP/uSdxtTwP6vOZBJNbfVE15PJznO+H+6K3A1dN1pH8u7w7T9enDn4wnX5wW3/K+QMRzW/SIlvC9lhZH6AHDA8qOuJbArVyvIkBiTWVo0kWx9NN3b+ty3V/TK1pqkK8MEZSYMTNTxz33uYIyC04Qe+H1Mz2Ssn9j79R15u8AzFzKq6hLZKgbsaiiUBbqh9T1ROhVjxjB859rEpg4qnAou15cINveuSnSv+Tgn7B2DeZ+3XC3SvvI/rvxGp6XDD8I71nyLG2GLFzVJwCqDJ6LaHm3bsvlAACauy0+sBWh5TlXNQwEE6Eqq3EMSxcg8t0Ci3PYIf9YnvceZ7HBUjJJ9TiqdyFIkYsiqXFU2fVEOprBJvHFFirQflaONBiNaNgCpXwKcehPTgMp24ATGj/Hobj1kbsINd2npt/Knnl5v58ZuqIxuvjbiTcUX48LoCRepgwRPLaEwChu49jitK5UJ/ROCOGGCJ0pSTXI637wylu+5MtZ15l7r8pj2HOffmDjuJRwAFTSpxOZHv37mYmqULeTFziVeZWglmNqECosltsSgIpCkKbiCSHKVtEOKHkwSVkzgDJd6S5eH2Z71I113dZ155L9SvPSK8Ax+6Uy8M7VlkZIY/aB/adr3kG00WkbkbTm9Lzz/n1lQ8dDtZ8fnjwlY4Vo8Hs+vKU/SC3PjAx3LDBz6kqZIdjTf+Mpxsv1tNLn08dO5Hj0jilfc/0Dm549FrnOzAh93ioRWKmyEyrwlHLfQCcAlyEBFowIBhlsMVqJGIS+rm9bN448PhaPqh+pb2zbDgE9kj2SQcq/GYO8/RjQBiIKwXN3WWiuNX5Qa2XUero0s1txDT/DJwzwIuyaKFKeL2tI0wUgGCkB0IPtmoU891kJOth5R48/1yov3O+oUrN0PbNeabzQVswUTA/1Tfy7/8fV4dmR+hZQhLDthGVQBUUWBJ6JOjXgMqJ4rcVxJgZiLMSQPZZWyjYQTBioDEg7hC0bIcAnCzi0p7QmLD9wlBY1VwOKEWp5rl0Zjhs1jNZ3rFA6UsKVoGVGY7lEgOKESS6nLhWNPLyVTLc2F95T4y/1fWvLM6YONQ5jbfGffMoTNKw89/nhb61tDaZEp1q6Ch1JYQU8C+NvYtcS+EzlpuoHoVqI4Lg3YbdHDllK3Eml4OpTrvTi9e8wN4Ucu+Fc/eo5vOc5861iMgpMphs2Rtfa47d3DHaUZp4gLu2lfy6liP4hUl2a+BhApdCFIUZjKBxntgxc0QtwhcTYCv1Wd4qGkTS3XcEWle9kDi9BtLh4uCFpvL8UfCztiu+ZM7N77fLOXfa7jGfEdRanKi5fnWrtWfT7a27CftHzyi7P1Yj9UbnY+Prk/3vfCTjxqliU/alXx7PN62IR5v/e90XeuTsCY3erggLwGyzF8d7V//w5toafAaWh1ZyaxJXaEWALI68IHRQPrWcbFtIYErR4DryaqnpffrdV13xOraN8SaG/aRt6BW+Nscu7nvCkYA+8eVp/56ca0wclU1O/JBtzi5XHZLqgJVkIglGKtivRZV0WnfbmEbIEwMRIKFwdqgId8PtxVCqebbw+mWO5O9Kzcf7rszuvlboQaZXrX/5V/+qVscOkNxcnJctoHYBjCC9Es0G0KvdC9oy6BePTKMfCECAIrYSwToFxRhwjYrfgaVMiiW63hwnR4NFDhFYKeB66CwBfZl8LgOPgkBp4h6px5TpIpLwbMIYR7RCGPxqqqmBvRww7rGlnk/l1d/7OWZjcisD9g4fOOPfDUcjzvvm9r/7Ed4cXC1bOVSGjdwdADVFmY0sNEcQghmTBtvIMQAUcOMaGC4FBdmk0UbXlbTXd+OdCx+VJeaJuf6YqfOcoOluIENf7+AVzLX29ndl0nGVJdk5VOqV1UVlLUUCNQZ285pdTmPgYsSt7IObihZ8OMdW7SGhV/1ww2bjxiItn69BEuqHTseufdm2566yuXmPAtks7P3wr+RY80/a171e0NvliGcqKfBx59Ztn3jbX9klcfeqyl0oLn9nH/TEg2PRpbeNH641yTwBf13RafG+s/N7t/8l7Q6epZmT0iICGcSosCRU+sHix/2J7kCBuiOrdVl/XjTTiXdsa6+fdlt4Tlp0cMd8pPiOAH0Gt6oZfc81eWV9rzTLY9dY2QPrQ5xFxi3wOMmcOqCoklgWyiYiMY9CDbDVggBmaKymQwWwWpoxHFDDVNa/YKn5ETTN5p7L9tM2g+PkSA2DfgOLi63H3rhl58xskNXeJXxLtXOhyLEBoVbwHDT6DngY+WNYWkcM2UlkMD1XLSPEfrlqDLpoZAVehwIySp0iAtMIoTy3gz1EP0OWODRLdjg4oNIO8YG7bScLkNLaPyh4FMNOITAZykIxTs2J5sW3ZZYdPF3oO0cUT04JQL2TBZlb3zgA4WDL95oZvsvku2cqhHkcGJHDAcCA3dgECCya98P4jmRQJdVcBwfTJQ5lWM2SbQPxeet+bIabVinz1FEToqX/lhdhAgauYci3tTw2qn9G99tjPefB+WJTgVqmoa7YeRLY4lcTCoCKqgC74CC6DVJAUtJG2r7qke0cPrfWUvn8+mFv3/kQLTRxzoP7V53TSE3en25XF2QSi3fokcT/7c7fv5Gsnr1SenTWxvYdM6hvb+40TImFzS3N9+hh7rviS664bCd7/D5Te35ryjNlpZVRnd90c3vOwcqoylUSNNlDg62qxj6WGPgZmD7mH0kfR5pHJVT7Y9HOpbdFT3rrMcAgoXrWM2HufMc3xEQr9GBBxXbnFpYGdj10drEzqu94sEFGi9DiBFwfRscsMGj2Bqm4Nk2qJIcaDdiwOYUJEmDqiNDjcVdHmsdj7Ys2xBuW/QPkVSs73Az61ffJa4Bdt+9S/JD295Tmzr4bjNzcKFk5sI6N6hObJC5DT6qaM44QoosG6u0HMAxgJAA++JR7HNPI6REhv0rd0HMsjE2YxYucDJ4HHbZhAUswRgeOBRSxNK44BICHpPAJwp4ngRVVwca7ZrUGhbf33b++/8K0qMTqClwSgTsoNwCBAbujZf3b3pPJdP/sfLYrvMjvAAKQfI9HsGAY7Ytyp0zQp7Yd/ADJ63pErlFFW7QqMMTHf2hdMdft6x42zrS/sFZKyN5fF/H2Xl24QL39pha0EkjZCYuqWQHrq1O7H97yMuCCliZwWwby18SyMji9lwwuQ+2rAAJJbjhhM1I44LHwsmu7yQuu/6hIzUVwF2+0TLY2Ld/5xWlfOHPiJdsCsXTn1px/jt/frSuYcf7SXC+J5rZu63Fr5U1JUkPJV4Il4+kZYSL5PjDf7HKNwp/URvfconq5aLgVCnxHdBkSfhYe54QHgWX6mDQpO9GFhRjDe3/EW/uuifnuHvazvncXLA+3g/6GJ8fe9bm8xvbjMEd/8+eOnCeV55spH5FUhWkU6L1AAKDsaoVKBBSISyNkqMBNRc3yyYnUIU4QHz+IbVx2S8SXau+EdFi/TDvSvtoN28C3yLrSa8yscyq5a+e7H/5o7KdSSheiSq+EZg1CaEl/B2YIomEesa8SVBBcWPvi6oQFhGwdC8JffMZQydsy4L4weNmuvCS7wPz0M0RLYUxI8c2uSTUGG0HmwIEHCkOXry3RFKLHum48kNfgOfMYTTQOWUC9nSPhBrPfL2tmh94u12a/EMrs2OZ4hUVyTXF4EiSJDye0BdEULZFmQLt+IIepvB6ZgxMonBbjlueUv+ymuq5p3PFO35Oej+w/xjP5bnTneARwMWktuWptJEZXGqVxi91C8PvBzPbLnNHw0K4b9cCLITrgoeANAmJJqiqJAFX0lk12bsu0XH2D0PnfRYV0Y5I/hK/e9/jDzeU8sUVEb11uaLEH+i57LQ9b0RJOZHDJdoJAxuULkkl0LbOOtye9fR7KdWe+crphfE911an9t+oWsMpBcpUlMA5AwmtWlEYhShgi/ZDvMDiXS95oeYfKvGOjc0NzYNkxQ0nNSjvRD6bk/G7RSVr8rH67Panz6kO7/4IKQ2erzn5FHWNwEKPOuAzW4Cj8ZdQH+TosiehpmMADqboYy9Bleqg1PUOKomuu+W6xXekW1fugK61R8RIeL0xEmySA3a4khlpHRvqWxmWrXO4WVhpl7M9nlFJMHA1AT97JSij1a8PDHU+UBpVvPKB2hr+msmwhXIAOjgIlDkPquDCCoKK+2KIoxKtH6Qey4Kdgq1bNK5xvcBx0pZiYMfnjfupJfd1ve0jX4LwwNQplWHPPBBUzjGf//cOIz92VWVq97Ve8dByyS7EVZS5QwF5KgsUsNjtsKCxgFJ3CAoQfroUEM4HLvJwWdKmkeYX9XTvz5oWnP8zWNjWdyLUbU7GF/JUuiaUvLX5aFdm366ruFE43zXyZ3Ar3yZ5JWA88F6niPrkMthI/UAAiRwFrjcOy7H2J1Oti++o1bc8caTlcdHbO/CQYrp6s5ZMTR0vXfsT/az4oV/0TGy+/1or33e9Vz60LETKAH512uYGFyxE8qjgsZgPavKgHGt8hiU71jX0nvUILPgQlt2DVX3u16wZAb7te4vGBl64yMoeuhJqmUtkOxOR3QrBxAmxROio5yDYE3vAVA7AWp4PEoK1kKUhSsQaZpqOF2nap6faHojWt/882nzRi6T7rbssvnogRcXtS5eFnW3Pzs+PDC2uVTK9YNrNMoU27nuNjm3U21a1zrWNKJoQS9wBiZtAiS0wUQFCTrghTgdtAOYGgXcm10Z/RkEXE8ZDiGSd7s+DKjYoAqCGGCuKQdyFGsGAPX8/aVz5k86zb/4qpH5UwU3yKZVhvzpoV7bdW+fldryvMLj5I6QyukKyshHmIRpReE0KIRXcwSH03hUWiLhjQniaL2DClKOvrw62lDQg3Lgn1rLinkhj90/U1JLhYz1hZs1beApfqMgI4EBd/ol7zs4PvnyVUxm5WINiF7cnFZX6ROaYGASLiUuQfqKAw3Tgaiqj1y95Wq9f8E+gJbcnV30C0eNzPdYZ05aJdaGpbRuvqY2+eINf6L9A97MSimKgMY9w2aMy2L7MfZpwfTl1QEu0P1zfdeZ92tlXbgFYeMT4gFN4ip70t4Yb0OGNd2m6NdjpVobfa2T2X+2WkbKXDWuYSXsY4DApCox/PRezTmk6YGN2iRgjrG1RsDGxUuIGjbYd0uoX3a6km36aSi46cLylfNGLG0JeHMxaGor5juLUoc5ifrjTKGdaHaPUoEssqnAnwrxaFLgR9T0rjC1pURFHxjgnhHoeSI4hAGpCWhVR5dwDlxIx5xE5jvwlTL2prwIT94zIcxckiYoMvAJx4KnFL6od5/2g+aJ3/yfAEuekBZ0FYux3UdgFDEJVClmbgqwTkMpigzHhRnmjY9iw6hPub1ocA43uq6PFJ372ifzAy9fYuYHlEVpTqVMTJQ3k+mF4RhEVhO9Tgki+AKIvY4UCKfFEAcNX0OHL49H2qWTXmf+ohGMPZszEwe6LbzJP+jdo7gKPagT4/u/3Zvq3v6swsvsTYI22MbuoM8djMnKyGb50FpgocSvJ4EkRKPmJav28i36kRJL/Vdfeuo10z82NABl8l1aczCyZ3L7hr1llaK3mjIdRzQpbDDh2NpXAoprvSjGTaI1jydZF32zoPf0+6LkRbW9npTnNUU24U+BDWF7Ob8lHwDU6rWLu5vzg5veQ2mC7zrOgUxNc2wJFQR4zB9dzBUxEwyqVR8C1A8yIpKjgcAkspgvBIh5uOFDXdcZPFS3+9dg5n8NKywnZCE9v5mUYORQBY3w+lKZ6zezQwlppYmG1ku820XHR90M+gEY4yJJrU9UpU903dcU3JOpbxOcOoJ2TEAQS8tkom03AdyloekhsYC2nJjJsnPkmSwNrXL4hueSqb8eW3/zjk5bWJV70gQ0qhCEBRrUVzEoDgB13auWoaxuaBypI4USRRpIvKJ0rBt5IeUoE7T3pZGF88Orq1NBHS2O7Lo7xPFC3EhjfIw9OWIIE/QhR+sSNj+ODiuUYF49RwJd0MJjmGUo4m2xfeGeypfNH+hlf3HSiJtAp8H6f1LeAoLBavL/B88qra8N7rjNy/Rf71akmNJmRfQNCiGr2THBw8ZFUlLn1fbmhGGte9N/RxgU/DJ/1Fy+c1Df4W7g45J0XR4cX53Zt+EsoHjyXWpNpiVeIwjwBLrJ8CWw1AU6kIUzE1lgAACAASURBVE+ibS/UtS/9TiSReFZfsGhiru30W3hAx/gr+Oh9HaXB3ReVR/ZdU5zcfx51cnGZV5kA/Xqm0L9AxTJMxYTOAUdwWUhQoahnAxWC4bidC4MTajRZovvpWNviH8mSel/snFLhSDATx/jWxOmmHb3Q5leCySmlAPslY2xCksO6QhItcRqqS0mKngLXruNGManxfLywd/O7/dL4IuaUNKwquajapgQZtqCPIhCaB2hyThzgKK3NKHBfgYKTBLl+0Y87Lvn015W2q56buacTXhIPtJ8fSThGfn5t7OCy3OTwIrOcb3XsWkqiPEwZ1wj3ZMa5xDhjWIqsSqqjxNue0eLpOzsv6n7yjSz08PzGpq+0VCtjF1mFiRuNsa3nh6CmYSHc9RBEIMzZcOiEwQDxCEhMEW5OPoKLBJ+OgU0JmBLxPT0xyhLtm7TU/HvbLv173PnM9deOxxtygs+J5h3lPfm4N/x8h2PmL6xkht/nVDLnyW6BqYgiJQ74+BJiqQuNZeSQ76mNQ1qi56cNPZf+SFn18S0n+BZO2NfjRjn7nL7QqxR+v3Jg44dVa6qe+FXJRztEVDDDLp0cBxJr2qPUdTzk67Gf1S9ZszvS1FM4WUF3J2wwT/IvFuvrxv9cnR158X1maeTt3Mp0MreYYNygdFoBDGWA0ePBc3GLi0qTEhDk2fuyCNhCX5AQsEADQ2701FTHnXq68x7aMH9jeuXvj53MiZEI5Lt2ybDElaFYUqr5MTVcnIw51ZErsnufvdkvjy+RnBKTcb1AoBmqqAlhFuzlMzEWCDQDZqONDngcWwMhMOUOl0Zavj7vij/6Cmm6fPK3ErAFCg/OUSC/RwHZV83h0RCtlCKeW4xzs5ysFHLJSnEybZlWsyQr7YrEOn3XaeeOlfQcU+e+RT2OQvAcZNEoCATZy5IETqhpSIo1/8dpZ990K2lbk32jeY2TqvbSV5qcYv6C4vCODxNz6izPytZzt4yUfFARiI9wetSTn1ZZQvK7UNfxfHARto8kek2CKijgqXU5Odr0XKK+4wd6z+rndD89cbx7Kyf5e3vKXp6o0uxsbhvZv/kio5y9QnKqq5zSZG+IGJLEa8C5gXm24FCaNMZpqH2nnlr4s+bTzv8B9LYN/K5li2K8dqfbJw/uvLI8MfhZqTQ8T3FLAhnsMgkcpvmOnsrRUHqXEmtcF27seCR91nu3zfToTtmJdIrdGPZ6DX+qwd27cYVVnbyqUpy42KpNzZfQbYu6wHxHOCUKDwfBQ8bKCrIC8E9koSroIh4E2QFMAaKELV+pm4BQy9N6sv2OcPPiTZGVN2VO5mD9eo+UT94ZMfr3LTPHdn62Or73UjCzDYImJsTGkZmEiptIA+NCMhtZ3C5WIETA9kXlyfASoNQt3qNEm77W3Hnu98irDKmOSYYtsuSxX2hQUyJmeTTklrMhs5bTDMuKAOMJICQsUSfKXDdBfauOc7vBs40mz641WdVyi2PUUtwzJZn4IFNRKAjoVtwWKjgqo6B6BIhDwCEUKhqDPE2DHO/57mmXfe4fScs5u9/sfRA87W1fDXkGXDZ+cNOHa8X+88GaaNL8Ggmh5aE9rVeLJRuhQEOFpqznYibuCcqXooeg5nIwuQygJYqhdPdWGm+9OxJt2RDuWdlPmi6fo5682YOYpX/Ps8/Fcgc2LjUmD15pTAxexozcYtnNxZhfohT5pNQHm6jgSQmL6M27Ii1Lb4t29d4ZqihTr37hZuntH/Zl86GHU5k9668wJvb9XmVi3+VRsAnxnKBSpUQMP5wacpOtL0Qaetfpie5n4ss+2j/bFuXDHoxT9ED+7HdShpefb5TGz7bzA5f7xthqx8ylfaeKxqegIjpaBGexkAr+MvZt8V8ISnyiIxZFcW0PDFzttUSNhhsPStHWx+vnn32Hrkd2kvkfKc224UPPgOL+7UuM8uT1XnbPR7zyUB11ykwhruBbIwSNEGRFiFY+yOj1jvbP3AJCLfAlDhaEoMwbeLx1+feTrYu+Ezr3L5999Ti8acAWKf9dd1G4ZuZj9QQObGcwnJMHqxOyPZmRwvFYSEm2NGlqYr5vGR2+W2u3jFqzZVYbLavaSDxTA8/UiG9ohNsKuDVmmyWx60BtVvQ8JbjrcLFsINRkEf0OFCXdJITR+yBhQHVB7NKtsAYZWs9ZfPGPe8/6xNeVBZdsOtyHK3yKt750yfDep240sgNXUDMbVz2HRiRJqKK5rgOUop0b0rwQrR9QvcTcQ+tFzPI5iDKoLUU9HusejzX0fj/R2HuvXIrthLVH5lh0uNc9d9yJHwGkDEJpYxzGBi848OyDn/RLI2dKbi5G/bIiyRZw6oNLJLBpxLTl5gP1C87/62hn61Ph7punfldAVLX9D549tvknn7Yz+66RzTFVEc5nqseliMki9ftjXUt/qvUsu1vpnDdAyOFLSp74p/+7fQVBD3cDy991R1itaz3XLheuKWf6rnbKfXUKlCgKjQiJTh91tRHtjfGZBvrZqFom+tbowoV/IYPHFIEEt5SIJSfadoca5v28YdHFt0KbMf5GLc6T9SlgNbm8cWJ+aWTnNdVM35/K5mBE8nIIqwQW7FgC7XA0DRUBm4AiMQDXAQmV04gFDlKK5SSvSr2GVtfxma6z3vMz0nn1a/zd3zBgiwUKtmkwaUQCLH4BO+IhKGRb/NLYkuL4wSWFzMgi28h2EM9MSL6PWlCM+ZzhZ33uCUwtNoY5RyaaSzh3CZbHFGFM7wn5OXyq2EsWt4W7MPw9LZzuo4CFa4GKMpFIpSEy5JFyFZ9v00jrv/Sc95mvvFlJ/NcfMl9/i1YLxZaVxvo+UB3rv5mYA0mJF6nCuKB9+ZaFjDpEnwHBTYMc8OxMCyckA5kyYIyCzSWoEN2DcFMunOp5KN296kfSqiufAJh31Ao8J+uEnLuuYAQCzMVd6tTQVCvPZd5t5seuN7J9Z6hkHCgpgg8OIl25xeOWr3Tti3Us/fuuC9/3KIm9cdvmVBnf8e0/uDbz8sOf4Nn9F9epLjEdAizcOKwnOx4LN/T+1CzVNqQaWow3YnicKmNxqtzHK33a+N6uwssbPlIb77/KKY8tAr+oM1ajwr/a80H2KUjC21IoFYiqE7YSKZNQxxPzIdGr9okk3LYMqdGLtS56Qqtr/YES1h+InjWvMBuDtVgXsuvbBh+//ffc3NCNkjkyT/ayVIYaUBwD7NL7YuMqetRByEOsFAFwLVBkVHlzwOIUbLXBoo3nPkeVyP/pfHfsuV8H2/3GgI3uPGPDfauN8tTZbqXQJjk1Rp0K8Z1KnFvlBubXEtw3YsSrRgm3QpQ7MvM9kL1AJxW3VAhdx194yShQgr8RmS9+B/USEaQRpy3E07Ft/KpZjsdhmEdFJKz9E6KABTp39HpDrp/3sJTo/G5T8n3rjkZ/WaBY929fZBTGrzayu661y4Nd1C3rCm4mALHo+L3o94UmnUKFHHxAoxAJJFHh4WL36OBOUYp4jpyeotGWrZGmBeui3SvvV3vqhgg5tgT/U2UBOBXuA5XKik9va/dKEysdY/JCp9x3qVMb7vb9cgjnrQ+6b0ODEWpYcG+oruu7TZd+YcPvQuk3u/+esye3rPuknRt+jwo1N5qsf5bpicf0WOOmWHjeAbLmo2+INzkV5sapdA98dHOoMrmj28oNX1Qe23UhVMdXMjPbJrnFEAMTPLCE+peElEeQRMBGbWzbd8DFkqiEAVsFxyIgK2EkzYLDFddVk1k9vfhera7lYTXVvFlf8Qejs/H9EJiN4qXxsfU/vcHM7r+WGKMrNS+rUb8C0rSKG0fjEBT8QJtY7Flj1WFGa8V3QEZNcpQ+BhUsrbUUWXDF16me+kHjeZ/t+/W59D8CtriAgRWx/m1PXudUS5f7Tnkx2JWU6llE8m1CfUvjvqWDZ1IQeqtOoNyCRHAkjIs2+nTgfQ1rLojGuMMSpHkk4gUZS/Bn0z/TeYxA0WFAJKixChJ2RsAhERfUuqwca30kVNd2r17Xuym8+pNjR/uC8NH7Q3Y23zmxf8MltdLEh7za1HJm5aIRZoPk1EAWRiFciGUIdTQiB6A0hJCjXJ0olKP2sQImDYEtxyskXL9fTTU9pkWa7m5ctnIn1F9zRN7JR3svc5/77Y8Av/NOBotCMcce6c71bV7lu/m3GZXsmaZZaSOUMofFQEl2b1ajjf/a/Y6/ueN3gVFQ3v9g/cj2h1dZ2bHTuF3zW3oX7IykO3fpqxZMEHKV9dt/SnPfeDQjICpJB77Tkuvbt6ZWnrzYqeTPcqsIKitEZb/GZLAAUeCiWTjtVvXK92CShcma0LvAjBstJTWw0FZSThpUT+2V9Oj9Tb1rHpSj7ftgyTWF2dgywjEqP/+NZDU79MHK2O7rSG1khexm4jKviHjIEAeFLQAsMiPgLKiEB1KlNJAtFekqinn5FLgUtyExbyC68G2f9Rs6NyW731t484C9/0HVrY2cdWDr43/rVSbOZWZWlv0KaNwFBIWh3FqQLQcPI9BJRQQcul+h404QkEXQxkPFP6fL3DP/HSTVQaaNllnT/41V9+ABA3hoUYZnYSpwOWJ7LFZw5cQwCzW/2NR9zvf0ZNsOMv+qtwxMCHoz20IHH7j9993CwXfx8tByyc00SHYJVIobkGDQMWCLuSmuUeT+YleE1QQ0FXFQpB4QKaz7cqI1x7TED/Vwwy8jjd2746s/MDJXJj+aZWN2fCaYQ7tkd9Mja4f6d15eK06toYy0uYquyNGGzXIk9d3et3/p/t+FgD3zxKZ5q/R36Z5nx2z9zVcZGCitVw33QLrYt6uFueYaqzB1lVPNnONWJ+MSN0CmNlASqHcJLWyhAR7EAAdjABaAKREtQ6Gc7WNGKSONj9d4aIqHWvaG0j2PdJ5xxfegvSAcqGbjuOH8Lj//jZRVmjy7PLn/Fjfft1hyJsMKLwMBWySZFCuyHHXy0RAE1TPR6MQDzrgI2AHJDR26ZOBcBabVT0Tbz3hEqpv3RX3NF5DO9j/G5jUZNl5EaePXksypfX5o52PXUXOiK8KqIPMayEKsHKMTF8IHCLwSX0QZCG9v3DEI15UAYIDJqQAGCiF0NCTHsnewGxOl8CCSB2iuYJ8GaEWCN4rn9ZjKXRLybaLVmJ4cDadaX0w0zVsX7VnzEDyRyxyJU9DhTAhEAZf3PbG2OLbruuzg9qtirBaldpFKngcInEH5OM7RqtMXymjix/dARXlFMVFxIyWBy1QwuQKOlLDVaPtLsYb598mJ+p+n1JYBWN5vnGgBgMMZi7ljjn4E+NiT9dWR/pW14tQlZbeWjqZbHq3vmvcMqbt4+OjPOvfJuRE4viOA7lUD5bFwQqKdVFbOr432v93IHTrHK0/UU7sAuoy4Iy70v1EABBMrYdpiYUxADRCkZwkQUpCIYZ/WR4a1Bi6J+IaUKCXbFz2SbFl8j9552ROkacUr3OLje2fH5+xYnR3f9sIapzr1ufLg5svCtKij7Avhhgh8ro+qbuhCx0DCfrXQ+TCAExt8xsWPgxsdIoNLQuBBwmVq/QtdZ7337yARe/w3qSW+NmCvXy/l5a0tbqb/n0rDm9cyZyyt0ipQzwDGpemMOSgEBymyEmTZ1AePoChCsMMKetLo/UlF75m7FCSs30+7nqDOBO408MEHpixMGIUj8hopUxZEwGYJx9XqJ1q6V/6EafI6SWa7HdXPNe7tNI91sBYbBhSA/4MevTqZ6TEzE1dO7n3+C6qTTaluhUiuIQTf0a8XM2uPYtBG2hmS3wO7TmF6it1tdJvhKN+ucpeFHV+J5105vbtzxYVfCzWknyFtcz284/MKnRxnFaXEgQ1KaawvZCuqynW1XL8EjNmaSZwcozp3FcdzBMScHbxj8VTfS+8uTwy9qzo1ND/MHV32aqrkm5RxNOlA4yTUw/YErkjoVGAgEhkk5l6BtLNIxIQlhgQOCWHiwl2lId80b81/KPHEvSG9FUvgtdlYAn9V9YiZG796fmGi78bSyK5rFXNc04lJkN6JIGmMiaiR7zpo3cxApRg7ffA9AwjGDlQNx3FC9z8qg8GjwEKd/aHkwjtbzl/75Tdqo/5ahr1eMrbsaykeeumfjbEta5k7UaeQKlAfgQWKCMJBVhz0bokv4NMieHkUgVkCbQaEoBE9E8V6x8H/1sBD4ROmCMK87dogyQjtCqD+wGSHKHqFqpEy1WMjoEb2OL66NV8xd7Qvvmgone6egEGpin6gx3niCv1ja3K4NT/S934rO/hOXp1cxuxiXEPDByGxZwf6pagHiybmYvKKmpAoneNv1O4RoisMM+2QZ9N41dPr9oUTnetiDd2Px7tP20aar5o6nvcyd+4TOwKvSBnisnaCNJBP7AjMffvJPAKccxkm1iWd3GhPbnTXmtLkwYt4LXsasUrNklsNSY5FVNTFwKopD8xa0KBC0KhnvIlx7XZxtUMH6yCUIN/eQ1c7ogEJpcflePMLPNTwi1jzvCeirb1D0Hy1MZvfB6QF5zftOrs8tOXDTnbw3aQ62hwhFWyGAir5oeuWEIXBMUG8E7ZSPRe454LEKDDkTXEOLueijerIOpgsVZMjHfemuy/6VvK8zz39RuPz6yVxWt309fra5IEvV0aeu4qZk80aMYD6iJTGpD4oXhO0ohQ7LPH0gp6u0OoP+teBP2gg6Ym8VKRioZ6YTzUOVHNlWS8rspalTM5ySrJA6KRD6aSihDMsFBsN1dcPRJt6B0jHh0ZPxKRHLWloO9Q5vnvLBW5p6hLfyJ7j1CbmETcHKrVBwZ0k9mxcFzjyt6crCtjTYdNiAWKU8P6pDA7VUG+aMy11QNHjL+nh9KZUc+9zoLZshXv7DXLLLXNGByfiQc9959wI/A6NwIydKxhD3YWRg4vLpZGlnllcAp6xyDWL84hdjqJWPgp9EM8K+q7T4yOWe2z7oWLXNIZJrPJYeSWyqCqicYdNNU7VtCVpie1KNPm0Gm/ekFh+6XPwZDF7PCqjv83Hh22DiswW5g9t+Wht/OC7SGl8QZiXQJcqgNQ24fmIFWU0lvIpKIoM4DngOpZwKZMlbboFjG1UxDwxqEghUJJdL6rJjlvbL7jhJyRxwWt4179+f/8DJZ579M/iskL/aHzXL2+UjKneMJ6We2AjP1kc7aPHFTCBDAxMx6cZ1CJwIY8ZeWZoMObLuknDEdMgUslloZLhsqLja4W6ZFtGVmOj4XB6OJJoGGbp5jGINWaARMqQ7EFU9XHNpA/3IXPeFy9s+sUZ5ZHd7yhnD7yTm6NdIVqVde4R5nrg2BZwJgnBdmEcgiOAAjB+gHAPgnbwI8AFTAMiJwym1w1KsaZnOAvfr6fbd0UXLR2D9EvVuf724T6ZuePmRmBuBA5nBIJKzxapuH1vxK3kGosHt/bENOlsz8yvMatTyzwj00hdRH3bIAnt78BmOJASRd9mXNUZUCaLdAwFpYQ2htD/xjVPAU41oQNukpDtyomMHG7bkWzqvb+uY/4G0NsPnAp2xEjjzG95urk0dfAGa3Lfdbw4uUA1S3KEmUCgJCqviGHCUjjGPwTbyTJm2LawFWWoaoZMJxfHTBZyrFXQeFlJ1BJti77V1H3aD+UVf/Lym1Uf/iet69l/1iGlvW3P+tv/SjHGz4j4FYSAgUnlIGALIXdHIAQZcss4BiNsSuMFYXOd4APknhQZ5+FUv1rXNKTUt+6k4fQuJd6wC7rOGAJwbACdACxBe8yTOrtEBRtrR76rVpx833jfxpvBmGxVrbKmejZTGQfbwgcGQi832I0GftqokBaE7OCfmI1Lig4e0aDmqWCSiBtqnDeg17f/REs0PUJkd08k2VyGrkP2XOA+nKVo7pi5EZgbgdcbARGkN2xgoL4kl5kZ4p6WtF1joWPVLqsM7LxasjJtzC1rjFeBQVAxFKomCCbzPfBxjZdwacdyOCKBg1xbMHGnFSCZxIAwGWo2BS5HPUeKWZ5WN6qn5z+V7DnjG6GG5j2nilQzxoDcpmKzXRu7ZOrQxr+VqqMtIa8qhcABmaN1aFFscBCH5VN0eQyqzKJNjd18ipLbErgOA8dlACigIod5lcYsku7dKSfSf97xjj94kpCl9pvN6NfhYd/JIJNo3HPfv39brgy9PWSOyRqbCdh4OO7CHHGBGLAxy0arNAG44gR89DplEUOq73w4tfTsH9TG+5+J1i+woTXuwETYRYWj4FYE//qE+Ju+2aD8+t/z9bdI5WhzgoB9cebAy9e5xeFziTnRJNl5iEmI/nOFSQgi5xElySjuPoONDdIfBLKeM3DxhyjgMB1cFsJ/uh7Ty1ootauuqevJeM/pT4DW8gK0XV6co8Mc6VOaO35uBOZGQDQt+XoNJsrNMDm8opY5tLKcGVxllSYXeWa+IeSVderVGPdcgusVAqQo9qSnpaGoAI5hhRBBZigjysTahahvVNjACqoQjfLQIlUGU00BiTQPh+o6no7Udz1kqYn1qWT3JMy78pRRe+T772mb7H/xqsLYns/xUn+P4mYVBQxABy4JdcKF0Qm2CzDDxtavJIxNAgY6KsB5QFysTCvgERUsGgJLTZg80tIX6Vr+52rT/I3RRTfkDicevk7ADjilY/d96y/die0foqW+eTo1wBZfHWTYKJSCgYhNa8MGAVsWAZsxH0yieZbWdMhNdP1i/jnX/gscjA4db8DY8X5VAyGBu+pG929f4FfH3+nVMu+y80OLY6hog3B9fGJYIhIIeBd83wbiO0IfLXghJPDQSg2BBhD8YPnEB5kzolaYHMl6anLUj3Q/F2lo+XHTRRftmNNaPt5Pde78cyNw6owAn3ygKb9r+5nl3NAF1ezI6cTO12nESEi+kWReLULcqqwSW6xJPq4/QtAEQVCCrCpwOYwGOuAYwF1vGg1OJaBCB1sC7gXcaiAq+ErcUtIdz4ESvltO1G+qa+wdhGXzsqeSQx0f3xoeePJb17iV8Y/75cFVqp9TFKgRivQtHoylyhDLRcDxMUVj4Euo5oZUYAIyx+awA5h2y5IOho/20HHuR5r70t2n36akWr8TWnX61OGO2W+UJq08+/VLCwce+xQv9r9LdqcE4mxGaPQV4FmgJBKAz0QxHCW3PbCIAjUp4dhqfZ8U77y3bdHZd4eak/tIwwdRAmZW/+J8vzr16I8Wu5WJS9xK/gpWGT+dWbmE71ZlINirwInvgY8epz6+ABSwfIQ7LiEyg7tTsfcKJPs4/iG+ANgLkqOuI8dHCGVPyXr4hWRjz+7w/NMHoXvxEMAq82RvH8zqBzt38XMjMEtGgGOGVNoYg9yhmJMdTzml0absSH8nAb8HfG+pa5tLHSPfRp0ylYkJoj8t1CgDZbIg90NdCWSzCN1JoUo27VMYCF9hluhi1RDlKWUASRfSmR7onEmxjKol9lMlsjWUbl6v1DU9p595xtjhBp3ZMMwiQRt/qG74ufsvd3LD1xEjs5aYU2FsI6gMe/yu0OXAPoGKWulIZfMBhVqFBTRWUlHpDLNryXOAeD5QCfvWIbBDLWM00bWue/mF/wJL+E5CPukc7pj8xoCNWuKjz9z6aa809Gle6q9XORpiBD0NATIT/8OmBsIHsTSOfQ78a0cg5WwWAoslXUdpnEq0n/Z9NdJ0T7p34W7S8s7a4V7cyXwc33pbg10rnJ/v33I1GONn2Eamy3UKcQaIsgyAZ4G1HAMqMXDQYlBokgcvBhIhZKYKA3fuTQP4qCIeukM1n4aSA0q8eSvEGrdXOd0cT7b2p2Lto3Da9SjjNytaCSfz85u7trc+AvmX7k2wylRDLZtJMtn3IunGbDkSn6qf5Tzbtz4yx/YMgfnGhrDhTMWN3HCiXJlsJMRuo57ZInu1FupVe2ql7DKwK43cqWrUM4Fy7J1iW84NBK9w5aGowYUOWoE6GcJscNVm1BUeDxi0kXKEutcC+S3cCbEyiHzhkO9J8RKosUNKuOnlWF3P06mOM56ChVrfqRSog5bCnay0qxR3MwfeVj6065NQmVgtmbmo5BvC8hkTaiyazkhUo9obboOQW+0QAi4Cr4kSYLp81FnHtij+OQM3VJ+niZ71UsuyHzVfeMt9Rwqw/s0Bm3Nl4pHPf8DM9X/anNh6boKXQOaWCM5ogoG9DyC4MRCNkCDLRhWRaf1YV5QHVLQL81y9fTzS1HNrsnn+T8PlZbtne3l85nXEBwu5+mZj+/r3Zsd2v6+aGzqTOllNB5shkQ3BZxi3A39tDhSF8FFlAHseHvY+ULKOABUbHiKcynCvZnMCNkFTkShYStzxIo0Hog2dj+ux2EPFQmZLV1t3GZZfbAOsEuzvaTXXY7tKzJ3tmI5AgNa9iwL0TDNlyhzgCX82AgzFvWz5tl50rHOtQuVK16idTsC1QvG6Zwilj/E6fW88u7h8qrznx3QivM7Jgrnx1wjCJQD1BHZNUSgOM/AdaXh0nwzg6OGWBd3AteVOtXhaOT+2xq5OtYBViDO/okp+jSD4CVAnwreBER8k0X8W3paBtSXqVTPM/AIDCmFfzD2gAmxmi3J4oIWCwUcGx5OBS2HwaMh3aNh2WaQUqe/ZEm/o+nGia/7T0PG+YULIm4KkjvfYHevzo5dGaWMs4TiTpxsT+/7Oy/afRmu5iIKOZKi7wZCyhTQoTLpQ7S0QkBEYJtwHoWUmjrNQ9wxMojBEorNjjYTcSOvC9eHG7ltTF33gF0fT8nyjgE2cXT8+fazvqRuz/Zs+28RHIORjRZuJxrnIE7kFTEInEsENB4qlEy6BhBQA7grEIe40TAh5PNI+KSdaf9C85J23kuXv7z/WA32izodBO7+lP8Jsek41P/IBY+rAVVA41KDxEnrUBAo3SIWginiQiMBEQAeWzJFCIaPsKchAPfRGDXa8QgsHJ4dMwVdUbhDmVj3JAi2VDaXatjb0nvEzJd3zohxLD0M0USJk9WGXVE7UOP2ufy/nO7EeloJKw5h5XAAAIABJREFUIQ0KIn1YBXyWI6nVxdk0Nhhcpnb9Rzhk2u8e3vHUH/q1/HLm2grhPreJbIVTzS9GGzvuqVt25oPQWI+OdScFRfNkHeMZHXrIGzoorga1QhTKlQQYhWarNLkwM7JnmVmcWG5blSbftzRGuCxRX+GeySBQISOMIp4IEd4IT/bFxh9bcSKBQjdjgVimQIQrFJn2bwioWxKddkwMorrIqt1pYJRJY0BCzRkl0fliqnXhvZZvPNqQCE/A5BIT1q71TsVKHx+6MzW1+5lLa9nBP/fy+xdJzv/P3nuAS1bcd6L/qlMndu6b4+RhAgxhBoYkBEhIloSEJAssaS0h2esgr+1n73pf8L73Ga/t/azV7vOz5c9BK1tZtsFGRhhkCSGSAAEzDExgZphwc+7bfTueWFXv+1d1D8hJM0wEdPmG4XL7djinqv7pF8qumYQE9TXw+mExhX9TLsFI0FsDwLAsjN8Q4TlPCJgMc60QmImBG6DFDfCNXOIMXHI81Tfy6b61274Fq356/rVcv381YKvWQOWR/Myuh94RLU/eZcw/vd6LSyaaf3BEu0kBpkMhTlABDClNmkCvZrH4YbAlQxBwxSDkaMxdTGhm5JDTteWB3Og1XwOoHCI7Tr53f6FuON1CkQT2fT1fbU2uDVbmryC16RuD8tQNslUZNBKfMqLV31AJRyJozxBg4ArA79HNnGOlbYFJMNHRTjdaWQgR9xIEo3oKRT0u7WyVOsUZaRTnLK/noJcfPpjvWbefDV6zHwpfqb8eK7YL+d6e7ntTa+PYPeuWZ2euL8+Mv7XVWlklZMIc1ypnC90HuoYu+t582XhyzU2fDE73tc7F72PiUXr2kdX+7DOfDuZfegv1y10IrEGeaURs4FaqmpjpCUh17+lZve0Rd2jjQ97IhqXXY1LZVqtTl/W1HK4nzgZ4yYRqOQWtIAOxn0lajWxUr3TzyC/yoJoL/UZWhq1cEvs5kUR9SRTlBQ9SRDQzLm3leFzDn9lSCIJKWUghlSpAY9DFM1Yq/Ye2YlXbt0HjZLBzp0aWOmS3edUIkMXxHP7BChy1IlBm2gZOkcGSiu18/1HiFp6VdmGXsHv2DY9eegQaQ0uwfTtScd+QIzlEg5eOPvmesDJ2R7QyfjUNF1wLAqIAXAIHwAi3Rk66AZYE1e7Ge4B2meipIYkyXlYGWUwkCrfEzRTETjFoWT0TmZFtf8qygw/27Lxu/LXuh387YEtJF5/6zBpZW7g9OPbEb9jRXNHgLRy7tp09lPaNXgQKnIBtcQY84YqZjT6fuJASpD1RD4TTE4A3dBzSg99yhtf/UcEpzL1RgrbanAfutpoeFOX4s5uqs0euTfzWzRAF2yGs5hlvgiEDwC4S6cyMOkg+1T7RkqaKGWbgnAkF5JUPmjoMEX4eS6r+CGpLamUiw8osSurNxpJOtGJxJN89cjg7vGFvvv/iSRhN1QHemFnwuQhMp/saHVWp+swLV9SXp98ZNEpvi1q1zTzyC0Jwalhmy05lZlmmb1dx5OLPZrKr95FNt9VP93XP9u9Xxh7J08X9O+f33vunjj8+YsVVZYCL+x6Vm2KkrFCXczNXdjJ9hwJh7Mr3rHpgaO1FL8LGn1++0A97VLMCz1o9fuip7aJZ66M8ohaxEjedD4HSFqUQGgw5OriLaWIQRKvEeFIbSjEDIVxBnAmC0A0C34pC35YSXGbYrmGanmmZrkHBk0JmQcoM8NgTPHIFjz0QiQOcZ6XgthARRSMJm7QABCKSMVwgUFUDxVRBrPyH8VvEwLTvvFKO1obLKkgjwlsZHigLRG3xqH4oQBpE4Y0CjsmWB9QpNlmqOAaG/ZSTLu52e4ZeyvSsHYON15YI2fCGtUZVo839SffK2BN3NFemPhg35reTYCljiAAY3mXtVKUtlg1LBWnsaDBlpiUh4ugpoZH0FEfDCbo8AsQo0ep0B9zre0l0j3y9f/21f2+nV82cjpDMvxmwdYb4CKs+/Nhoc3rf50T12JU0qWQpDQHbMGEYgG3b2t8aZTpVJYk0AUQZmmCgrmwcAUmwqkRXEgcimksSr3eO9a75tN09+kj/+u3jbxQg2qsPS3nk7p7S2P63R5W590XV2UuMaKHP5PUc5Q1T4gZEK1J0u1EKOLi/2r7bKEjDLIXMVJmvQCOctlKv1OpDAmdPDDXcGcQCD0pLcpYNnPzQQbCyj3Niv0iZN5npGV7O9Y3UbdrdAK+rAQM/Rpqf7YDWsSiExljPwvTRjaKx9CF/ZfqWuDm/jvEGoj+0Eh6CU1gKEqe/1rX+rX/oFPq+nL3iZ49d6AGteei+QbEydevkM3/5+wU5V3AFyjJiADCgxQkI5kJMbY0opq7kNB17ub57UrmhB1hmYE/XxTfMQPd1jQvxc8oDB6yV8IUBf3rXR1q1ydsgrK0xeIwnWWRbGZ8ArRGatMBQA0xDEhpyKSQhggnBcSwATGAEl8U4TjJxFDlJErs84Q7KSSmgEp6RqshRcljaNAP3cxuMqiC96nHIJUkA0DACq2gVNAzVqcOwi+wSLQGNYVn7O1DNx1LPKzCIYAmA54t2KNL/T3X6sCKkAKbJpen5AXVXWuAuk1TPWKp79dO967ffb8X0GNl6xxtuRv1P97+cutuFqaWhlflDN0QrR38uas5exoNlx2JoN6YfjTcO75vgHBizgUfYDIvAYFxNHWIktBMGDJHhgqEaKRAE61mFkLsDR0R25BtD7/3FP4LMduRan5ZQ2I8M2Or+f/szKciy28dfePBXIVraZtG6QXgTRBKBxTCDQ3AVtgAwCKnVBkS5c1EQCYKrpFo4+E4DaYBPs4IU1lfSPev+ODu06Z70pb2H3ohuRngAgLVvJCjN3VSbfeEd8crk9kSBReoOKuAgiEE5ySpVAoRsEogxuSFMXT/EBGBWrRSGODZjcMFwMBk2skJ1vZGOj5Kn3EhBk7vgcw+IVaw62b6xdHFor13oHZOGdTThwZG4NTud1GRz9cjmCOpzEdz4W2/IOdTZDsr/1vPLsS840XJjddBq3lKbPfzRsDy+RQYLWVPUADmwtmJXIIqUgC9NqEFXmF518zMk3fP/jLzj/3jqVFGj5/qzymPfHK0uTP7Uwq4v/mZWzOatpAYUqSvMgkDoliExbZDEAj9GHq8NsZGJzczwwUz/pu9Yg2vuB2LvzV+Wql9oe75+5PGeqHL05sk9f/cHLl/oY0mFGpEPDMGhwtOBz8DKVOlLtrnM2n0Jx1uIxmYKfd3W4G5XZjqIIuZH41mwAsbWNqEaaKoCtGpN65+pvzsBXPGidYWH9E+FT0OAi4Y0acAvPlom6oxFH2pVAGBSqF6r/TiUllbkLhuk4XBJ7RBMr8LSxbHMwKoXrL5VT1r5vmdh9Mj4m2WspvbqbG193Fh5b2PyuZ/jtfEhmlQsxhI1f45iTK1QXKMTsGNgqnPBAQxUNkOgHvLV8f4bYOC5LSwQHJPVHCfuwLjVveGeru3v+jpZ9559Z2KvnlzAvvtuA7ZCz+S+x+5KamPvk83JAQsaijaAOqmIesagjW4kavFg7x4dSpCdzUxAnbsYv2+3YZCjFkJGEHdk3Cqs/vzqd37qCyR91fyZ+EAX0nN0JAJL5rMuM6wuGVSuq8+NfyyqLdwiW4sU1XIYhEBRbB8N4VFUH3EiCVbSuJlxA6LZOF5PFbWBGrjZJUSJrwQOMKtGPmWivGctoNjaoq7gYPGE0Cg2TR5R6hPmrNhubqrYN/p8fnDd84bb/Qy0jNk3QxZ9LtdE66nfvaqxNPWR8uzLd7B4qcuWvkk4goMSQClbGfoKpyAMApGRgsAc4rLnmnkz2/fLI5e87dtk5Fr/XL7fU30tOf3drur0wRund9395+l4tsuTdaVBrSpG04Iw5ipI4OFFiaVAqNJyZQvsxCduTaZ7jw1u3vkXlpN/wLvsUzOn+vpn8/FLT3xuYxBU//3s4ft+IU0Xsy5fASsOwZYGkMTTIyssTtCZEOOnSqE1sxk/v+LPoMohzpfbVS/W0whSwmCvrJHaJ646D1WF3O5ltwN3O3rrBF6FbTVvVCNH/KP0mfD6Ynu883TqiTBo6+QfX1NZFlOcviLqW8FbIQIPfJIDMzs0kykMPpbrGvhWzMguIqNyOp1qQrkZkpvuetOABOPv/4/rm8vjH6tOH3o/DeYKlmwwKlGgTRfBSi9DFZrYzcCMKwGTJ0ojHKUzQplALBPlC04MproeMY4XIMuN9EULTtfazxRXbb7fhu2TZMeZAQafVMDWrXHJSo/+j+vrU3t/hten38eixRwDPZcF9IpWbiQGiATbLtjvR7UvDoaJFDADIlV9CzXmRkRdwi0g9kAo7IFDwl31wLq33vElGDKOv1FRpXj9Gnv/rFgbP7yBxM0dhkiu92vzO3hQ6QfkTsoQGInUzEQmkdrwGLBx4+msW29K1TxXGXiiM3QNMTmRgSMfXjmldZpsJkUivxDU4kAdX1Knkkh7hYOzTJ1syU33zpi53uM9PSOzRio3B5ZTBTPXhHSxAZmmD1CPztcsvAP6uRDbpz80/sCE9saensXnv3tLUDr6Ht6cuQbCpSFTNAyGakiqT453BQs0TM5wviXAJzb45lBC+94yxtL9v75q60cfJmvWXNDgMzm7y6vO7t5UOfzYH0RL+y93RTXj0giSsAXExBEPAwWN5doLWKIONUMXJwYhQXfllE+9/nGnOPrdfO+G72Q33LAbencuXgj3ePGpr6wX0dIn547+wy+zYDzr8RXwZAIO3rkYnZYwYGutbRWw1fcad6LVKXDOHGl+rgq0eNBjdaa7jvpROmYTAxNtfI7O3tbFMj5M73T9j1aXbNfTKmjrgK1oWe1FqOx9qa4G8R2oRAIdIKQJYNjctFN1080uEKdwJDLSzwrBDjCvcDw/unEudfG1FYB7kjdNVY1t3/qzheVnHn6rP3/gA6I6dbMRlvqZbFCTIsVNxy28pgaiMyhVktOqK0IATGWQAoCqGmGbLmegr7WgyplSmNnASI+Mu4WLvmTmh75ZHNhyjGx49xmb/590wFZB+9hDufl9/3hLvDL7MVKfu4WIWYfwKtLEwcCVhpw/nLkyDDJYJSoBWsXZxg+sZwEYrDGc2JAAAlRyobB7juaG1n8jt/aSeyyRPkYu/XjzbGbS5/O5ERMAB1/uCculi5fmJq+QYX1bEtYvScKVNRAspz1A//GWCre4qXFIomdPOlNXuuSJAIZ0Or3j1c9U20wBUbT4AV5obLdx1W7HUhzNW0xIpJbN4xSdw1IBs1NlYjnz1LCXJciyAFY1mFmjhrFiGKxqMrvmOW7DtNwGs7wq5AdawNwW5DJNYJYPVRbCahy2nTzATWJLYPxRE1YXDZif8WClmgJR9aBVTSeJn43qNasZhGlhuMxK964UBjcchun8xIXI65WH/iLT8uubyhOHbxaNpVt4fW4b+Es9yOGyDaQ2IuZASzwqaGF7PKQDtgWRPeSnRt/+gOH1fKb/5l/ffaFryOO9a+z9SlewePjji8ee+qQZLF3kiZqBa5YTHNcYivKC2sl4JiBSljKmULQIRQ0lsh1yQN2uCZbqft7J9D+Z69vw5IJIXhy+5tdRze+8IZDrL97bG9Tnbpk5+A+fZtFEv8srhsMDRd9h4KoQicJQkqLdMG42U80utb0ups0YXtE/oBNyNUdXf71SXXeq7E6r/MT36qE6gOMfbbaEpdCrArZ6iA7Y+tF6vILXNkarCWKDNFMhc3JL1EqNAWVTzHJmXCc1Zaa7jtkjWw/bqa45GHiv/2bTb5AH7k43/cqa5eP7bpatpbcTf2E7CUsDNK4oTXCkuCFoCM9QvOaKsox9zTa4D8cNkERaPAzvC7KiqAWJZEpyVLqFmpnr22/mBu7rGr3yPruYmSQjd5zRjtkpBWy1QA7c3V879uItYWnsV/3GwW2EL1k4j8XqQWLprFr+ujXeqQY73EDVUmrPYQzKIEJVL9TYttMhTQ/MGPn1f+3l+v6m8LadhwHeOOLx/1KCoKTv6ocK/vGnNlenD1zdKE9fLRuLm1xeGaHxigcyYp3EnCNnG01F2m01mQgwDaYCua68kdaLGxulBBPlWYv3AUn9MkLvcr3xEWmOB6cSKUSyPx5AaMtDMZDjf1sonxcZhu0bhtVizKkbzKobhllnhlkRlC3FxKlHktQSIaoJD+qx7zd5FMYCVR7AjIlhcMO0cckbEsm5CGUVRCYiJkRKW7X2DdNkJrURcpkxnaxlmzmL8CwRSZEC7xI8dIJYFBIjZUozs8Ct3JPdI5v+LptfPXU6CMszmajh/avv/p/FVnnx0qi5/P64OvsTpFUaNsKKY/AWmCRR9BtlRtgO2Ipln6Cpjw0xQbixG8v08HTvhrf/nukMPpja8bG5M/kez9ZzqaRzNlh35NGv/JKoTr7HDEtrbKhTLn116OEcFzE7mFxiJYIBW0l1aHqJEl4KhA3CLvhGpm/CzA89HhHnXrd7cF93YU3pfI1pUHa4tOuh1TN7H/4vLpSuNOPqII3qngx8yqiDwyeQNAQg2ATBoxxpmG2GhwJsY/KshYd1V7JdLr8SststcRwb6sd12uSqAD8BP1UNdS0hqrBAOvDrf9oOiepwoFISQyaGzTm1/YSYpZg6ZWFm57z80OHC4OZ9qZ6Rl82uVbMgcytQXF8/nwnR2VqPP+p5EQVef9bPJ/WZLUF98V3h0vht0p9fY8qaaxAfRNxUqxIraBxXqTypjSvQowak2uLlJpCgzKikYFAHKHWAgwOtxILE7qqy/OBur2/tfT1XvOUe6K4tng2MxikHbLUQn/3LEX9l7oNTLz/0G6Ys9dOkxtDw3EFTaEIgilA5R4JptOcsav6KPtlKCgZM04I4DsC0MfPWrYUAPBHSwUa6d+3v9my69j47t2HyQjmcf9SCON2fK1rB8WCIlxduKR3d/dGkNrcujup5kKFNIbFl0iIGihzgosIAjSDV9uHXydxVFwPbdRRbdhoMgQvQFqZKpDBuKhVhDOKoVd+ej2HyqIAVKmNExLoSK9SAwY59arv1h202VK9D0xKc7ajqX/fxpCQ0MQzTN0yzZRgmAiddZDxIpaCDYZsTyWWXFIkUnDPOuYXYB3TTtdH5DccqAoUT0QkOGaIEQrDBpxkZ2T3l1Vtv+O/ZdO/fuFf8u4nTvd6n8/tqP+/exRr0qbwMytdV545+tDRz6PYsaQGLUA0QwYR4cKOlKsJFkYpjAkFanvKpM4EbDkSGIxInP291bfium8r/5753fGbp9XaYymN/vXFq1/2fCqvTd8pgtsD4igLWoSgjrs8k5gC2qZShkAFjSAqsrbuMCWIIFoToWmcWIrtr3Ytusf/P8sXBR+1YzsF5qrblI48wuDwamXn87z/CW+WbIKyvSfxWmkfcpZAwAJ8R0jSIjCgRBEOmHnmovzW/WSPBNbhQheETs+rOWEvxunWXXA+yla6FFo3UKHG1t4gJobRUggOAApgmwpI5AYonAAeDxWBZgWRe3UgVp7Pdg0+6vaM/sIfW7SNd755WidUpdL5OZ19ciL/bVhc0m8/MFiK/dWVjcfr21tLET6X4osX4CpG8gUfUCeyV6lZ2grXqGGsUuML7SdTG0CNdhcuQDnDhQig9yc0ePzuw8QeprpEvpIYvvu9s0jNfW8CWjzD/6T19Sat659L07juTxvQGM14mlolAMwlJHIEhBSDhC3NrhXKWGvmMdCWBwA2UOUVOMtFumzFxIZJ5IZ2haSe/9pu9a67+urnzZ5++EBfC2XhPKmg/OebVqOhjhnNx0ihvr5dnrmlUZq8Szbm0DQ0F1TNRRpCjKE0bxNL2Isf4LRUYBilDHTF/PAkMLX2qDoj2IYHgNjWy6KBSNfdb0cjaeb9q+yjrsc60TAsw6EWNwV3/f93xw8OljY45McFDGKx6IX0OafaJqjn1yYQlA4IV0Vsd6TA436WgFYUQ2EMhpCY0SAqaRj6OUquPAbV/aefH//zR8xnY5K5dJgzPX7S075H3+3MvvZtXp7exZCXlMAFJiHxZCYbJ1PWMQ0xAAJiBIYxBHAkwmA21xAbIjy66g+u/lRre9HtHuDO+43UoIoSc5VJQur61fOwTtflDH3XDSZaS6F6HM2xNQSIMTRE0ihY5wbgMoiQGYqDGPupVGxByIiXNxGa6bzzdvfaJ/OCW+2HHdQ8BbPfPx73GoF327/WMzGC3YWeGCdB1QaO1PvZr68Lm0uqwsTjEg3IPiX3LECHBJA27jKjfTY1Eqzwi+AsPeC26cgJpotqt7SCtrP3abTSFC1etcB0xBDUgog40uAvSygEz875t5xYdJ3vMtr0l203P2l56QlrmRCz5VLR8fIZZGb+wflMIq1Px2ajuzsa5d7aeUwXr6acd4OOXVY8+fWtlZvzt4UppM0sa6QxBNIUPUgTqPqlxIm2PGNtFjaIno3JcW64VaZjIv2bYFZcMAo70xYKkqeFmbviS+61c31eI0/dcZvtHzqrWwGsK2Lrd8+cmvEjWlKb3/1R96eWfDOvTl9KkAqaJqjto7C2UGgwCyZUSGh5aqvUqIYojYJbWIieg9cgR4RzJFEQ0H5upgbl0cfTRVPfWv3Ca9Bny7l89Y0P7s7VAzsTz6m7MLgbTpUxYGu8qzx/pC6uLw64NO4Pa4tuTRmUdieuug6L+At3AeJvHqatnbX2qs3xM6zW5BCtmjS5V/1L/gbzOtoC9KgE0NUTJFraHGR394c6cTIdlzPPx71cANNrwpW0Io2Y7J3CvJxqB7advj+o68z3FPFeqb+r9oNobJhdCzwJjAhAijp6loMmKMnBWN4lpf/iqO9d863wBZOSxu3NBs3bp1IEnf5HXJi63k+Uhh9cyNK4ptgQGacQdKMCfghFQQOl4pTSEWTkxwY8NEJnB2Oxa9Z3U8MV/kb/+fQ8AbInPR2A6E2t2Ze+fFKLlyZ1Rfe6T9ek9t1rBkucR3M0ozxjjtEVrDChaqwZR4qxA6QnggYgrFMc7CE4zsiFnhbJ0el/O9K5/xFm34XPe5o0nbT14Jj7Pq59DuWIdftIFu5qqzc2lw7iaCSrz6aixnJaykbFNs9sx2QaShGuTsDkchY3eOGzktAgKNzAY6DY54klOAMT1TLqtV4HrRD1KSVpa3HKsFdty503bnpamM9M006UoEhM8pkuWkalajle3nGyQdbMtkcu23PxgEyDrw/A153X+f6av/ek8H46rgj1/MeI3lt9VGX/ygzRYXC/CRg+Jg5QpY2IhYJcjOJArC0xk4iA1S51dquPYFqRRQRwxQXj4kTYSnEIobeCsKGiq/1i6a+3ddnbwfnB6j2Sv+dnq2cagvOaArYO2ZNHzf7ilMnng9lZ19kNBbXqTJatgyUgFbKyWsF2kVDjVwlTjzBPzAI2B1E4mKDiPHMFImEDNtGBecR683kdTQ1u+ahbW7E5vc5bfTFmjbuc8asDClA1zyxumj+/bHvm1i4mI1jPgI3FQ7SY86DK4b5MkIJRHgNNpJeivjgAVBttgH8Xy1MG9ba6nOz1tHWG1O9pzt05YVZr1enlodzb93x2wi/7/nd/pbC/9mFfmcZ1J3CutP2wdtvURNdIWW/QqscPqmgJVJXuioDsRtSFgGQjMnpDmNz5DzfT/uen2P/jBuQ5uUo454fPfGF6ZPXJVs7LwnqRVeQcJKwVTNA3selDM1nkAJtN6zYgqRVoe0mqwu6GhvkgF8aABWXB71j7jdI9+2V112TdSW14fc+t/6wCVB/+4q1ZbvLp0bN+nosrU1XbcKLpCYcKVwIROHtuWjm0QFR6ESjAERzeIq1AmOQ4kNA3SzPvE7R4PBNzX07/hicKai/bD1p+fI0S5DZ23rzZrAfclhWnbBDadhrn5wWZ5dqBZL3X79eVcq15OSZCeYeDQ23SogaR0FMJS+oXaXQNbLkIEnPM4TqIoTpJICJFYlAZuKtXwMrlKKlcoWW5hmQ2tqoKVX4Sgpw6rb4wBflsC/JY813vgvF30k3xhfW/2erD3yeGV6QOb6tWlnSIObo5qE5eavGZTiLTkjDJE0T4XGJsQKISjQxT+0ipymmGjU602ol+xckD5YrRkGmiqd4Wleg5Y6d6Himsu/lvL7D1yrnAXpxWw20HbiPf88eW1+eMfqC4c+6Csja9xZNOiPCFK+Qf52SgOIrTQB3ZwmWWielu78us4fWEFYmk5TrxAzATu9Pis9+IHjVzPNwy3+/sD1/6nyTfrQsXkKBh7cCiqTG2uLk9saZZn1hhxZa3JWwM0bHRD1CqSxPcYjwnK5uHiVBoLyupNB0lcrKqyVgkknpBapEFX3a+07jp75JWAjWh1bNNpP29dRbfbd+1F3QnCKhHQIPVO61uHfN0aV/Q/DbTBqgIRw7gWiKpCcXyCghJICYwRFGemYmEXqtLpO1wY2fFFx84+mLr+V2ZPcg+f9sPUITD+qL18/LFtvDZ7Y1ybvaVVm7ve4A0bLRJwfeP1w0SJYbdIYpqB11KTuLB1hngA7EhgdR3RTMKzayayfRv/PDO08T7nsp9/+bTf5AXwBKoztPczXjmQ714+/uKdojx9tekvdaVIExj4ILCawbYwclWBqpY4MhhMbIu3hScEHqeIjUA9a5xtC1OAVai7+aHHzGz/dxNn4OmBy687fKGqpP2zyrz0pAtuzoNGywMSEUgaJkhTQhIgsdUBxpoQ0wg804fetA8wFAMM/7hKfg3rGdXKgnK1f3n+4FajtbJDtErXJs3SpUlzsdfgTTANpBTrTmBn9KDOwzbugAoE5mLXETtApgLfJqhtgVKumF+pES6ALxweuiPzTteqXZneVQ8WRtd9D9b99DlVJzztgN0O2hQOfXHUX5y9be7wE79E/dKoETdswgNiIFpWBGCg6beB81VUhsE+oakUvUAgAkoLC2BrAoFTXIQQSwmBkYaWPQRez/pdVqrn84Zp/u004qysAAAgAElEQVTQ295RfaNytU9mrepMcjeDOs9CZarfXzqypbkweXVjafaaqLm82ogCj0luWUQgIdZAl1bVYFaBWcsi6qDZrrjbAftEkFXzNv11YtaGwRUxskjJU12SH36nKh84AbTRz42/q57zBJ1FtwZ1M71DRzGBszT4EbZMVUtQ2JYjQp4kzYiHzMuVct2rdw2uu/JuWDvyPci/v3a60n4nc431Z7/bKD055hkiWRPMj/2HsDL+LunPjbgkAJ5o1qGBYDLUzuccbCaAJ1hpa0Q/mtWjlnCMrV5MnwyPJ1b3ct+mG/7EtHq/6lz3q8dO9r28Hh6n1+VRq/rct28rH9v18ah0/CYnKnk5K4DYryghJcJMME1Tew10HKWEgFDNtE0gDA9JATGCJKkNptMFgUyDcPqmrezIw4WBTV+QkdifGeitw5bbX7djhNfD/bzQ3yPaYMJLW1hldrdLrNRaCfydy9Mv3ZGsTG60RDVlywaQuAEWitYgP11q7jTGFXRNRMEpVcBgl4dzZaCnwLnKJhpxVlg86jEWMdDR2opDmi11bXzLN53uVV9zV219kfRcf861/89IwFYHHKIri4eKYbX2wdLx3T8XVqcvYVHZdM0QRNwAxpCIjoN8Dr4fgmE4YFCU3sS+KLbHEjBx4E2RCoJ+0AbEhEEoLNRkjYzs8DGne/0DI9vf96fQa0y+uYO2hkLA7s8ZczBnxvMLNktIOtW7biONwp1RvbTDX1m4KKwv9lDRyFLRMqWIqTIQaM/VtH6P/h6zS8WjP0Em0cCwEwFbld+6m4fgCxWw2zQWrcKkt3enxa54pHhPT6g7tXmLSG9Clhf+jZUWmBBSD8DKADXSnNBUy7AyC5li32ErU3gCTPn9YHrh8MDqTU24phaeq9m14olP39MfzE68dWbv937NEbUNRlLP8Lhq8LipxG0YUpUkCgWhMh36D6MqHX7OBDgeDQwBVy40ImyRp8F0++dzAxd/2+zZ8PuZnnVjZ1JM4UI5XDFoz+3+nJtqLt/oL0/e2Zg79EHWGmcpI9ROj3jfOVrK6lYksg8VNVGBonE14hwROzgEOLUgAhe4RPqMywlJtzjLz/Zv2Pl1s3v0QXN4+yHSuxX9fn/89Sa7AipYT74tB/7YuvLEC+9plCZvrZenNliy4Vo0MA0ZEBSiQpEipCAp5gtFERTUn9DjQX0C4bmHHTJsk3OwsCWOrlwo4S4YCJaBlkTTqu6mWRjY2zW6+auG7d7v9hSXYPUnwvPR7T1jAbtTlcDeaKA8s/8dQWXivXF99loIl3qNpA4UZTjVxdHT0wS746olhsNWRKQg8jlRQGRkdaNqjNZwxWtuQsiKAXf6J0lm9PGBDdffS1K9z2U23npWEXmvp32geN1Hv5WGxkKxujTT7QelHp60ei0qBgwIe0kS90RBOBCEwQiPgyERB67kSE1BdCuCLzDwagO5TlBXmHFVEuuWtqY3dOSYOvoW/1znQhVbbYQ5pgUCKWKqLaxdx5DmRJkZSsMtsVz3y9RKTRPqzArpTCcxTKTSXQup3uEFx84uk613nNNDWS4+kq5PPXd5a2H8nc3FsXfQ+uwWM6m66D2M/sHYWkOKHSYkKnMROHfXhgw4pUSUZUJwBg+I6YeY5sDyhiczxTXfSXdv/KLrbd4D2289L+jnc7We5TNf6qo1j+0IV+buaMzsvc0W1TyFyFAiMjjrR91rfcW0y187IcRkHWmeKASC2okxUhKRzIR0MLBkQjIxT/dNJU5xv9s1/ET/+osfg4s+9sKFrr9+rq77G/115Py3U1BrjjarUzvqC2PbWsvjW0SrstEQjUHKGx4kDVUGMIrBGLG3yD7BChsrZcSQ4J82kEwgih8xFNgKx4SbQhLhrsVOr6uwFD5JcyMzeMTM9T9q5AYfyvQOP+tuWz9/PovFMxqw221UAi9/eXBlYt9V9fLMe4PawgeYP59lvEYZD5XtGEPv3ASFJbA1ocb5epbaBjjpy61bFsjQRj5iTBBBno1is7jMUr27U92D3/S6Bh7LXPV/4QxB+9r9+EtfQ8xA4d+ZUDuWgrnFHCQr2aS2kverlWK1stQVNFe6pWF0McPsN4jRD5Lng6DRJXnSQ2TsEhESEAkubSUE8WpnoY7tgKq+tee9hqJhCaW43IrPLRLkeRmWlNRKCDPr1LCWTMtaoYwsEZHMEh7NC8Ms5wY3zNrp4hJN5ZetTFcFRlZVAK7B7PW0XG1OdSkoWt2xoGv88BPvFrXy24S/vIO0yutdUTMgbhKFwMc2GkpAYgsXFcsIU386MwIUSUF6rKASAsGgBR6Y2VULdnbo/nThoq/nt7znGRg4PaqSvrf4dWaAR6qV/dI9JgwUXLAiF2IvgPxSC+C1t5z17P+LuWRm7pK58Rc+KJql93K/vJomVcNlGKwjJb+L27vj0aw4DYaugFDFATe0Oh/wOuNZoZhiLjRZGhKnUKN27rhhZ543nez3i5uu/p6zed0CwI3npeo51bX248ef3BVoFyEmZIKcf2jPuvLi5GVBa+UKIpOLqPBHZFjrlXHdpQI9q3GNaFtn1S3ELh/aXGLhoN1Gta66Gu0hhbUj/KqBzwp4JgnE0gLOMkK6PXXqFJ9wcn2PsuLqp4uXXneQ5N9SObl3fvYedcYDduetyiNfzc4c37+jWZ79pNmcvpL5pSEaNVKMRwStOZHSoWmI+sKpSgyl3nCejeee0m5FL+0mMBOFJyyVcfucQWhlpV0Y+YGZ7fsmSQ893L/1mnE45FYuROnKs3frTu2Z1eKHe0gHaS+nnirG9bnVMqivadaX++enjg3wpLmKiChHRWSjeLIhBaGEMwCO6hcGwtdMQqhGeqMYi0ai62ra4JLSRBIjSQiLWiEX0rBiajoN5mYXrXRhMlfoXvTSuSnm5Y/aGzZNE7I1UoESbhfno72kk5tHWHXfbCZoLAzz6sRVrcrYz8TV+cuNYNn1COq7o7FFrBMT3OhobBMnyjrWMkwFlMP5LC5a/Adbuhx1s8ETidO/kurd+LCTH/5igbzjO691faoWffmZVDh7qKe0NJ8mRkRtKxM42aFKykpXYP2pqwLqmfNLZnXXd4aXS1NrIr8xLAnPcx7Xc/m+I8W+oZdTF//a4unIVyrhjvG59ePPfvdTUXnqHUa4OJoyAo9KnPX7QJSuuk78cFSCvGzsrCHgEA9Uh+E5wIGqBImDMBg0KQNuepBIByTJNL3M4BHqdf2VY2X3pHr6x+yeSxdh/bvelIpep3YiXHiP1oneuA3JwUx1cSob1+dyQWuxl4lgnZG0Lg8apWuiVvkiHq4YNsOuYHvEp0aqSDk1gGEPF1UblUw2+i1gZxCpWRrDo4K2wp4gXkpbQSuQM25vK8VjI10LWXZWpPoODKzb8ZVM/8BzsIaVLhSG0lkL2O1q22iOfb5bTIx9ojy2/wPQKm1mvJ4hcQ0n1MqlCisXfdRh5mNpYXsloqGgOkAIWrLiT7GCw98yIAADfCMLkB6a8Xo3Ptm9auu9liOeAN533mQNL7zlf3LvqENVwYpWBYbSNz0g6Sy0/ALQFgOepCHwMxDFLnCOrFpTW4lh77Ld2DAsVLRqARhNMFMNMKwm2OkQ7FwDQFShONkEuB2pKOe0av5RV0DefbfR3NrsCau1y4Lawq2NpQMfEPXpHjMum7bwlfoaissoWH3bNhar6bZXkpZ8Va1xhLNwIKaFBqio0CYSs6ueGbzsMbdnzZ9mt179NCneUv1R7+df+/nK3q8VjMTcFjTGbw6by6MShGladsnzul6Q1tD3ayHMjFx7aprFGEyDg+Wh6vyLH60uTX2gUV3cFoY1m5pMFAbWfiffPfT53tGLHzwTWsjy2L0bK0ee+VBr6fiHWstjWygvWxYNiImiOSiUi2IiqvLBFrihKh3J2+rYinqDnR5NCY3aIzOUBZXSBU7SEszuKJUf3mV3jTzsdA8+utKa398YGKitX/8raL30z2c2r/VG/Pj3zvgVUAn70XlWPrJs12TLy2f7+2yDbon9xkZ/ZWlT2Fi8JGktbCRhxTREA0wSKtQ3JtFJoh3PGDXVnyRWyDJsaqvujEFRFjhQDoe6MEQMjTZHUTNtRSXGBJEBmNlEsNSSlR/ekxm86DvZddf+A4zQifPZ/v6XLvZZDdg6aN9twEvTuVolubo+e+STYWXq1qBy3MnbqALlg1TWfDrLxkCNMHoUV8BDUWuBaKk/NT9VgCcKgiL6FkEENidm1qdu93zv6sv+lqUKX4Gdo4cvlGzojK/uc/CEbTk/CrsrFLZvBzj6FAWWIcBSBBYqer0MAsCryVX4PS9ISJoSkrqE9dcK2L0bYPvPC+SNniuw2KleHjl2d//y0WduD0pTP90ojW9hUct1jJgyGhEhfEiSUCkgIQUJddm1+pEEiRK7GnzRnvdr5H0CFgSQAeH0l/KDWx8zsn2/E5P+Yz03LrVO5xqM3/1r13BIPl1bOrjFIYFjyIhwyTiw7orXt/1ey+3+fP87/8PBk02IsK1ee3o432pO/0xtes/H4ubSJiIapkETTMQghLRv51ff37/pxs/lr/jFh0/1uv7Tx2Ny0HxpvLs1N3G9X1v4VGvmhevMZMm2CVr0RsBFBDhCMQ1bz7SVUhq6/2HHDQ9ZrMSF8ihWEpECHaiRuYDSxurQlZy4EbXyLeb2TFm5oScKm6/8slnsOUh6bjvnSN7TvV5vlt9XXb/St/sai1Obw9LUlc2l+et4aWIDS4IChdCRIjaFjEwpQ4ZjOpxPI34EQbKa7YIYCK1zgHmzsnXF2KHGc1hhR0BpAEQHFjVmUftXFX8WJMSDSKahBbnE7t10PJUb/Fymu/ehiLkThe0bmxdasMZ1cdYDtg7ad1HYtyFXWjh4aVxfvCVqLtzql8c3O9Ay0aUVVbuowOOuTQlSSGKtb61kNdU0VUIiuUKaIpWmI/YniSkFcWNpF2Zpqn+307320cLaq74PW648BLD6xzOtN8vuP8nPKQ8csCAz070y/vyVjcX9746rM9dCq7SGRvWUjWsLRRVwayNwBbXxFZ4C0c2YWAoNLFP+dLpwa5vUAUHusPSApgennOKah72etV9s5txdfdt+o3U6VV7pkf+2qVk6/uFWefw/smgxxZIGZaqityAxupM4vXnG61n1fw9f8c4Hyci15ZO5DCivWvWfGKlO7/vTZOXYThks5gyBfFUMhAJ8mQFIr5q0uzZ9Y/U1n/g96L8cwZ2n1R1BFslS6qVuvlK+IqmNfTgsH7sJgsVBJuvUAJQpbutxC62mp9Xh2jYaSl8bObFKFFcB/pQIE6LyKYLT8GxABTVXEpYLqVVYjiA9nioMP5XrW/+cO7DlIBS6J+Gz/9ggd911Wp/jZK7v6+ExehR1OQNYogDXoOSckhw8nbV6QuwJ1ptQiSywWg7EDRcSbkO94kBSy/F6pauxstBXry4ONGuLa3nsd4PgBSrjopkE3V5STzERmEQmuveq7Ezx9Mf730E36fm08gVH7nRb8LttXnjCKw0BoBQTQmWIhEBYdNcyFYU0Eg4YblfVygwdI6mBH/gk/Y9ubnRf//qhBRi+/YLlw5+TgN1ZwPLFL6ca0cKasDx7w8ri2C0QVnYQv9JnhFXTIRHYiFTGw0gdmjjZxrenL7KeN+jmOR6gODXFwluZVADKWDhgeN1V6eSOCDv9vOlldmdGLn/R7codhtWfQMm4H7fGXg8nyVl6jxpc9Sd91dLctmZ58lrRLF/Fm8uXC9SEjuqGTQXYmBgmWmNdCSYwBJRh8qg12vFMQwtJofRGte66kNha80AaRQC352U7P/iQ17f2/uz69zxx2gCz2V3e2JN/9qG4Pvsp2Zi8OkN8MMI6MHQMIjYENA8r5mqZG936e92bd37V2XTH4ZO5fPLIg/bC7K6NtUO7/t7yZ1aZ8bJhSF8xBbAKCaQLsdUXG5nRXX0XveXTHhn4DjnFlvu/9D46TIaVmT3b64svv423Fm4WfukSCEppHCSgwJLCrijfZwWQUFhGRfVSmAkteaqqbiVtj2I+yGtAf3FtMYn8bUldNeO2UvlxZmeOEcM7ytz0oXT36CHWPXjcJn1zZ9Og4WTuwfl8jJx/MTW5797LZat8mQVVi0WN2KYmJ1j4gBdSOxOAxTg1jEAKgSCWV33hd0jxwVGGJFHYtFGsjvPESHhiSRAe59KRVLoA6IwhUiC5F4YtzzRIikieE3Gc51FQjCO/D3jogkhQHBQsEYEtAzWKUs6D2Gxpm7xpDEnbZhTfDXoatM06FNNaLRStHYFzaa2iKCFB5oESaUJDIwsEcQW18k3DSh+gXuFFL9e/pzC8eTfk+w5cyIG6cwPOacDutMirk17WqU9dNX/o2dui8sQNtLW81uQ116aI9AvBkKGabWG9jVxdgRW1UqHRxhAKBKSABniT2nJy+L+xPWZYkpteg3g9kywz+n2g7uNGund/79ClM7Cp8KYWXTmfh8T5em0NtnvUKj379KiszF4XN5feGa7M3EBaS71G3DKwu6MV+RCVrHM6ilQtpIPgvFoBUnTZJwzUCAiBoycyQX9nE7hMSU67Y+qtnvO6Vt3jdq/5+8z6t+whgztap/uZw333bp7Y8ze/EtfGPuHweTeNWgURGsBgWGXoZAaLpA8Ka7d/dnDTVV8gW+/cczKviTaSi9/+8qby4aceSCcLgw5fIWrPqUMOtQ9MiEgKwO2dTQ9c/A+kb+T3CtftnD1TLUKFlThy76rlY0/9RKs08f54ZXo7jUp5i0TY5G73NxGtItQ9UUA+TJpQ4AJ0d03TBHE8RgH5DKjoh4FbtT07BzqCiwxbEiPtM7dr1sz0749oep+k3j7D7TpSGN60UC+ma319XRHAdn66XYSTufYXwmNmf/C17a3Z3R/nrblbHVGybB4kJvaNiZcI4gWC2k1qskgS0UJZDE3B0xRGdWmVyRBSoATlCfeoFIxLyaQUthAiJUViCZnYUsQWKq5KnthJ7FtE4t3iCkBIeaIEQE+4HbRFTJRxigJvokqj1nzApEypPJxgACro2AkfhROlmLIg1TwWHJnElEJALRCGDUDshBKnTmhmxvL6DuT61n8vN7zxORjYepwUd7xmfMm5vp/nPGC/+gPK8bvXLL/87B31pckPt0rja5lseQ40DZs3iImZlkEgJBZEKFOD4BMDwET8vYyUuhQGa0IspVqTcDQWl0CYRgH6woGGLIJbWDudKow+lCqsup8zskeaYWU55wXr15fj05krnusb9ePXO7UroCrqo9+yGvWj2SSpDwW15Y8EpeO3hpWxzaS5gN5w4BoEGGbe6MuuACxCUQ4VVYtrL3ET9cANNOELlZKk4WBwEOCjDo2Rl4T1BpHRO9u16uq/M/O9X0rv/IXDZ4JmiInGyvc++/HKzKM/G1cPXZ+GClA/BI8yMLHq5wABTcOy2Suya7f9bv8l13+NrLvzpKRO5YG7rbnZXesah/fcm4nn19lJxaRcB2wULMFEBAN3Qr0otHvG85ve8p/zA2uehE0fL5/JTpUceyRfm3z62qg0/YuNhYM7WVzNUeGbRESUSqR94XtCOp0GnSE7wVAWvdpgBQ9lDNQSVbrRbQ5/pBKsSGkL6BYcdkFMiKULAWSBm93A0gPTXmH4B4XegW/HPNrPebQMgtd7Mr4PZncC21ZhNOLnk72gixsMUfe08SQFAuNNCrWSAaxJIElJyHZzGF+dnCr7YPw7f/IfGwt77owrB7dZ4SxkjQiYwgohiM+DSFEylQOfdtJT8rtaQlohNwi2mHFshHeg3Q35IaGltkfECbouWi1jZwTP7PZ9xHuJioDKk0gL6igbVhPvY9vxoG0qhLilE11ahXfSLCOMBQZWce3ZtLIDRrEmgl0vhha2MraKSSsxIzC9UjbXu2947aUPxumBv/c2D583U5lTO8l++NHnN2A/cherdvVmeOBvjkP/vZXJ/R8UlfFRLyo5KVnX2sxuCsIkAZEEmhSvJDDbetQ6B9f61phXK/wB3kxcVBaAlcXWGOckFxhOz2K6Z+SA3b/6B07XwKOu3X+QjPzESc38TucC//h3z88VkEvfz8SzB7b4pbH3Lk69+E7eWlxNk2bOlJFpoa2rwk1gC1ao1po+ODoHhd70irqFs+mwBZKFQBwOMeUQxFhp54A6q5p2bsOe/OgVXyBG8dtuzl06EyYAuitwqDDxV5/9r0n96AdIODZg8yqIQEDa8oAJ9NqWELKUrNn9kd0z9Iur3/nJb5wsEl1R2R7//sjK2N7/ZdWOX8nC5SwadSCoDsGcSK9CaYMEhPRJKkiPXvmMUxz43dSGHU+dCdT4K4fvXXRh71o371cGQSS3LR/b836/PHkJjcpZ24ggilvADA6OhdzaBOKgBRZxFCAVA3YidTscA4uWAdDqfUASYNjeF0KZimACAoarRhdhjBrvFqfUDZnl+UBJ1U1lxzP5rvFUsW+SFfsnwCsegnT3BHSLMiHvPi9OgXoNjFtQ2lsEGuahXs9B6BfiVtgb88QTxEpMNz1tm92HYf37j59KIlXfd98Hxw989xdaSwduSfFFUqAtYEmoOpZ4nqI0rKqO1DmL4yFt4IQzY50DIYIAg3YbDPxDUKh2e7oDkGpbibZr5LZ3ga6OOx4GCmiMbrwUIJKRnjer0Ye298VOlzIFUsEakzecTXdc/3A8olveiep44dpgIIgDnBViO7fxiFMYftLMdD3KHGtXplWahaUtPrnjjteldsd5DdidLHLppXtSdlQeWDz2wlpTNG+X9YW3QWNxNeMNQKFHdPxhNAaTas9ZGeMN04pZ2kwAfYbR8QcXkvY3JVQvPJSYIyQFhGVjwdKNwEotR2Av2amuvb396x4rXHLlE1BszP0YWX5+AuuZfNWOPWn9uSevXBzb/65wZfYGk6+M2LLWR+K6g5Vb5wBCAJPEtpwySiGqksbDAQX/cRWhVKaB1A80m1JtuQhiGkOMPsXCBeoNtcz0yEOp7s1fL3ZvfALqw0unWun8a59d7rrLCwL7A3MvP/krvDF9ucmXLVP6AJwBI6YSE8HQFLKs8J3hkl0c+NSqn/r5bxFyrX8y1xODQfOZP+zxF17+nWB6z620NT+Az4+CE6ifrAViIjQ5hYhYInKH66mBzX9Z6Nv4Veua//L8ybzGyT7mhHBLWBsozR65OKrNvz9uLr87qM8PIoLcAB8ob4AhA7BQZU5VeYZiiygzWSVz2wks7YCtqms82DF86yCEFkTEsEEK5OhqYSZCGVp7JoRaLUlZKyGsFUjaCgWrCea2DCe7YqYL02am93BX36oZO58/bmW7ZiD/WO10unMdDjw0whzUVopxq1KI/VqxWV/qbTZWCo16ZTBsVQdlWM/bEFqGCLDuNJlBLUINOxGcJZQJwynU3Gz/7sFNO75oht6+k00WGwce6C/N77mmPnfog3Fl6gMZWPHMuEYYOv4pcJ826tG4jXaB1JYgVjG67binoGBqR73aUrfTlm4jmtUTad8rbTOq/8bSCrEiHcEs3G/Y4kGNQN36xvusQcfo5KcreXxtPaLCalw9tWGCYIj4tpVGB6cOOKn8UipbfBGM7MNCZp53sqOzhf51i7DtohXUfjjZtXkhPu68B+xXsm0gsHsXq7QevKq1NHVT3Fy+DqLm5qS5PGQkVWaSAExDCRYCjwIFCjKopWZ5aBiAm0/twzY4SIHTJM5J2tJ0yojBhJh5kFAXULOaWd5BSekey8sdyPWvHk8NrJ6HbF8JerPLZ2pedyHe9DfSe1KH39KjqXBlrFeuTI/MHHxuG6VyJ/f9qxK/ts7kDepR1BUOQeK8WnH7Fdb4Fe10hT7WhzgGAJQsVAe+ulBaGQlBTTFBs5JsYqb7J4jT9X2WHrh/YPN1j5MNdyydqWuKzkOVqUPrKxPP3CWqEzewsNptI65DvV+mdMsVdtqwIGKFOMluPspSvf9p1Yf+t+8RsuGkqkG8Zisv/H85p177lYWXvnsnNOfWoVkC1iYK5KkSlggEjSGSFEKSB7Ow4QW7a92X+rb9xN1k9Laz4pgmD92XqUw9e2lrZeGmoLlyrYyrl0Cw3MOSumUKHxmzus2t+J66ZuscYJ2KTQuxIJKct82EtN0pduHQd1vdewVM0lRSvKYYzBUmAXUeJM7CTZDMAWJ5ITGdsmGa05QYJRB8nsfBsoyjhuBmbJhm7Dqeb5luYNsMVToIEtQUxYhKSYQkMeeGTDjjSYSB1iRCGDjXTXjiGKadNg0zTSjJUIKEcpkXIkrHUdyVJFFRxJGHCl6Q6EBqKulbCYmIIRAUhJVLWKZ/zCuu/dusl/3vhZvuWjnZdSin7+2aPrT3ytrC2B1WVN5J/KVRM1lJmUmToFkTXlcdtLVcbMcgFS+/ssHF19fbQ7kB6p/rKlx9tQFiqiJXP+vsuVcbAiF2TP/uiV9QLoPtAN++vwpP0rnbbdtf7LAgfzqhDggrG1E3v5wY3rSg1rhluwezxcIL+ZHNe2DTlTMAO5LTEQA62Wt6Lh53wQTsVwK3JP7Re4eaC1NXNBaP30irE1eR5tJ6EdeKRLZMJM3LxNftTKVMrnU8FCyCoXqNUDB+LrEiR1I9rjoErOAuwhYLIgVR6hRvtiUT5kZWuvuomS2+BHb+eEzs8SAkxwaGN8yCPbiU9pzqG9Go4VwsrrP5GspsZrCRX5zaO8ij8lpI6psgqV/cWp64HqJaP0kiG9cI9mBMbOvxWPngIjtJGU0glBRnZcq/WitrqfMHKwyV7KHNKwdimxAkBBKZAmJ2NWhq8Fiuf9O3neLIN9x1qw6cSZ6vmlv/4PdH4+b8+xaPPvSbTrLQ4/CYWlzP1ZGNHPNYm4wYLvgkH9j9NzxFM913Dbzzvz59KpracvbPPVjmHzz6zDd+AxrTl7pyRbvqgaViIUc6DMEqG6+PC9wa8o3smu/Z/du+2J+/9T7YsSNRLqtn+EslYGN/1VtfXicHyHwAACAASURBVLq6NLb77dCY38Gi5noaNYo8qlHKEKuC4qX4zpDWg/V2u12KqOHOO+JIwUNAqlay4thKxfutFOkQxIYnP+IX9PgDO3KaW99G/7dBbZisoWCTErOj+DhMaLDHwSKDstBkTsNkZpMaBsp2EG4kXGqrOmXzLlDOWgpLcO5Jzi0ppSkltwUiqkVCkEaoHKOQMtg2pFA8Y2XdqlvD+EyGgQWKEsgGDpEK2AFBNH9PQNKrDves2f7x3pEdL5M1N6EJ+Y/8Utf5+HezcdK4aP7Ik7eI+tTVtDm3lfjLQySsWojWx1MVkdbqj+pYtFH8uB6xE6PUKXWA7STAndb3CZO+dmKMBRaOKJSqmHZ70fejPeDshGhsveuvTpWvkwBEemtzXjzjTUmYlwjqLkfEXQQ7N2Pmhsa94qr9TnFor5sdPAJr3rb0RgQRXnAB+5XA/QiDmp2FmQPbF/f94OO18tS1SbjSZ7HIYaJpGDwAJgQYCslLVHscK20EBCm1TIoLI25X2dpsADe2TDTmURiGkjpEQkEoGITEhsTMcWoVm4bTPdM9uO5xZnmP+76/TyxNzzk9hbhQWBuDW0hgS48AuFF1gk5ldvQjd9EpPkC31n6bnCld6VN8+XP28BPgG6jQud1zpje/YIfgFLz88JWNytw7GyvTVweNmdUkKrkeqYMpEXSkh5s4/0KaEB7sar6JyRw2lClSgLCa0lhVdboqHWKh5toYuBGl6iuWsMOF0R046dF9A+uu+ZI9uuGbMDK0RMgOBCedsS+5eHd6ad8zbwlWJn8zXvzBlVaybDMc9wgMohZESHekAJaFoBobKnG+2bv19r8idtcfFW745f2nshYReAYpuvWl737pf1rBzA0uXzDQpIdInGFjpRlBAqEaCxDsTMk8xPZwhaeHvtV3ydt/My8um4XtZ69yUTPcxre6ov3P3bx4/PBPtlYWbiCilmfQsAhvECKQSSLBJFgjdwK2lqjUiGbdEj/h56qCDvK19f3HipoaFhBhqDXyw9rSmvP96sNRMQY0x0xpRCDoTzm44/VBtDrO0yUHjnSnE2dQ+/V1/NFJYftvQ3V5tPCODthtHrqe3urPgEka2rMS7ABglyABgd0WxgGYhesSmjILvjFYXnPVT/7vud6LHiBrbpo/lQXZtut14fihrdPPf/tDQWXmvSZvDckgcIiMmSJGUfxMiNqPUaIGTPSux0RHYQh0sD7RsVIJr+pdv+Loh2EZQWyqe6V9qVUAxpFFu2LWaRdVmvEdFgAOQ7HrIQnDJxDoS8CJGXOwfEm9SqF31ZO5oTXftVZduhvSPUuQDWsANyLa/4wnkqdyTc/mYy/YgK3WOG7a8S9ajZcPZBOWv85vld9fWx6/OapODXiybjgoU4dtziRR5uMdg0d9VrfnI8oXRFdWWI9TbGuiPB1merhmFLpUV1lccWotwanNuTRDTpyQ2fmyl+k5UuhdtcvrHnoJct3j4OWXwM3XIAMtgO1Isj/nYgxa+OAiByDNAAIOsKX5Rlyo+nPmHOXBOTbdFy1ObWguju1slGdvClrlERn7KQqhxUjIDBIR4C2thqTAKvqAxYCNuAY8RFT3BU9b/B7nXwhSaR8+JqokYSdGUb1wZOzCsrDB7Vk373Wtuj/XveGv6n79uZ4bt/gAdyisy5ncnPLAH1xWOv7cx1YmXviUy5cdg/tEVY8o2UkIRDhzR6YEHmLgyBrvXem78uOfznSN/DXZ8pMTp/Je1EE99w/uwYfu/qwdjL/fCcaLFq8qBSjVfcBC0gClm85iTGVciGhOxF7/rDdwyT86A5f8t9xVl0+f6aTl1Z9B7f/dv+3UA3ek0Vi5IWqVPxosHNxhJWWP8oBi2YsUIZVkKWAUBj50m0PUcaSqUl1Va2tP5PUq9LNybNKqdaq9i+tDzVi1t4H2itetdT2vVb2XNoxKEcDbfrMYTPQoRbHR8MzBQkEdB2rCrmtFdcpqdHubkNQetWjFLqym20Q1FeyU/LUCeGFVijIU6K2Op5gA08Kio6FsiiXYENMC+Gyw1r/ttv/X9Qpfca78meOnsg7a5yyBo5+1ZiYOp10jv8GyvJ+Ynzj+DuFXNoiwlpdxlSGOwAYfbBKjb5oy2kAAmELptxNe3XDpjJI0IE1Vzkq05BW8QTuX1tr8uurR6mPqRmk/apSpTogFMbEkp5mWk+6qeLneSS9bfNGwUo+2yhO7XWmuZEZ7fNj+1ggLqPNxDp/qtT7dx1/QAfuValsSOPTlYml5fk2rvrjViqo7w9rcNXF9aR0EKxmkgNmKk6I3MGbHBtK7sPWlRFiwotJ2njzRxPrO4tI6Vrj42m0aZQGJtBYLYo5tSCuWxGlSK1UG061J6jQIc5eZ5S0YbmbJsItlw8suW2627GYzZZbLVMBwy9BjV1+r6xTyZAEiE+oNG1qQhTjMoG1mVKsVGo1qPk4aGWbRbLlWzYSCuqaXrRX6Rp6nTu6h7ove13g9B27U94a3jna3aguDYW1hKKgtDid+eTiszfcbUX2UJvUeGjeKELV6IPEdKiOESikVJGzZqTY2djHb6FKt7n8C96J+pmQL1QGi/2DLU0corMyMdgvOlDHL+Hb/hqeMTM9DTrb/8ayz8SDZccdZ4WzKqYeHpnb95Yd55fidZnPmYjP2Cbb0FZwK24ntuIB0RoY1JcmIJhlY6L3i9k9lui56gmw9dcYDBu3Sw7/zc43J7/+MXDm8M03qqj2MFDft6YIHKAeG2v7UgZi4ENBclKQHZ1NDl33RyXV/LXvNr6Nb3hlNXP7poYZCL8tLh7qDVmkjC0s7SXN5p18tXx616iOGjKhFE6BYcSc+MBkre0UMgAqOdkJk5RWnJqzqlLgGfi6VxGNNp2fj+pPggtFgKXVAqpF5W7lDvblOgHkliKtfUwEKS0QtstN5Tt0A6LR0FYO4Hejbr9mGbXUaxLra1lqOGMgQDY/dQOQjCxGBRVttHIMDocxDhfesrN7x4buy/cN/Rzb85PRrDQoqidv7FS+kfv/81NQqZvCLaNRcz1vVtVGrvE62KqtJXMNkCXuTenT0qsuiJgHtq9OZlrwKKXKCroWbUMlMIypdXbOO258hKfUiy0pPm15mltnp2cRwpji1Z4Vkc6blzRfzfQtWsW8JZgdWzhTI87Ver/Pxe6+LgP1K4N5lwtxcDsqTa2aPvXBJ0Khcn4T1a3hzea0pGqbFWwTboUyBzfSm05ujs0HUVEZvOUz61AOwokLZSb0pUaBFlTFKrxyBDci7Rc1iWwF9sD1DKPMNZtcpMxvSsJsS0D6S1gBkPRFJIwjDBo+TpiTgM2YG1LRCy3abauZuKItGBEEEVIIj4tgQMjGlEFaUBKzVajqSEo8i5RyIaRiWZ1LbM5mZoQTSAkSKS+4mUrihkE5MHFOaaZ86+QNDa7f+Vr5n28tk5OTQwjq7RvH9KAWBPxRDkDLBA6BOAlYKL2QLsPdoWTE4TgyFVATjoYTVvoSjALB+lQQ48E/W7dofPrxfOk5gy9ZXPWaCwJJrgqh4EEWZeHG+WzQruVptqRBUSwW/sVIgxOhlFuuiFLopkV0go2LUqmeBB3kqAgs5w6iGpCz1VHWis32FODWU9IYufV9l36irJV1FYW6nawGUPsTCB8cjptLaCmIDCEuHllOYNL3ux/NDG75l9qx5wc5fMnsq1/VkN3MHNLf47Dc/2lzc/xHRnNrpiarLEj3XPMFoxYaAxSBKMNqgn3ixBem1L3mrrrqz+Lbbjr5W9Kvc+4VNE7vv+eWkPv1JT5Q9DHQ8Rp1/xH9glYd7BCt7EzjBNqyLgi2xkRs6nCn0fT7bM/KAfc1vnf2g3ebVgzU/VHv5xQ318tL2sBVcJ2L/KtlaKlqiSU1oKesVtO9UiXh7dq1IoG35SlXFncCs6Qrvla/Od7rB2/nqHJLt8N0GZHUi1T89Ql/5Tc16euU59cHTgWfps+nV6tAatKWTDS3zhp0hS91z1E3HMU6SBMAM9NkhwCnWvAVRJ0NzI1vefWfXyCXPkQ3vrp3s2vvXHncCxV5a7oqnjvS2KmN9teXZwahaGiEGH2CUjoIQq+Ik7OdhMw0StVWUK45mTrf/Wz+/bltocydDCmlIgu1twgRldoMxtmiabFkSWOZJOCuEWHTd7Lyb6V3O9vQts1x/CbJ9K+D0V6Hot97sYODXVcD+oa115EG7vHz08vrK5C21+WPXsrA06spGn5nUMzRqWBR527hhtPVju5pC9CvOJ18xX9KKaR1et95eWkVJU0fwMEeJNeUmhI0u5VClkcbYhsf2uhJKxcdj6FCtdb04iWHGlFmBwVjLYNYKtt2UHjLB3q1sgpRpKbghpXS44K4EzvzAT4Pk9v/f3pcG2XVc553uvtvbl5l5swADzGAhsXEFd5EUSVmWrciSHIuKbdqRl5RUTqVSsZ2ynTiRqTiuyo9UllJiVRw7kSuSzIguq2wr2iiaFGGRFElwB4iNwGD27c3M2+/W3anT3ffNgJJdALEQyxvWEMDMe/fd27dvnz7f+c73oSoQMYgBaiuj4pNSelMdkBICzL4sDyKWgdgqRDJVOb1p732f7i+MHzybhxYfytobXynK6szWdntpt4zrNzACBSTxce6EXEo/ln5d8LDNpR9EkR/KOOxYthsDihpRIm2UsWAW54QS5PdwiSCexamq8CkDTia4ZFwKKnnMqBRSktgSYKds18s5lPS5JN5EeFARQWcw7DSHYr9RkVEnTUVAFLRtDOYRAtT2eHqZw7uhG7GkYvYkAZtYCHNrFjC+EoUVcMzVIo3wouq51nAnQpgoXRgzCqHjgc+ycQe8KnHKb2eKowe23fjgVyF03zzbdpl3s1CeeupRr484t9dOvfS7cXvmPggX0i5ofoZuYdF9xmpAbVv1FEdxCqjTP1Xcuv8vIKaPln76v5w1O/hHnePMVz7xy3Gn9i9FY3qPJTtA4gAsqevDmDyjupvC/1E1SgkZ2cCZC+m+Lc+6hU2PWYO7v16447apS7mYypNfGVydPHnH2vzER/3qxN4UaVVs0eojopWTUQuBb93ra75UbdvInmoWi4ZiFf62gT2nyU0GxlZ/XV8idejVUK+B5JIY3H1VEoTxSdBZctIGhcIkRofNVNDUa02v8Tp+jD/Vmm14LpS5gIAHvg6JW7o/vqnmbBsRD2ewRvO7XmTZwU9d/9HPz10stEMF8ennPBArw/XF6V3NlYW9tZXZbWF9HnXAPQLCA6oYi7j9pQShGkyBNMtTCMSLBA0FZ5GQNCJgd2w3t5rOlSbLpYGZfKE0DcOjJ2B1dR72vHsv9nfzDF5J77liA3YyyFI+mwrnZrfGE299oLlw7MH26tSNorU8bIsg4xBOsB6JNpA6KKMeMbb2JA+cfiCxzoVqaYrsIKXqxdVSeCoNN+Ur/B03fYPo1a2Dr1BtNkmrguZ5ap6xVnNQGwYM5majrYGuJAXE7F5vEbqsSNxeKAUgrGXFQDgKfJh+SLQYxIo8bhQY1hQzELB8DOnKgte37UDpun2fze++7/TZZFtSHnJqzz5zb2d19pFObfJj7dqpEgifSo6bZQx6CFfhIqNzPF1WIJI5mYgQSxBKOaUsIsACdMhB2MCo+4Zo+ITXKLjwuBCGGSscELEUIk5xwS3sgSYchXACRRKzTcZsQwQ21siUi5v+XMWStR3DWNZtOhrO1EpJGuVO+kUTMNTAnuYVKshjEESdcJRWQNMIySFQ/cyuDJ18JPKV+Wxl+9PZyravF3bddYBkz43Ac64Pvnzpf9i1+VOjvF391+2F1z8MUXXYQr1wXNi5UJ0N2BON2ZSuwRKQVgFCWRDCHvj+zgd+7nfAWj1Idv7zs2rn+jszqmf/wz1L80d/tTp16JdSokZd7MnmeA802BRSX9XPkQRlMU9tVMM4gtguAiuOvewO7nssO7rzS+ndpcVLqWeg0KE1Owd1f3/75Mt312aP3+M3lvbyoNFHYj9lEU4RHlckQomlBL0JwXmA80/pNuAzrA2fTHMRbrZ1ME+i8A9l4arOvQ6Zry+imruOtWoVsFXvsF53tFgmfmtLYYWQq1p4IhCiZTh13q0DuzoP5FVg7zlH8RCqHMt82YEGodB2Sj7kxt7YvPtDfxI2W1+uPPho81zn4Pm+Xnme16wcQLsIgchBEDpAYwtk6GlVG4RnXCy/c/DSdfDSbbC9NuRYHWA/vkKNxMXaaJzv9V1u778KArYkcPCPrGV/zbMIK8tO54ZmbfEjzbW5R6LGZMaVTeLRDiDgybD+owgmejFXtSz13GjGYpLBIZTmoPGDCha6DUG/HsOHJppghq2YxxhQlZOM/pkGhZB1jJk2Znq4SUAZPk2KMzi9AYtMzczcBZXF4I4bs0L1KCOhhitmpj4XJQsDASD4l4E2LYFd3HI8N7jja+nCpj+cLVbm9pzl7lSeemrX5Et//Zn28sQv8uZEyWUdil2kOkDjqoZkHAyJKvSaoI3kHcxTutcqFZKA5613KFpSQZWIFT6GF4RjoNyMKfa7aNUKg1JgvZmrkgRytXFh1TKI2gvdSHurAyIRSodkvQFSpWc15nrw1MKIawO2JmGQQx6CtCDiSNxhRggFtalxIxBDEPjA3AzENA+hVe7QwpYT+dHd/4mlc8/mtooZGNzqX+zgs/zE7++mfvufBpPP/iPiT5dBNBiOB24elYUnLvqq3o6+vvgnLtY5kOmtiyw39hdj9zzy6zD2wHk70snpb2yefuXJn2nMHXk01TydT5MWJTxQcpGo3Y+dTEqoQqETehMaCQ4cCZx2LqS5wRPFsf1fJUOV/5bbFa6ej6jIuS6QyglwYqtTn1tNA9TLIoj38aDz0dkThz9u81rBlR2KHBcqAwDe0a19uHlT+yDdPaDJ26YbWBH6NKqRlFXw96pc1oW49UzEN+oqti7C4L80q9kgOkmTWJdUlsDdJlc3Gbw5mqlrm6dDFdP1M4+fYUtspUKVNoDAs6BOc0DL488Vx27/P05551dzu05d0nHfeJ/UPYD3U4AcAVUCA4ATWbOqnQDYMSThMIDurlmSAA9rWt0FJm2e69y5El9/xQfsMyfOUxa8MZubmjy+qd2c3Z1NkXvi1tJtUWt5p/BX+izetuwIS7OahJYQP/WDqboztb8xojhJxqaiAS6cCJFjTySGUd0GhA8p9nqrTFCp9ugHMQneSTBRP9/II08272brnhBRFeMUYUcj/IAZNmopI3dd79MZRMSDkOVk5A76dmHTC3Zu+OusMPjtwftveetcIMnWi//rY0tH//YzUfXtH3fFEqOiBYR0AFs4kOWKsZZJx/jNYjuGtrjDlCvpidQohLpivQ8xF6Ivy8CByV4oIfJ0CTYavej2cCqJUK6yH5UJG/lZvb1aJ6bgGGmSynr9T7fLYBaFdW2tiY3ZIHo7aTctJBHiQowbLh38wHLBTpVX7ezAW9StHPCF/URp8NbD6eHRFdjxYWSynZlYXcCnW/lDv/jqvtbM6X/YWTr5y6x5fNiVNUbBVyiOAvqFDZaFhrMCYh6p3Iy6KViLMmAVdny/PP6+Pyk/9FtfvBCZiTz1lLf09oHbg9r8r7dOP/cTWVJLWRCqLBQFSCxkW6u9pnbMUvdNbV4BpO0At9Mdn/WdppWbv5Ebvv5rA9c98MalNlQw7UlW44Xn83FQ2zR/6uj2Ysq5Q4atW8LWynUCe/Nly5MiIGpjRwQ4yC5H5zOlca3LD4Yq3mWEJ8+55j8Y5rguRZtsWDPJ1d5UKavpFiz9lWTWyd+Tn+uNui6nJ/Ke+O8Nc727UcY5jd4zqFDCwBfY2JYDq2/8kF3a9EWvsuux8p2/NXstMKQv4CN4xR7qqgrY3cdBSjI9/bi3ud66fmHq0B6/Mb+L+62dtgi3hY3VnTRu5YAHFsG+QoTMsO1L9WxHKkAqUhIS0XT41bCVephM1dR4vSX65dr6D+HypL6KL0/UeZKorFPPMxcEzR7VPaC6Mou9oSqzwXPBZRozXtXSgU5kWYidUoc7A9N2fuT76fKWv8kObHnevfmGiXNtr5l/4t/9i/bp1z/FV0/dnLcaQEQdgPjAaWQ0gglY0lZ9qpRjP7NZXJTd3brSlNmimLRgPcatX6qJ2CYjUWO2YYHT+xgcK+QFIHypN01dlqkRTVCbJZX9aPQiYR1oSWEDO5IYGEMnN7wXeARkUyOUbmF7iLJg5TTNYyvT8vJ9hxwv93Im1/9irjx6EG677ci5bHjO54lvvfAfb69NHPlYuDb3Eegs3sTiRbBJByyibYnjCBd6D2wsA4gYIo66zRZItwAtNtCyi2Nf3nzzR7/g7P3kq+dzHhvf23z+fw6G7ckPrL39/X/Dgtlxi7c9ZKljOYlx7LBAqBhxTW3GgXeC40YCieTUhYAVY5LbPsPSlSfdwsi3hzbvfZ7s+8eTF+r8zuU4OnifcOCVJ7dX509f12wu7ZRhe5vFgs1h0BqPg+YmETaLluiAB75SwcPMOwmemj21sQ87YY8nwbk7PTdUuPXzq5kV+lnRuuYbduqmHQx/o2vohsmeSIEm7HONL2nNbKRC4iOEmujchoAWRDs9upYb3PbF9MDWrxTv++zBcxmb3muv7BG4KgP2xluC2QNYoi+uLY+1qqf2LZ1+4w4W13bKsDUqok4/FX7Kkj5D8wOEzVD6VFn6YZFUV1fUN64BWnZPV6F1gof2n2iwnvRv6k9OtHY16UULCCjik/qlbutQe24FxyW7ah24KD7wyo8ZoVH9GZHEzDoTQqq/CunBo9wb/N7gzru/kcqNHIVtP1Z/N1nW1Nd/87PB/PFfgNXTO7NQB4s0AGgAMUWoU58n1syYtIBxDNoqrTKG8ko1YgMhRwdlA07rBSuBDc7UjugK/iebIVSpU9dNkRegrxsXOq0QrWuJqvKHrSAJWK7MbnWdHxWZ9IgqRhkQi0OMiy/WMJSCFYp+oF1kikunvwluZYbb5dcKw3ufzA6OvZjxihNnQ9I738dcwYbTe9zqydfHeH3tlzoLb3+E12auT9E2E4AS4AHYSitAAketfPCAIuMdoWeJ5LgUtFkRrL6db3ilrV8YuvuTXyZ9d503Izi5LqwHtw8er7Rmj/6r1vzhj5FgddThEbHxPvpc8SrQXhTnB6G4fRQ6YAupHL7AzkJMchDbfSskM/SCWx79erZv63fym26fhs3fCS4lTH7G8y8POdBo5qBZr7Tnj4+tzB3d11qZuTHu1HZasllxZLuPibYHPLQEx0mu8DOteNetPyebzPXatX6WzfrQZbHgxjYpfSXtXUkmrQlmyWxNArYml2lIXbNhdEFIJwqo5ugrDQF8TkK0l3aH27Tvpu855S3/dfiWB58jA/c2zndu9t5/5YzAVR+wz3x4caU/bMNbB+6qTp38iVp14b6otTJK43aORC2HiZZFhW8zGbEENlOPmLH2Q+i7K6iAu2EUqzcG66ZgawK0EUNQdVUDs5kTSSgoZ7SbJS0neEw0J8DaJWNYPBSCemFI3JC4fQuZgS0Hilv2fM29edO3zqe+ihnI/BO/+xv+wrFPweqpG5xgCRyCkDjKUXLAnjNkyCNxhkoLbDSd4GhlijKFmIEbeLybUCeC/uvTyVACdNaSwIe6rt2l9+jND5YZ1PZF2+8hUwU9cc2GSLHzsZ3FkPnW6xhIwkEYXKtFqYY9FEahWGfH9c4CYrlSkhTvSCvgVnEtXRp7qzBy/beK193/JfjeyvKlcuzBYL18dDTDWo3xeHnmnzRnDn2ctuZGnXgVqERUA9vLsBSg29QspNMJ25gZSZDMgsDOy2XZF/aN3fLHg1tu+lPnlk+/eKGXGXnoUQcyW/adfObPfp/XFx9wokY6SwWAjxAyji3OjUhlfkqhC2vAFMVfsd0MN0wW+DIFHassRW7k1MD2Wx938oXHik5uEiDfvFzYv7L+F33x6Zkb/NW5hxZnDt8DQX2T5FFRRFFK8sCiEDHCY4vKkDEZEYX6GMJY0iutcuhuwNbRGzf0WqlLfyXkNb1t1zU406OwLshperb1U5FUxJNNPe700XYSFb88GbOyL73NJ0dv/PDnUuWxp8nOD18wDfsLPZd6x7s4I3BNBWyT+SlVn9WJGS8ixT63UNpO4mhXp1a9Lqgt7woaC9fz9vKoFTfBFi2wwcdGGgVXqoYqzN4wc1bCEtgJrHtldX5s+ii7LNIND6+BvdUDa4hpiUqQ8QbU7WQoaE9ciJw8ZtTzqeLoq9ny2EHqsANcRMc6kF4Zvec3zsqV6e+aMhiw269+6WNTb37z14KVIz9eJKuQkuiK5ANHeUXsRbccwIQDWfAu2OAqzS2t047BJYGsz1BO6H7gxmmVRPV3loR1VqHjspFsVGTAhE6vM2/8Vn64KsvQGwVF60tQDVN/VPcWPZzBhlCiAhSaAuR8lhmYyfaPH7ALladpKv0KSH66dHJb81IFa3VeU98qr55+/S5/6eSvNGaPPODw1aLD64yKtrKCxMxV72QwaEuwBAEbZ10Q6jZBJwOBWwnCys0vuYXKvx+7+cEDZOhDrQu9JOjWnce95eMv/WJz6tAvRStTd3u8Dg7aVeL8F4Ei/TKbQqRgcjxLBwhHlzOUTUX7UQYB8ixoNuZOqZbtHz+YH9zxZLq45Uk79b43yc6zMyi50Nf2jo07hROft9emV1IC2lmSqow5lG2VQTgWtOo7/ObqqF9fHOf+aoVGjbQlAmrTEAjvgBTY442lF132QgRE62PrcKuMP9V01oiQLuXgBhhnrZ7ziG/jOmIhimVcqJIONL13169X37YLjZCBcPrDVH7ry5Vtd3w+k818E274tVqvbn0xZ8nleexrLmCf+eA+ZcHJONNp1nPttfmcX58vBvXFEuG1vlwqfROJmje2Gyt7w87qMERtwphQGuWavZn0Y6ttdjfz1n6thnal+CR6iHWbiFb0UYYKWtrFtH8ZvWBqS8vJNd1M6QXizbDzuQAAIABJREFUpp9pC/YqzQ3O9fXvrfLi0HJ5x0+i/OgF8XH1J7+xffaVb34mWJv4ZVI/1Z8VdWBhQ2VSKD6CveQoFEOxnTKKgUS4SOk6ZtKCtj6WyTTq5hbrjPhuvpFsaxTkYJi1CIEbMwB1VL3Aaba9JvapII0lAmV3qcdaq0bq/lk0eFDsXEkhFGjokgPqlgIrXTzkZHNPBhKeyle2Tjv9Q0uZPXvWAM6fVX22j7IKgEe+tnPy9e9+PFyb/RiN165jYbVsQ5NaEj0aIqxYQ6z8hRO8AYsiFNBKwrI9zKygRbNRy63MpLfd/vvpgcq3+26qz10siBnPeeWZP9hcnz/xq6K1/KvQmtlsx1XVl4BdFhoFUSELCMFOfCyXGNTE5qqtGH+nOBc0JWKrUI9IfslKDxzNlkefHL77x/4v9NcvafvX33e/lPzp0tNpqK+m/Wo10/Gr2WBlJdVuzWA/d85hYiibInvE2sK9MmzsEGErJzg2AyK/BOehfhxxfiqPZq7dG5UDmKKLaj0H7fGM6bfJ1kUMNtM65jxCdzEJtm2rJQIZ+UiMjJgLDfAgtgeEV9x6sFjZ8Vhl2+4vwcte9VJuOM92vvded/FH4JoO2O8cXm0af5DB4ZMu+MvbGvMnx1eXT48Ffn2EMlqyXbdMGSkJwXOc85SMIw8EdwBEGoSwJRdMSmFhwRvBYzy+qXhjKwwWpSP9pxVJQlqEsA61WItQWgMQy1HE5wlzFgql4beyAyOH3MF7py5E286PmkZy6tnU7InvvC+qzX1crE3dT+onr3fjmmNJXHA08MeVsQHTYiNIfBJca68b+7sEP+ii3BvkI3R2vCGrNsSajT9LXIlU/c7UqFV2b6QK16UaORCuyYCqhQwb3qQFITL2UYHOTkfUyTTAzs1Llp8QxDnm5fOvlkfGXnFyW49caihWSctOv9JfP/LqvtbS1ANhbfmDvLN2k81rlsN8kOhtDZHa/GHbFEphaLtHFHlRwqNAgxiYk4cmZKFt9y04I3u/W9p6/aP5WzdPEvLJi+rpq0omX//t29v+ys/x1vzPkNqRkZRcYw4SIdGLG/deCgpPyiaaT4CN23g1mHEqfjSKrKCjFEkDOIUmdbPHOIG/cXOlNwY27TiRGtozA+P7lgm56YKjBe926VRrwPL3M9A4XYbG7BBfmdjVWV24l69M3Rf79S0yaqdk7GtipJrTGgPXARu1B7QfDBY2VMA2G3TVhpiwxgn+FjNx3S+KwmDY246IBefYFYCbOAaRW5B1e6BjFUZfSxdG/7I8su+vc7f+CjZI9b6u0RHoBey/48bjooVkLiXOsFrKAnMq8WJ1pNVaHmw362Xebudl1MlFfjMLIiwA566IOVrmuVKgg6ygUqIePW67KWGWHQKjASV2RCyrQy17xfO8NcfLrHmFwlIqm58Ge3AClvuXYf/++N0Qyc51Dsv5b2faUyevC1be/nB98gePuMH8GA2bKVRYQwtHn2vFMNdiYFMCQRgoaVUN6a9PnW6/9Iaf6UbpjTC4rvkl3rcKCkdBFFywTM0cg7XSTTaSshig8XMtXBgjZPHjmzBjcYHTlOQ024mIN0fc/IyXHTidKm06lurf+YrrVV6DGysL58qcP9fx+xEbPtJ85fP97cbKzrBevdXprD7kL03eTv3aoMXbNkMXMVtAlEDLTIEZqm6vnYy0iAaaUdgcwIcs1NlAI85vfmH8ro98IVXIfYOMfvK8yiFne40orHPyyb+6SbRnPy3nf/BTrj/X5wjfQgU2dYNwY2XIibiJUsr9qnU4xqilSVR4rywXYtQnlxT9xKW00r6THTji5vpfBbfwliS549IunC6N7V1KecNV2Hw3mulctJa6H3XPkNfSPHGo0Jid6fcbi/1EtkccwkdZ1Nhq+6vbeau6G/zaJoiaFsQ+UR0cWPZSgiuaHKk5mDjB1/XfjZqAya51wNaSSthoiIEavQ/wbQyo0g3A0oK2DZGWx0N3oBmVdr6aGbz+zzP925/I3fgLx3sw+NnO4Kvzdb2A/S7vq1L4gd0uNE57iplFLAp+zCDsWOABQJ0j0dd8uWgwzMGNBQiGij8RZNM+QNNHtZ9LuUD98IL1VdY6vDQgp9/6Z2unX/5Z2Voct0WHOlRAJ0SCEYDFpPIVV+ux4ZAlvdYKDjyH5VX3XSfIAzLDUcEQSd+65qc8jgQSx7T4BPa047dOwl3BiR1z8ELOMm0vPzJZqGz9enZo+9/CwI4TwK5fgcHB9qUcT91C9DSDuWPO4uHDOUKy9/vN6iea86cecsPlsh01qMs7Sr1NkfYYKqwhHwIhVS2Vi2p8uvMcwRlLuYel7DTURS6G0vaXs+P7vzTw/g/8McAlDmbzr2XaS6/tXj7xxGejxaN3svZSvyN96mBzF2ba5uZrUTAJqEmj1OfUqoKhjKvrDXHjh4RDywFipyACBwKZArBLHSs9OJMubn45PbDpQNiuPS/bp6ftdNGPoBgPbC5HsOMeAdCQWnDjsDxbK1l9X9QXAXicAAwQOJgjkDpJoAZsZe2QbdG6VV2Zt9PD4wPMyt3g+527g3p1f1hf3g7BWomGNcfiTcAOEiYDYBy7SDQBDze0WMPWMri6Y1NJp6hNjH5WEmKpAiTMBlUxM7BshoiRkhrWJhiRQDU7S/mcMyctpJ2r+Vb50PANP/afU+WRZ8j1P7/8Lpeq3tuuohHoBezzuJlmUSDw+OMEHjYHenrgh8f0AfzdAxLgcfOihyV87nMAv/foZaH2gxKZkBGbFg698Ad+9eRP8tZUKUUCsFAWEUk13AcJoXJAw8VFBVzjJqRWxLMI2OtiEutW98rjF9uCujwz1Eu2tUgNapoD1tJdXMQEzZSbYOUW7HT5uFvofzmTLz1bW1o65KWgVhp7vw87mjHAwwhpnMXZnMdN3/BWhb4sj6ShvjgMjak7Tx/5wcf92vytENYrVtzymOhQl6IVYQBERKreHmPVRZk6KDqdKjMoFTHFYnTQeAUd4qDhU0gP7jrpFob/u7fl1j8p7f/0u2rfO58rxfmNegaZtdrOlTd/8Duy/vYHWXuy35FNJeqC0p7CeM5j1HJiBg6zgVlY4eUQct1RoM10EOjXVqaYRaoGNmpLSVwO1EbsJrC8fM3L9R3PlDe/kRkYOebmht6C/MAqePkWFMptAK8D4IQAJyL0PdZJ7Zn32zyTFGDCBqhSqDku2HEKIu6B30zDykI2rFc3B83V66JOdcfy8tvb47A2KnmYp8Bdm8Q24yFm0pSKkNiUg4OkQCMikygfaj6KopgZGqQu1yBipHuvsV1rnZypESUKVHlkJGrHDGIhIUJUyUKSZB5akQXMLS6lS8NPF3bc8IfZYuZl2LHSvFichfOZH733XvoR6AXsSz/ml90nqnbTw1+1V+feuLO5dPznw/r0T/HG3KYM9kZLJNiEANQQjjAjVrXLdWGJswmRScA2PFk1BjqJTlyD8XhaUY5SF2w3u0BTxbchVToeWbkpwbKLYWxNEjc1nytuWS6MjFZh7OMYxDZqyF30sVUB4cQJB8Qbu1rzp/c1q5N7oub89cJf2h60FkeJ8AsuiyxkVfMInZUIYIce1jyxPimVTCrmoYaoiP2+KlNDG0ULIlBKdoKnh1YzfVv/uDQw/meZe3/79Uu5Edk4iInpw9Thv7ndabz9cd6Y+rBfn75eWd2gpSWNtZ0lwiKB0dg35MSQh2qTor+M3zEGLHQBS0w2FNaA106BWB6XVqbJWbrOWboRgVPnVqYl3FST2F6dUbfu2l7LAtJhjEYMaEwYDTHVTyYBEkRAylQcK816FsdBFuIAnd4ykneyDC1ZRZQhIspR4Wd5VMsS0U6BRDsN7aut68vYZqj17FXpxrC80Y7VqNarroR1f2u9lKIugDJtUVj3uie2Nh/RHtf47CiOCDoBIl5hpcAnaYisnHALg8876eK3Ha/4ZOXOm96Az59okkcfvaRz/KI/RL0PeNcj0AvY73rorr43ytm/TlffPHB3uzr9c/7a7CdYez7nEtQY1yQpLU+pMT+tq6y/koC9Tj7bMDYbnJDWg3TyRh30dZu2Pq4SjaAOuJnifKo0/LI3PP4MVHY+D255GrLpZSittgE+fdHLCFq0TsHdFE50GHjNTFidHm4szO9cXTi1i3B+PRXRuMX9TTRuDcpgNUNEh2JfNaMcLAuDkA7SiJNigBLoLY3bEvQzwiAjUN2NKd36COMdZxCwLOepypJd3vq/031bvjY0fMNbZO8nL7mpwztnt5QvpdtP/eXuRvXUhzrNlYdFa3kvDVdtC3xwLGT7S4gC3fKIcDHDEodyUdMmGKagolXpUJ9cp5wKSsYhUuUA1CYnDnDkKKBCHf6b2bG0rJAw2wdCA8asAIBGlGAzmbKFitTx1TGULjiThDoSwBaCUym4I0SUAhnaMg5dIgNGRKjq0GjR6qAQjArM+K0liXV/ufYWUIY/imWXKAAZzBu7GIx+QtKJaJ4Gc62JQriWQ9Ee16ZrRG3OKAiWgoimcYMWRm55maaKz2T6hr+dHxx5Pte3f4KMP4itBL2v3gh0R6AXsHuT4YwRkNXn84sHn7jLX5n4dLRy5C4rrg5Q2XIA+08RtVU636addEPAfufPkoOqYGxmmcquuzNOI9eYkWi2ks46dBuMDczLtaxM6aTM9r3cIe5Bzt1py8vVpFtq2dlyq5AdbAk743PmRLn+gRDKgyHAGFJ0zxoWN/Apg+nnbMi0HGgTq91ccqNa041F05OdlXSns5KRQSMvOQwxkDshDvd36su38vZanvEWc0kEnjIwCcCxUPgG1b+QAa6K/xBEqFSmDTOw1q9cyZR5BlHfGKgc24YAe5lJKhBeeVYWNx1Ib9n1b4ff98DspZJLPdvHYO6bj45B1PpEtHr0Y7I5fx0JaiUGgY0tj6EIQErsLwZwMKPGbJpb+qZjNyJKrxq4WLVG6hmgrV4kIjf4d+Q04J9aj1PLhSIxEd3KdMuYMt9J/lNmPkaFMJlKxoFPV5XxU7Qgj27BQvMPLbSDYLbNLL3hNCY9iUJfIi2sjpAoFurtqVYX3jhgiXkIXqex4V1v6MTLSCiaut8et20xepqnykFkFVYDWjgts4MHh3fc/uVcKf0m2fkLF0zB7mzva+91V8YI9AL2lXGfLulZYstXWD22rTbx3G+uLrz5EMSNEVyUZdAET+l9a4pU8mWSJU0afkcFeWPA3ug7rJc+DM+IOprWcoSKKQKSyCpGeNiGiLogWEYwr7RsZUpTdro8a6dLs46XmyHMmmfMXgXCV+K4vRKuTteDxqrvREEsPXQRB8hYKSFjWzasiOTtiCyu+jSbBajWAup6ebswMJKyvcE8sd0+KmUOgJd5FAzEQbsSBc3BsLE0HPn1ce43B7jf8igSyEgEWJu2SagMR5AZLeJIW66iwAtW/KMIqEWB2Z5iSAtOwEGiUoD1X2xHsyEw1wjoeUwy3MlVJtL9W77Vd9tPfAFmqsfIbZ/RPUKX0Zfa5Bz+wwzw+P7lYy880l6evSfurA5T4ruC+MAgAFfGYCsdcmT540uVhQlgRyOa4GFQV/roilRoKc9nwbVGvNoLqjunKYiKM43BnnI1rthq2IWhTX0FJXT1hnGd8YUBXmXeKq3VdeVE8EfNXeO+oczjMOh33fZQDEXzKpQ3gPKkVg6nZ7j5Gct3dZz1RVRn3Qk4o3+u/6/44aof24aIpKSgOZ+m+icz5a3PFTbt+7YzfttT8L3JS6a+dxlNqd6pnMMI9AL2OQzWtfJSXaf9phPUT42uLZ/4VK069dOt2txe0lmCAvXBQbtCtegZuFNxa5QTsBGQQRvLhEFrJByVW5ZhmZt+auQLJV7femwTWBz/VJVEs9Ap9rSQ1I6B2lxSxiVhHHnJCIlKQiIAEkhwQsvJBMyy69S2OWOWsC1WI4S2OBEuj+OskHFGcO747XZWSp4CKR1tAI4evjEjyIqSCKXGjElO0SCcyRjDjG7Tw9qtulbj6mZ6a/FMleGJcV9SUrWKVIe2rLouYBEBKSIgjHyImA2hk4E2caFDsuAVxyZThaE/LY7d+KeFwJ2E2z4Tv6OacNlMPzU/Jr7odiZnBlpB8x8EjaVH1pYm7iWdRUhDE9KyCS7q8kuASDhAqKPaAVXQRAQCvbXN/VYiOUhkVG5YxkLPBFmdEaMQEdaDVRFYaWprGWCDyCCErTJbPXcUYxvtbLGOrmKstsjFLxVKjW63hujRDtM4zXU7F7R9qzHmMpr4qJ+uw65GCNRMNt9nbFuB8qRmb2pGBGcKFpRs5V8fsQIIu68zuPXG/2dlSo+5rPiS59pLcLIU9MRQLpspftmeSC9gX7a35r09MQ0XH7aX//bxsU6r8VDQWP5oZ3X6Xqc9m00Tn2D9DxnOKM1oU6pqfsrsRNUtjdUoRizjNa7gbvVzUwM30qI6nUrScpOTdHHzRFvZGLB0LTW1rSfFPnm9fgvUqhEEu4RdQYChgwuSubCZPiJEoHAUE1IiaI3iNlRKjrsAxGJ1iiU5fnc3HPrvuG3QtcikTUeXY/HzE2q7XryRTa+/TMZlCHX6tXpjoyBYgrmmBJ840GYZGTqFtlMee5mm+v48U+j77tB9t5y42MIoF2pmyaeeslYyLw+LxsrN7Xr1A7wx/xA0F7axoJpxUNoX4WdiKRY8zhUcUIzblBkPalUO0QqAOlibDLs7ktoEZh3aVlIt3Z5nNfIKbtZQtPKi32DzqraAplZjTNg3IEM6oKIfQFKV0X/i0VAwyLQTqmMIY3u6IVhvgJK6RjcogIIe8uisRrDEgbVqBiFxALxCw85Wpli68oZgqQP5/k0/oN7ARA6gdjkiKRdqjvSOc2FHoBewL+x4XnVHw8DdOfRHo43Fmdub1emHWGPmbuigXSEKxgTKUxgVvFWAQ76vWn+JaldRTOCkfq0bVXU2pOLaukqUDnM6w9YVyY3wZjJFzZ/dhVKH0MTpSGVXCDmi+Iiqhb5TuGXjpySbBKNlniADxi9J23Wa3mJlXqLFXYyKuT79DemvVrAymuimCVdbpmq51USSVlVTJTpeuRBZhUi4fZMs3/90urLtGZLpPzDIHpwmt9122cHgf9+kxvmxevCP8q4MttXmj90pmiu3QFjfJ9u1Hby9WnGhCQxlWJHUZXS0zeAaIpfRi0cGvalL6wCudkYmWOsNIGbKWOnWwd38FlNq/EI7W7OhU0pryLVQKIe2slzvadiog49B20gMJ7r16sBmH5dMXhP01XzrbjDxbPUmwTi/dxEiroK0C7GVjUiquELc/GHipt7ysgNHvL5NbxWGbnwTXmwt9TLqq265vOgX1AvYF32Ir/wPUNn2wuvpcOW1cf/UwQ/Wl97+YNhauwGiVsUhvmOLDsi4rYA/zLSxX1stg2qRTZhAyp3atLZoqBIXVkXSUbPQ1B+7BKIk4zozYOvX6kVa267ovyeCLEpkxeRR605h5h4kFqfdhXf9UzVxKdk2JKRgPHe9oGvCXHKOG+9p0uSTOJEloR7fpdu1lEyn0tdmEDIPYivXIs7AiXRp6xOj+z7wGFS2HIfynRdMJ/69mHFqjix/PwuN+fHa6WO3NxdOvy9Yndpvx/OjjmhkCIS2lJwgKQ9r2LrtSdeOsa2Nx0gKS4KfzriTf3UzbAV/rwfibja9wWdeh3mtza2J3Ukl2eAkXUp3ct9CBZOreWOMOhB0Qehde9Wb0cQM3ijw6b2nzsQVfN7dlBEpGYtj4rRilqnGTnHSzo+8Wdy87/upwW1vOv2jM1C8uXGh/ADei/vc+8z3dgR6Afu9Hf8r6tMTmByOP3dX9dibn6gvTX7IX5sdzliBZ4mmJeMmIcIHi2q+t64fagY4sm5xaVN9qBuWUcXXTWZhN/tez4f0AG14TfJvM3JJL3eSvXWNCXXK+47x7X6Q1sNWvdB6UVfZWLI4qz8NO1ltPZI22HcerwuUq3KAQEUvdSwG1LKVHzcyxFG1LZJMhjQTQX6kA6nKUTc/8uUtd330cTJw/9wVNQnO4mQRKof+2nDYmbx/+eSLPxvUJq+LO42ykFHascCxaMiioEUkD4BRAZ5jgaVkPXEMBUiOGz2FV+sMtvutuRIauEkCsJZK1VuqDQFawePm5+a+qhzebOi62ypFoNy48UN8RpvPKKa42aRFStlNs9gxz+eA99fFIocQ0oqBsIhLGhLPW82Wh45mBrc8m96840nY8SvPv1c99Gdxq3ovucJGoBewr7Ab9l6friakfd5Za9AhGkX74lb9/WtzRz/Ia1M7nGg564k6KGtS5IEptScsWtpK6SrGVqZIQ+OMMqWWFWHpuKsxbkhBKsgb6U4Di3avWwV17X6kvLQN4KmXagEyRv6ZzsKSDAt5SiYN31CNRqga6+2mQSgJ1vqFBgZHL+qNwcAk9OhdreL5ev0dSXbYc41scIk628xWQigI0RPLBeblmzK76Xh66Ka/km72ibabPrLpjsra+fiav9dz4e/7fKUC97rvVVuTRc/O7261mre21hZvb63N38LbS1ss3rAdwDp3GyzeAYg6ihWumPYKEk/avRL1bV1G0fF2vZShcQyN5iTFaHXrTcBOpHT1fNABOEFKMJNO5g/eS+zHJhCDpUhqvMvFUD0R1AKu2PwuhJCCQHoQ0yxY6XI1les/kSv2H/LS5SMkXTjM4uYx120vgbOnTfZeXKOWy3kO9M7two9AL2Bf+DG9Jo4o5Us2TM5nG/MTA9XZN0c8Ed7Hm0sfipuLt4JfTaVYBBCjf3Ck4ENUvMKWLZQiTbx/EQpVNd4kSJqsFgHkhIWrhcw2kNKUSpQ2ICFSS0Nq9pCpOav68zpRTOVhpt6cgKNasAMXbmR8b+ypTSDvBALHVuJ1kanE8gSz6QSZT47JsTWNOqjWBZJ6ykmsFaFFaSbO5kuHMqXSdwJufyM1cuNUoTi2AHseRs3zq17BSrlfnfxubq12ulibP11u1BcG0g7ZZsvgvqC5dIffWBojYc1KMQyUEVBF9lM4hVEE03mzvsW4oUPUJtYCJ7h1M7xGxQQ3QVsDK/rOdIsc3UBtbG1RsAU3UyzVnYOoRqe/dSeAKrOovgCKxR6ICDrDZQMrXZ5zsuVXOXGfj0J53PUyC7nyUK00sK0OufEGNOdal9oh7ppYdHoXeWb/f288eiPwbkYAs6nghant1dm39kf16i0gom0M+HYRtoZE2CzKqOVREYKtFK5M9qoWWENS25hFn9F2s04OW68uJxmSZvQaupc6bSYVv9c4R5n6uYmJCpjvwuQ6y9dazxt7xzfsX5Uhid46JMu/ysJwu7BR2gqzNIK5IfaNO+gBDdzKhcQrVIWTmQSwDqXTuRc2jQ4/B3fefOhqzajPdt5IZObPf7O8fOSFvWsLJ3b7nbVxm4qhlG0NURmVeOjnReDnRBQUCNrXYmtd1+UqBouhvGuoHMG0KhnKhiaoiAnapmXL0MlN4NaBWvEKFIFQ90RzcEEQx6iWqTq2BMo6hFkty3aa1HFaQK2mIHTJD6IFIemilS7MlkfGjpc3jx8Bet1iT5HsbO9+73XnOwK9DPt8R7D3/u4IYNbdmljok4216+anjtxGO9WdpLMyJjsrm2TYHKRxq4/JiFEFRaO1YKgY5lp5aj3Z3EgsSwRazigvGwYxMq67i7IkKmCrb42eGpWs5LimymnayRSEmqTXZ8Dh648EwvlaIkYTjtbrnsnfECHAmqYNws6gzGQjIN58zLITTmn4eHl092v5waHnnNymU6Ty4HsuL3q5TVXleNfgBagHo2sLE9t4c2W406wO+I2VStyqDZGwU2AkztogMlSi/neYoSTyOA89ySNLcuyi1q1iSX980iaoSGEaG9cbO5VR6xY7yhgnDO1u3SCWdiCZ2wFqNziwtqROh1vuquXlVuxUfsXOlqpOOl/N9Q9PuaniKUgPLkBpf7NHHLvcZtO1cT69gH1t3OdLepVdclqjmYPa3Ehr8ujNq3MTP15bPHk3RK28RWKXEe4w4TOL+wzBRuyiNhqRuq/ZCFNoQPKMcG2uJZG21MFTQ6hG20IrQOr/dWc4vt5IXZojqJawLtPMvLCraY4ZuBH1UM1Eut6pxVwsEJSh05QQxIljcKJQuH5ucPObxeGxbxbGbvguFDedgsKTtZ7L0tlPPZV9w0EXGo00RGEKhJ+G+urmaHlu3F+rbms3V8Y79ZVKGDZHeBTlBI8tRiRhKP4ttVSaEa4hEjvzsWxCkVdOJedCIsWAMCZsx207TmrVctNLTqa4lMr1Tbm58gl7YOgUpLJVsEtr4DghZCs+QOgD7Il6xLGzv4+9V168EegF7Is3ttf0kbvWo3CQLXznKSduTXhBs54pjV93o/D99wWN6v6gvjQqW2tlKjp5IiNHypgSNBmR4fo3YF0THaG0C5IWvOoaEBshDd3rjAu0YvOaYK2Dtmn7Uqx1TSBLSGgbxTpMhO+27ih2MtohIiOYY0uWBTF1IGYpiKknhJ1ts3Rf1c6WJ5106TUvXfyWIK23rIZcLm/d68Oew3EvWJ/7I7A+b4yH9cSEBfVltrq4bLUbcxZb61CfLDGa35b2SmM5O+VlXSuVFyAzRIKLyjkMpCUJBIoWSKRPJWtHVPjt6vwKry/UKW8FjmPFa7UgrozkOWf9vFTpjyHtxlBzBewvCeWE+/DZ+2+f+5X23tEbgXMfgV7APvcx673jXY6AlI9SeGNnIWgu9NUaC5U46AwQEQ1YwPuJiCo8ioajqDMShZ0KD5uDIvZzRPgW2jgidI6EJNQx1/muMvlUxgqIdwp0ViIS7ZtAyUMnGHaSTSf92iZ/12Vo07pjiGsInSqYXaXlWqIS7TCp7QWWm1u108VZls6f4tSd4LY7FxN3jjnZWe6kFrZuuWMOxqB5uZl1vMtbddm/TbHQ4RYLFtoWuCs2tDgDnzNgMW0HMU07hn7g5TlEFoeszaHeCWHsgQjgcxLg9zAFvqMvAAAB8klEQVQDP6MYctlfdO8Er/kR6AXsa34KvDcDoBfcggcLkAF/IROtrOWD2kqp0Vju8xsrxcivFaXkRcZo2bbtCpGyInmck3GchSjOiTjOEQ2DIuipmnYl4QSDNiexksJKKGva5yHhcyujQyDETvjkAiQTBD0fgcaWZbcty1qzbWtZAiwHQTArpViyvUw1kx+sZvs3z7uFygJkSjUoD9RhttIme/eG780o9j61NwK9EbiWRqAXsK+lu32FXSu6hgFrDcSNta2N5fmtfrNWDtr1kl9f7Qv8Zgl4aDMKNqPUtSziUMppFIcMCHeQLC4kplAIpZuGLEo5JuEYnG3mxlwywbkIOYcQ+7eYZTVTqXy9UCgs5EqlaTtTnoHiwHFwyAIMf6TTy8iusAnUO93eCFxlI9AL2FfZDb2aL0fXNx83Pg5YX3zEBmimYCXIgt/OAG/bQCMLiMhAFDs/JHVGCRpVRyCpgNgJwWMReIUWWOk2CCuG/GId4AGOgdnUUrEu3oNNr+ZJ1bu23ghcQSPQC9hX0M3qneqZI6CD6ucIwB4CMEDg4DEC+/cDnHiWAuwAsBbW5/fYoIQTALCjKeEwAOzZJuEgADQaEpaWJDz8MNY0r3ohk94c6o1AbwSu3BHoBewr9971zrw3Ar0R6I1AbwSuoRH4/zpNCY7LVeje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493132" y="160338"/>
            <a:ext cx="6366076" cy="1015663"/>
          </a:xfrm>
          <a:prstGeom prst="rect">
            <a:avLst/>
          </a:prstGeom>
          <a:noFill/>
        </p:spPr>
        <p:txBody>
          <a:bodyPr wrap="square" rtlCol="0">
            <a:spAutoFit/>
          </a:bodyPr>
          <a:lstStyle/>
          <a:p>
            <a:pPr algn="ctr">
              <a:lnSpc>
                <a:spcPct val="150000"/>
              </a:lnSpc>
            </a:pPr>
            <a:r>
              <a:rPr lang="en-US" sz="2000" b="1" i="1" smtClean="0">
                <a:solidFill>
                  <a:srgbClr val="FF0000"/>
                </a:solidFill>
              </a:rPr>
              <a:t>Các em hãy quan sát video về ảnh hưởng của Anh đến tình hình chính trị, xã hội Ấn Độ</a:t>
            </a:r>
            <a:endParaRPr lang="en-US" sz="2000" b="1" i="1">
              <a:solidFill>
                <a:srgbClr val="FF0000"/>
              </a:solidFill>
            </a:endParaRPr>
          </a:p>
        </p:txBody>
      </p:sp>
      <p:pic>
        <p:nvPicPr>
          <p:cNvPr id="5" name="y2mate.com - Lịch sử Ấn Độ Tóm tắt nhanh lịch sử thế giới EZ Sử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5851" y="1295640"/>
            <a:ext cx="6840639" cy="3847860"/>
          </a:xfrm>
          <a:prstGeom prst="rect">
            <a:avLst/>
          </a:prstGeom>
        </p:spPr>
      </p:pic>
    </p:spTree>
    <p:extLst>
      <p:ext uri="{BB962C8B-B14F-4D97-AF65-F5344CB8AC3E}">
        <p14:creationId xmlns:p14="http://schemas.microsoft.com/office/powerpoint/2010/main" val="361039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26"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6" name="Google Shape;1546;p42"/>
          <p:cNvSpPr/>
          <p:nvPr/>
        </p:nvSpPr>
        <p:spPr>
          <a:xfrm>
            <a:off x="5205097" y="856243"/>
            <a:ext cx="3627900" cy="3627900"/>
          </a:xfrm>
          <a:prstGeom prst="ellipse">
            <a:avLst/>
          </a:pr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7" name="Google Shape;1547;p42"/>
          <p:cNvGrpSpPr/>
          <p:nvPr/>
        </p:nvGrpSpPr>
        <p:grpSpPr>
          <a:xfrm>
            <a:off x="5142655" y="905556"/>
            <a:ext cx="3304509" cy="3198279"/>
            <a:chOff x="5126275" y="1401150"/>
            <a:chExt cx="3304509" cy="3198279"/>
          </a:xfrm>
        </p:grpSpPr>
        <p:sp>
          <p:nvSpPr>
            <p:cNvPr id="1548" name="Google Shape;1548;p42"/>
            <p:cNvSpPr/>
            <p:nvPr/>
          </p:nvSpPr>
          <p:spPr>
            <a:xfrm>
              <a:off x="6660895" y="2003254"/>
              <a:ext cx="1051586" cy="1615995"/>
            </a:xfrm>
            <a:custGeom>
              <a:avLst/>
              <a:gdLst/>
              <a:ahLst/>
              <a:cxnLst/>
              <a:rect l="l" t="t" r="r" b="b"/>
              <a:pathLst>
                <a:path w="21473" h="32998" fill="none" extrusionOk="0">
                  <a:moveTo>
                    <a:pt x="0" y="32127"/>
                  </a:moveTo>
                  <a:cubicBezTo>
                    <a:pt x="0" y="32127"/>
                    <a:pt x="7348" y="32998"/>
                    <a:pt x="13757" y="30916"/>
                  </a:cubicBezTo>
                  <a:cubicBezTo>
                    <a:pt x="20166" y="28848"/>
                    <a:pt x="21472" y="20561"/>
                    <a:pt x="17105" y="17554"/>
                  </a:cubicBezTo>
                  <a:cubicBezTo>
                    <a:pt x="12737" y="14519"/>
                    <a:pt x="8097" y="12369"/>
                    <a:pt x="8437" y="8437"/>
                  </a:cubicBezTo>
                  <a:cubicBezTo>
                    <a:pt x="8777" y="4505"/>
                    <a:pt x="6981" y="1035"/>
                    <a:pt x="3416" y="1"/>
                  </a:cubicBezTo>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2"/>
            <p:cNvSpPr/>
            <p:nvPr/>
          </p:nvSpPr>
          <p:spPr>
            <a:xfrm>
              <a:off x="7007418" y="2127200"/>
              <a:ext cx="1324804" cy="1433425"/>
            </a:xfrm>
            <a:custGeom>
              <a:avLst/>
              <a:gdLst/>
              <a:ahLst/>
              <a:cxnLst/>
              <a:rect l="l" t="t" r="r" b="b"/>
              <a:pathLst>
                <a:path w="27052" h="29270" extrusionOk="0">
                  <a:moveTo>
                    <a:pt x="82" y="1"/>
                  </a:moveTo>
                  <a:cubicBezTo>
                    <a:pt x="41" y="55"/>
                    <a:pt x="14" y="109"/>
                    <a:pt x="0" y="150"/>
                  </a:cubicBezTo>
                  <a:cubicBezTo>
                    <a:pt x="272" y="286"/>
                    <a:pt x="912" y="735"/>
                    <a:pt x="1198" y="1715"/>
                  </a:cubicBezTo>
                  <a:cubicBezTo>
                    <a:pt x="1252" y="1919"/>
                    <a:pt x="1320" y="2191"/>
                    <a:pt x="1388" y="2531"/>
                  </a:cubicBezTo>
                  <a:cubicBezTo>
                    <a:pt x="1810" y="4477"/>
                    <a:pt x="2626" y="8097"/>
                    <a:pt x="5198" y="9852"/>
                  </a:cubicBezTo>
                  <a:cubicBezTo>
                    <a:pt x="6913" y="11009"/>
                    <a:pt x="7321" y="13472"/>
                    <a:pt x="7729" y="15839"/>
                  </a:cubicBezTo>
                  <a:cubicBezTo>
                    <a:pt x="8042" y="17595"/>
                    <a:pt x="8314" y="19241"/>
                    <a:pt x="9090" y="20316"/>
                  </a:cubicBezTo>
                  <a:cubicBezTo>
                    <a:pt x="10314" y="22017"/>
                    <a:pt x="13716" y="22316"/>
                    <a:pt x="17308" y="22643"/>
                  </a:cubicBezTo>
                  <a:cubicBezTo>
                    <a:pt x="21091" y="22983"/>
                    <a:pt x="24996" y="23337"/>
                    <a:pt x="26276" y="25391"/>
                  </a:cubicBezTo>
                  <a:cubicBezTo>
                    <a:pt x="26874" y="26344"/>
                    <a:pt x="26874" y="27569"/>
                    <a:pt x="26262" y="29174"/>
                  </a:cubicBezTo>
                  <a:cubicBezTo>
                    <a:pt x="26235" y="29229"/>
                    <a:pt x="26262" y="29256"/>
                    <a:pt x="26303" y="29269"/>
                  </a:cubicBezTo>
                  <a:lnTo>
                    <a:pt x="26344" y="29269"/>
                  </a:lnTo>
                  <a:cubicBezTo>
                    <a:pt x="26371" y="29269"/>
                    <a:pt x="26412" y="29256"/>
                    <a:pt x="26425" y="29229"/>
                  </a:cubicBezTo>
                  <a:cubicBezTo>
                    <a:pt x="27051" y="27569"/>
                    <a:pt x="27038" y="26303"/>
                    <a:pt x="26425" y="25296"/>
                  </a:cubicBezTo>
                  <a:cubicBezTo>
                    <a:pt x="25105" y="23173"/>
                    <a:pt x="21159" y="22806"/>
                    <a:pt x="17322" y="22452"/>
                  </a:cubicBezTo>
                  <a:cubicBezTo>
                    <a:pt x="13771" y="22126"/>
                    <a:pt x="10410" y="21826"/>
                    <a:pt x="9226" y="20194"/>
                  </a:cubicBezTo>
                  <a:cubicBezTo>
                    <a:pt x="8477" y="19159"/>
                    <a:pt x="8192" y="17527"/>
                    <a:pt x="7906" y="15785"/>
                  </a:cubicBezTo>
                  <a:cubicBezTo>
                    <a:pt x="7498" y="13376"/>
                    <a:pt x="7049" y="10873"/>
                    <a:pt x="5280" y="9675"/>
                  </a:cubicBezTo>
                  <a:cubicBezTo>
                    <a:pt x="2762" y="7974"/>
                    <a:pt x="1973" y="4396"/>
                    <a:pt x="1538" y="2491"/>
                  </a:cubicBezTo>
                  <a:cubicBezTo>
                    <a:pt x="1470" y="2164"/>
                    <a:pt x="1402" y="1878"/>
                    <a:pt x="1361" y="1674"/>
                  </a:cubicBezTo>
                  <a:cubicBezTo>
                    <a:pt x="1048" y="613"/>
                    <a:pt x="381" y="150"/>
                    <a:pt x="8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2"/>
            <p:cNvSpPr/>
            <p:nvPr/>
          </p:nvSpPr>
          <p:spPr>
            <a:xfrm>
              <a:off x="6028526" y="4396830"/>
              <a:ext cx="2090440" cy="104018"/>
            </a:xfrm>
            <a:custGeom>
              <a:avLst/>
              <a:gdLst/>
              <a:ahLst/>
              <a:cxnLst/>
              <a:rect l="l" t="t" r="r" b="b"/>
              <a:pathLst>
                <a:path w="42686" h="2124" extrusionOk="0">
                  <a:moveTo>
                    <a:pt x="0" y="0"/>
                  </a:moveTo>
                  <a:lnTo>
                    <a:pt x="0" y="2123"/>
                  </a:lnTo>
                  <a:lnTo>
                    <a:pt x="42686" y="2123"/>
                  </a:lnTo>
                  <a:lnTo>
                    <a:pt x="42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2"/>
            <p:cNvSpPr/>
            <p:nvPr/>
          </p:nvSpPr>
          <p:spPr>
            <a:xfrm>
              <a:off x="5981220" y="2625632"/>
              <a:ext cx="2223058" cy="1480733"/>
            </a:xfrm>
            <a:custGeom>
              <a:avLst/>
              <a:gdLst/>
              <a:ahLst/>
              <a:cxnLst/>
              <a:rect l="l" t="t" r="r" b="b"/>
              <a:pathLst>
                <a:path w="45394" h="30236" fill="none" extrusionOk="0">
                  <a:moveTo>
                    <a:pt x="300" y="1"/>
                  </a:moveTo>
                  <a:lnTo>
                    <a:pt x="45394" y="22452"/>
                  </a:lnTo>
                  <a:lnTo>
                    <a:pt x="0" y="30236"/>
                  </a:lnTo>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2"/>
            <p:cNvSpPr/>
            <p:nvPr/>
          </p:nvSpPr>
          <p:spPr>
            <a:xfrm>
              <a:off x="5194884" y="2534349"/>
              <a:ext cx="1571381" cy="1567365"/>
            </a:xfrm>
            <a:custGeom>
              <a:avLst/>
              <a:gdLst/>
              <a:ahLst/>
              <a:cxnLst/>
              <a:rect l="l" t="t" r="r" b="b"/>
              <a:pathLst>
                <a:path w="32087" h="32005" fill="none" extrusionOk="0">
                  <a:moveTo>
                    <a:pt x="1" y="9213"/>
                  </a:moveTo>
                  <a:lnTo>
                    <a:pt x="1" y="22588"/>
                  </a:lnTo>
                  <a:lnTo>
                    <a:pt x="9335" y="32004"/>
                  </a:lnTo>
                  <a:lnTo>
                    <a:pt x="22902" y="31814"/>
                  </a:lnTo>
                  <a:lnTo>
                    <a:pt x="32086" y="22357"/>
                  </a:lnTo>
                  <a:lnTo>
                    <a:pt x="31909" y="9076"/>
                  </a:lnTo>
                  <a:lnTo>
                    <a:pt x="22262" y="0"/>
                  </a:lnTo>
                  <a:lnTo>
                    <a:pt x="9471" y="368"/>
                  </a:lnTo>
                  <a:close/>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2"/>
            <p:cNvSpPr/>
            <p:nvPr/>
          </p:nvSpPr>
          <p:spPr>
            <a:xfrm>
              <a:off x="5175589" y="2511038"/>
              <a:ext cx="1607326" cy="1595328"/>
            </a:xfrm>
            <a:custGeom>
              <a:avLst/>
              <a:gdLst/>
              <a:ahLst/>
              <a:cxnLst/>
              <a:rect l="l" t="t" r="r" b="b"/>
              <a:pathLst>
                <a:path w="32821" h="32576" fill="none" extrusionOk="0">
                  <a:moveTo>
                    <a:pt x="5198" y="4286"/>
                  </a:moveTo>
                  <a:lnTo>
                    <a:pt x="0" y="15825"/>
                  </a:lnTo>
                  <a:lnTo>
                    <a:pt x="4627" y="27351"/>
                  </a:lnTo>
                  <a:lnTo>
                    <a:pt x="16451" y="32576"/>
                  </a:lnTo>
                  <a:lnTo>
                    <a:pt x="27487" y="27963"/>
                  </a:lnTo>
                  <a:lnTo>
                    <a:pt x="32821" y="16832"/>
                  </a:lnTo>
                  <a:lnTo>
                    <a:pt x="28235" y="5103"/>
                  </a:lnTo>
                  <a:lnTo>
                    <a:pt x="16533" y="0"/>
                  </a:lnTo>
                  <a:close/>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2"/>
            <p:cNvSpPr/>
            <p:nvPr/>
          </p:nvSpPr>
          <p:spPr>
            <a:xfrm>
              <a:off x="5893267" y="2464369"/>
              <a:ext cx="172628" cy="1706006"/>
            </a:xfrm>
            <a:custGeom>
              <a:avLst/>
              <a:gdLst/>
              <a:ahLst/>
              <a:cxnLst/>
              <a:rect l="l" t="t" r="r" b="b"/>
              <a:pathLst>
                <a:path w="3525" h="34836" extrusionOk="0">
                  <a:moveTo>
                    <a:pt x="2136" y="1"/>
                  </a:moveTo>
                  <a:cubicBezTo>
                    <a:pt x="1891" y="1"/>
                    <a:pt x="1687" y="178"/>
                    <a:pt x="1674" y="409"/>
                  </a:cubicBezTo>
                  <a:lnTo>
                    <a:pt x="0" y="17336"/>
                  </a:lnTo>
                  <a:lnTo>
                    <a:pt x="0" y="17404"/>
                  </a:lnTo>
                  <a:lnTo>
                    <a:pt x="640" y="34413"/>
                  </a:lnTo>
                  <a:cubicBezTo>
                    <a:pt x="653" y="34658"/>
                    <a:pt x="844" y="34835"/>
                    <a:pt x="1075" y="34835"/>
                  </a:cubicBezTo>
                  <a:cubicBezTo>
                    <a:pt x="1083" y="34836"/>
                    <a:pt x="1091" y="34836"/>
                    <a:pt x="1099" y="34836"/>
                  </a:cubicBezTo>
                  <a:cubicBezTo>
                    <a:pt x="1295" y="34836"/>
                    <a:pt x="1485" y="34676"/>
                    <a:pt x="1524" y="34454"/>
                  </a:cubicBezTo>
                  <a:lnTo>
                    <a:pt x="3524" y="17527"/>
                  </a:lnTo>
                  <a:lnTo>
                    <a:pt x="3524" y="17445"/>
                  </a:lnTo>
                  <a:lnTo>
                    <a:pt x="2572" y="436"/>
                  </a:lnTo>
                  <a:cubicBezTo>
                    <a:pt x="2558" y="191"/>
                    <a:pt x="2368" y="1"/>
                    <a:pt x="2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2"/>
            <p:cNvSpPr/>
            <p:nvPr/>
          </p:nvSpPr>
          <p:spPr>
            <a:xfrm>
              <a:off x="5391456" y="2685426"/>
              <a:ext cx="1186898" cy="1255165"/>
            </a:xfrm>
            <a:custGeom>
              <a:avLst/>
              <a:gdLst/>
              <a:ahLst/>
              <a:cxnLst/>
              <a:rect l="l" t="t" r="r" b="b"/>
              <a:pathLst>
                <a:path w="24236" h="25630" extrusionOk="0">
                  <a:moveTo>
                    <a:pt x="489" y="1"/>
                  </a:moveTo>
                  <a:cubicBezTo>
                    <a:pt x="378" y="1"/>
                    <a:pt x="266" y="38"/>
                    <a:pt x="178" y="113"/>
                  </a:cubicBezTo>
                  <a:cubicBezTo>
                    <a:pt x="14" y="290"/>
                    <a:pt x="1" y="549"/>
                    <a:pt x="137" y="725"/>
                  </a:cubicBezTo>
                  <a:lnTo>
                    <a:pt x="10682" y="14115"/>
                  </a:lnTo>
                  <a:lnTo>
                    <a:pt x="10723" y="14169"/>
                  </a:lnTo>
                  <a:lnTo>
                    <a:pt x="23432" y="25518"/>
                  </a:lnTo>
                  <a:cubicBezTo>
                    <a:pt x="23521" y="25593"/>
                    <a:pt x="23633" y="25630"/>
                    <a:pt x="23744" y="25630"/>
                  </a:cubicBezTo>
                  <a:cubicBezTo>
                    <a:pt x="23854" y="25630"/>
                    <a:pt x="23963" y="25593"/>
                    <a:pt x="24045" y="25518"/>
                  </a:cubicBezTo>
                  <a:cubicBezTo>
                    <a:pt x="24222" y="25341"/>
                    <a:pt x="24235" y="25082"/>
                    <a:pt x="24085" y="24905"/>
                  </a:cubicBezTo>
                  <a:lnTo>
                    <a:pt x="13295" y="11747"/>
                  </a:lnTo>
                  <a:cubicBezTo>
                    <a:pt x="13281" y="11734"/>
                    <a:pt x="13254" y="11720"/>
                    <a:pt x="13254" y="11706"/>
                  </a:cubicBezTo>
                  <a:lnTo>
                    <a:pt x="790" y="113"/>
                  </a:lnTo>
                  <a:cubicBezTo>
                    <a:pt x="708" y="38"/>
                    <a:pt x="600"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2"/>
            <p:cNvSpPr/>
            <p:nvPr/>
          </p:nvSpPr>
          <p:spPr>
            <a:xfrm>
              <a:off x="5343513" y="2721175"/>
              <a:ext cx="1258789" cy="1182931"/>
            </a:xfrm>
            <a:custGeom>
              <a:avLst/>
              <a:gdLst/>
              <a:ahLst/>
              <a:cxnLst/>
              <a:rect l="l" t="t" r="r" b="b"/>
              <a:pathLst>
                <a:path w="25704" h="24155" extrusionOk="0">
                  <a:moveTo>
                    <a:pt x="25232" y="0"/>
                  </a:moveTo>
                  <a:cubicBezTo>
                    <a:pt x="25132" y="0"/>
                    <a:pt x="25031" y="34"/>
                    <a:pt x="24942" y="104"/>
                  </a:cubicBezTo>
                  <a:lnTo>
                    <a:pt x="11798" y="10881"/>
                  </a:lnTo>
                  <a:cubicBezTo>
                    <a:pt x="11770" y="10908"/>
                    <a:pt x="11757" y="10922"/>
                    <a:pt x="11743" y="10922"/>
                  </a:cubicBezTo>
                  <a:lnTo>
                    <a:pt x="163" y="23386"/>
                  </a:lnTo>
                  <a:cubicBezTo>
                    <a:pt x="0" y="23563"/>
                    <a:pt x="0" y="23822"/>
                    <a:pt x="163" y="23998"/>
                  </a:cubicBezTo>
                  <a:cubicBezTo>
                    <a:pt x="253" y="24103"/>
                    <a:pt x="376" y="24155"/>
                    <a:pt x="498" y="24155"/>
                  </a:cubicBezTo>
                  <a:cubicBezTo>
                    <a:pt x="597" y="24155"/>
                    <a:pt x="696" y="24120"/>
                    <a:pt x="776" y="24053"/>
                  </a:cubicBezTo>
                  <a:lnTo>
                    <a:pt x="14152" y="13507"/>
                  </a:lnTo>
                  <a:lnTo>
                    <a:pt x="14206" y="13453"/>
                  </a:lnTo>
                  <a:lnTo>
                    <a:pt x="25554" y="744"/>
                  </a:lnTo>
                  <a:cubicBezTo>
                    <a:pt x="25704" y="581"/>
                    <a:pt x="25704" y="308"/>
                    <a:pt x="25554" y="132"/>
                  </a:cubicBezTo>
                  <a:cubicBezTo>
                    <a:pt x="25460" y="45"/>
                    <a:pt x="25347" y="0"/>
                    <a:pt x="25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2"/>
            <p:cNvSpPr/>
            <p:nvPr/>
          </p:nvSpPr>
          <p:spPr>
            <a:xfrm>
              <a:off x="5126275" y="3232681"/>
              <a:ext cx="1705957" cy="171991"/>
            </a:xfrm>
            <a:custGeom>
              <a:avLst/>
              <a:gdLst/>
              <a:ahLst/>
              <a:cxnLst/>
              <a:rect l="l" t="t" r="r" b="b"/>
              <a:pathLst>
                <a:path w="34835" h="3512" extrusionOk="0">
                  <a:moveTo>
                    <a:pt x="17431" y="1"/>
                  </a:moveTo>
                  <a:lnTo>
                    <a:pt x="422" y="627"/>
                  </a:lnTo>
                  <a:cubicBezTo>
                    <a:pt x="191" y="640"/>
                    <a:pt x="0" y="831"/>
                    <a:pt x="0" y="1076"/>
                  </a:cubicBezTo>
                  <a:cubicBezTo>
                    <a:pt x="0" y="1293"/>
                    <a:pt x="177" y="1484"/>
                    <a:pt x="395" y="1511"/>
                  </a:cubicBezTo>
                  <a:lnTo>
                    <a:pt x="17322" y="3511"/>
                  </a:lnTo>
                  <a:lnTo>
                    <a:pt x="17404" y="3511"/>
                  </a:lnTo>
                  <a:lnTo>
                    <a:pt x="34413" y="2559"/>
                  </a:lnTo>
                  <a:cubicBezTo>
                    <a:pt x="34644" y="2545"/>
                    <a:pt x="34834" y="2355"/>
                    <a:pt x="34834" y="2123"/>
                  </a:cubicBezTo>
                  <a:cubicBezTo>
                    <a:pt x="34834" y="1879"/>
                    <a:pt x="34671" y="1674"/>
                    <a:pt x="34426" y="1661"/>
                  </a:cubicBezTo>
                  <a:lnTo>
                    <a:pt x="174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2"/>
            <p:cNvSpPr/>
            <p:nvPr/>
          </p:nvSpPr>
          <p:spPr>
            <a:xfrm>
              <a:off x="5620055" y="2489540"/>
              <a:ext cx="701041" cy="1649688"/>
            </a:xfrm>
            <a:custGeom>
              <a:avLst/>
              <a:gdLst/>
              <a:ahLst/>
              <a:cxnLst/>
              <a:rect l="l" t="t" r="r" b="b"/>
              <a:pathLst>
                <a:path w="14315" h="33686" extrusionOk="0">
                  <a:moveTo>
                    <a:pt x="13795" y="0"/>
                  </a:moveTo>
                  <a:cubicBezTo>
                    <a:pt x="13617" y="0"/>
                    <a:pt x="13447" y="89"/>
                    <a:pt x="13376" y="262"/>
                  </a:cubicBezTo>
                  <a:lnTo>
                    <a:pt x="5633" y="16196"/>
                  </a:lnTo>
                  <a:cubicBezTo>
                    <a:pt x="5620" y="16210"/>
                    <a:pt x="5620" y="16224"/>
                    <a:pt x="5620" y="16251"/>
                  </a:cubicBezTo>
                  <a:lnTo>
                    <a:pt x="95" y="33069"/>
                  </a:lnTo>
                  <a:cubicBezTo>
                    <a:pt x="0" y="33300"/>
                    <a:pt x="123" y="33559"/>
                    <a:pt x="367" y="33641"/>
                  </a:cubicBezTo>
                  <a:cubicBezTo>
                    <a:pt x="425" y="33671"/>
                    <a:pt x="486" y="33686"/>
                    <a:pt x="547" y="33686"/>
                  </a:cubicBezTo>
                  <a:cubicBezTo>
                    <a:pt x="700" y="33686"/>
                    <a:pt x="851" y="33593"/>
                    <a:pt x="939" y="33437"/>
                  </a:cubicBezTo>
                  <a:lnTo>
                    <a:pt x="9008" y="17639"/>
                  </a:lnTo>
                  <a:cubicBezTo>
                    <a:pt x="9022" y="17625"/>
                    <a:pt x="9022" y="17584"/>
                    <a:pt x="9035" y="17571"/>
                  </a:cubicBezTo>
                  <a:lnTo>
                    <a:pt x="14247" y="616"/>
                  </a:lnTo>
                  <a:cubicBezTo>
                    <a:pt x="14315" y="371"/>
                    <a:pt x="14192" y="140"/>
                    <a:pt x="13975" y="31"/>
                  </a:cubicBezTo>
                  <a:cubicBezTo>
                    <a:pt x="13916" y="10"/>
                    <a:pt x="13855" y="0"/>
                    <a:pt x="13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2"/>
            <p:cNvSpPr/>
            <p:nvPr/>
          </p:nvSpPr>
          <p:spPr>
            <a:xfrm>
              <a:off x="5622699" y="2494290"/>
              <a:ext cx="726409" cy="1639305"/>
            </a:xfrm>
            <a:custGeom>
              <a:avLst/>
              <a:gdLst/>
              <a:ahLst/>
              <a:cxnLst/>
              <a:rect l="l" t="t" r="r" b="b"/>
              <a:pathLst>
                <a:path w="14833" h="33474" extrusionOk="0">
                  <a:moveTo>
                    <a:pt x="541" y="0"/>
                  </a:moveTo>
                  <a:cubicBezTo>
                    <a:pt x="479" y="0"/>
                    <a:pt x="416" y="14"/>
                    <a:pt x="354" y="43"/>
                  </a:cubicBezTo>
                  <a:cubicBezTo>
                    <a:pt x="123" y="138"/>
                    <a:pt x="1" y="397"/>
                    <a:pt x="69" y="614"/>
                  </a:cubicBezTo>
                  <a:lnTo>
                    <a:pt x="5552" y="17487"/>
                  </a:lnTo>
                  <a:cubicBezTo>
                    <a:pt x="5552" y="17528"/>
                    <a:pt x="5566" y="17542"/>
                    <a:pt x="5579" y="17555"/>
                  </a:cubicBezTo>
                  <a:lnTo>
                    <a:pt x="13893" y="33217"/>
                  </a:lnTo>
                  <a:cubicBezTo>
                    <a:pt x="13982" y="33385"/>
                    <a:pt x="14142" y="33474"/>
                    <a:pt x="14307" y="33474"/>
                  </a:cubicBezTo>
                  <a:cubicBezTo>
                    <a:pt x="14369" y="33474"/>
                    <a:pt x="14432" y="33461"/>
                    <a:pt x="14492" y="33435"/>
                  </a:cubicBezTo>
                  <a:cubicBezTo>
                    <a:pt x="14710" y="33326"/>
                    <a:pt x="14832" y="33067"/>
                    <a:pt x="14751" y="32850"/>
                  </a:cubicBezTo>
                  <a:lnTo>
                    <a:pt x="8968" y="16113"/>
                  </a:lnTo>
                  <a:cubicBezTo>
                    <a:pt x="8968" y="16099"/>
                    <a:pt x="8954" y="16072"/>
                    <a:pt x="8954" y="16058"/>
                  </a:cubicBezTo>
                  <a:lnTo>
                    <a:pt x="953" y="261"/>
                  </a:lnTo>
                  <a:cubicBezTo>
                    <a:pt x="863" y="101"/>
                    <a:pt x="708"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2"/>
            <p:cNvSpPr/>
            <p:nvPr/>
          </p:nvSpPr>
          <p:spPr>
            <a:xfrm>
              <a:off x="5150908" y="2948892"/>
              <a:ext cx="1645329" cy="721561"/>
            </a:xfrm>
            <a:custGeom>
              <a:avLst/>
              <a:gdLst/>
              <a:ahLst/>
              <a:cxnLst/>
              <a:rect l="l" t="t" r="r" b="b"/>
              <a:pathLst>
                <a:path w="33597" h="14734" extrusionOk="0">
                  <a:moveTo>
                    <a:pt x="33064" y="1"/>
                  </a:moveTo>
                  <a:cubicBezTo>
                    <a:pt x="33015" y="1"/>
                    <a:pt x="32965" y="9"/>
                    <a:pt x="32916" y="26"/>
                  </a:cubicBezTo>
                  <a:lnTo>
                    <a:pt x="16180" y="5809"/>
                  </a:lnTo>
                  <a:cubicBezTo>
                    <a:pt x="16166" y="5809"/>
                    <a:pt x="16152" y="5823"/>
                    <a:pt x="16139" y="5823"/>
                  </a:cubicBezTo>
                  <a:lnTo>
                    <a:pt x="327" y="13824"/>
                  </a:lnTo>
                  <a:cubicBezTo>
                    <a:pt x="110" y="13946"/>
                    <a:pt x="1" y="14191"/>
                    <a:pt x="110" y="14409"/>
                  </a:cubicBezTo>
                  <a:cubicBezTo>
                    <a:pt x="196" y="14614"/>
                    <a:pt x="368" y="14734"/>
                    <a:pt x="550" y="14734"/>
                  </a:cubicBezTo>
                  <a:cubicBezTo>
                    <a:pt x="598" y="14734"/>
                    <a:pt x="647" y="14725"/>
                    <a:pt x="695" y="14708"/>
                  </a:cubicBezTo>
                  <a:lnTo>
                    <a:pt x="17567" y="9225"/>
                  </a:lnTo>
                  <a:cubicBezTo>
                    <a:pt x="17595" y="9225"/>
                    <a:pt x="17608" y="9211"/>
                    <a:pt x="17636" y="9198"/>
                  </a:cubicBezTo>
                  <a:lnTo>
                    <a:pt x="33297" y="870"/>
                  </a:lnTo>
                  <a:cubicBezTo>
                    <a:pt x="33515" y="761"/>
                    <a:pt x="33597" y="503"/>
                    <a:pt x="33501" y="285"/>
                  </a:cubicBezTo>
                  <a:cubicBezTo>
                    <a:pt x="33416" y="113"/>
                    <a:pt x="33245" y="1"/>
                    <a:pt x="33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2"/>
            <p:cNvSpPr/>
            <p:nvPr/>
          </p:nvSpPr>
          <p:spPr>
            <a:xfrm>
              <a:off x="5152916" y="2962261"/>
              <a:ext cx="1656005" cy="695214"/>
            </a:xfrm>
            <a:custGeom>
              <a:avLst/>
              <a:gdLst/>
              <a:ahLst/>
              <a:cxnLst/>
              <a:rect l="l" t="t" r="r" b="b"/>
              <a:pathLst>
                <a:path w="33815" h="14196" extrusionOk="0">
                  <a:moveTo>
                    <a:pt x="547" y="0"/>
                  </a:moveTo>
                  <a:cubicBezTo>
                    <a:pt x="362" y="0"/>
                    <a:pt x="187" y="115"/>
                    <a:pt x="123" y="298"/>
                  </a:cubicBezTo>
                  <a:cubicBezTo>
                    <a:pt x="0" y="515"/>
                    <a:pt x="109" y="774"/>
                    <a:pt x="327" y="883"/>
                  </a:cubicBezTo>
                  <a:lnTo>
                    <a:pt x="16125" y="8938"/>
                  </a:lnTo>
                  <a:cubicBezTo>
                    <a:pt x="16139" y="8952"/>
                    <a:pt x="16179" y="8952"/>
                    <a:pt x="16193" y="8979"/>
                  </a:cubicBezTo>
                  <a:lnTo>
                    <a:pt x="33147" y="14177"/>
                  </a:lnTo>
                  <a:cubicBezTo>
                    <a:pt x="33193" y="14190"/>
                    <a:pt x="33239" y="14196"/>
                    <a:pt x="33283" y="14196"/>
                  </a:cubicBezTo>
                  <a:cubicBezTo>
                    <a:pt x="33475" y="14196"/>
                    <a:pt x="33644" y="14082"/>
                    <a:pt x="33733" y="13905"/>
                  </a:cubicBezTo>
                  <a:cubicBezTo>
                    <a:pt x="33814" y="13687"/>
                    <a:pt x="33733" y="13415"/>
                    <a:pt x="33515" y="13306"/>
                  </a:cubicBezTo>
                  <a:lnTo>
                    <a:pt x="17567" y="5577"/>
                  </a:lnTo>
                  <a:cubicBezTo>
                    <a:pt x="17554" y="5550"/>
                    <a:pt x="17540" y="5550"/>
                    <a:pt x="17526" y="5550"/>
                  </a:cubicBezTo>
                  <a:lnTo>
                    <a:pt x="694" y="25"/>
                  </a:lnTo>
                  <a:cubicBezTo>
                    <a:pt x="646" y="8"/>
                    <a:pt x="596"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2"/>
            <p:cNvSpPr/>
            <p:nvPr/>
          </p:nvSpPr>
          <p:spPr>
            <a:xfrm>
              <a:off x="5635383" y="2534349"/>
              <a:ext cx="47356" cy="18022"/>
            </a:xfrm>
            <a:custGeom>
              <a:avLst/>
              <a:gdLst/>
              <a:ahLst/>
              <a:cxnLst/>
              <a:rect l="l" t="t" r="r" b="b"/>
              <a:pathLst>
                <a:path w="967" h="368" fill="none" extrusionOk="0">
                  <a:moveTo>
                    <a:pt x="0" y="368"/>
                  </a:moveTo>
                  <a:lnTo>
                    <a:pt x="966"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2"/>
            <p:cNvSpPr/>
            <p:nvPr/>
          </p:nvSpPr>
          <p:spPr>
            <a:xfrm>
              <a:off x="5973188" y="2511038"/>
              <a:ext cx="46034" cy="49"/>
            </a:xfrm>
            <a:custGeom>
              <a:avLst/>
              <a:gdLst/>
              <a:ahLst/>
              <a:cxnLst/>
              <a:rect l="l" t="t" r="r" b="b"/>
              <a:pathLst>
                <a:path w="940" h="1" fill="none" extrusionOk="0">
                  <a:moveTo>
                    <a:pt x="1" y="0"/>
                  </a:moveTo>
                  <a:lnTo>
                    <a:pt x="940"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2"/>
            <p:cNvSpPr/>
            <p:nvPr/>
          </p:nvSpPr>
          <p:spPr>
            <a:xfrm>
              <a:off x="6263051" y="2525681"/>
              <a:ext cx="46034" cy="20030"/>
            </a:xfrm>
            <a:custGeom>
              <a:avLst/>
              <a:gdLst/>
              <a:ahLst/>
              <a:cxnLst/>
              <a:rect l="l" t="t" r="r" b="b"/>
              <a:pathLst>
                <a:path w="940" h="409" fill="none" extrusionOk="0">
                  <a:moveTo>
                    <a:pt x="1" y="1"/>
                  </a:moveTo>
                  <a:lnTo>
                    <a:pt x="940" y="409"/>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2"/>
            <p:cNvSpPr/>
            <p:nvPr/>
          </p:nvSpPr>
          <p:spPr>
            <a:xfrm>
              <a:off x="6541601" y="2743604"/>
              <a:ext cx="32714" cy="35995"/>
            </a:xfrm>
            <a:custGeom>
              <a:avLst/>
              <a:gdLst/>
              <a:ahLst/>
              <a:cxnLst/>
              <a:rect l="l" t="t" r="r" b="b"/>
              <a:pathLst>
                <a:path w="668" h="735" fill="none" extrusionOk="0">
                  <a:moveTo>
                    <a:pt x="1" y="0"/>
                  </a:moveTo>
                  <a:lnTo>
                    <a:pt x="667" y="735"/>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2"/>
            <p:cNvSpPr/>
            <p:nvPr/>
          </p:nvSpPr>
          <p:spPr>
            <a:xfrm>
              <a:off x="6747526" y="2956825"/>
              <a:ext cx="18707" cy="44026"/>
            </a:xfrm>
            <a:custGeom>
              <a:avLst/>
              <a:gdLst/>
              <a:ahLst/>
              <a:cxnLst/>
              <a:rect l="l" t="t" r="r" b="b"/>
              <a:pathLst>
                <a:path w="382" h="899" fill="none" extrusionOk="0">
                  <a:moveTo>
                    <a:pt x="0" y="0"/>
                  </a:moveTo>
                  <a:lnTo>
                    <a:pt x="381" y="898"/>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2"/>
            <p:cNvSpPr/>
            <p:nvPr/>
          </p:nvSpPr>
          <p:spPr>
            <a:xfrm>
              <a:off x="6782834" y="3310007"/>
              <a:ext cx="3379" cy="50001"/>
            </a:xfrm>
            <a:custGeom>
              <a:avLst/>
              <a:gdLst/>
              <a:ahLst/>
              <a:cxnLst/>
              <a:rect l="l" t="t" r="r" b="b"/>
              <a:pathLst>
                <a:path w="69" h="1021" fill="none" extrusionOk="0">
                  <a:moveTo>
                    <a:pt x="69" y="0"/>
                  </a:moveTo>
                  <a:lnTo>
                    <a:pt x="1" y="102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2"/>
            <p:cNvSpPr/>
            <p:nvPr/>
          </p:nvSpPr>
          <p:spPr>
            <a:xfrm>
              <a:off x="6759524" y="3606529"/>
              <a:ext cx="18022" cy="45349"/>
            </a:xfrm>
            <a:custGeom>
              <a:avLst/>
              <a:gdLst/>
              <a:ahLst/>
              <a:cxnLst/>
              <a:rect l="l" t="t" r="r" b="b"/>
              <a:pathLst>
                <a:path w="368" h="926" fill="none" extrusionOk="0">
                  <a:moveTo>
                    <a:pt x="368" y="0"/>
                  </a:moveTo>
                  <a:lnTo>
                    <a:pt x="0" y="926"/>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2"/>
            <p:cNvSpPr/>
            <p:nvPr/>
          </p:nvSpPr>
          <p:spPr>
            <a:xfrm>
              <a:off x="6524265" y="3887723"/>
              <a:ext cx="36729" cy="32714"/>
            </a:xfrm>
            <a:custGeom>
              <a:avLst/>
              <a:gdLst/>
              <a:ahLst/>
              <a:cxnLst/>
              <a:rect l="l" t="t" r="r" b="b"/>
              <a:pathLst>
                <a:path w="750" h="668" fill="none" extrusionOk="0">
                  <a:moveTo>
                    <a:pt x="749" y="1"/>
                  </a:moveTo>
                  <a:lnTo>
                    <a:pt x="1" y="667"/>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2"/>
            <p:cNvSpPr/>
            <p:nvPr/>
          </p:nvSpPr>
          <p:spPr>
            <a:xfrm>
              <a:off x="6295078" y="4084295"/>
              <a:ext cx="43341" cy="22038"/>
            </a:xfrm>
            <a:custGeom>
              <a:avLst/>
              <a:gdLst/>
              <a:ahLst/>
              <a:cxnLst/>
              <a:rect l="l" t="t" r="r" b="b"/>
              <a:pathLst>
                <a:path w="885" h="450" fill="none" extrusionOk="0">
                  <a:moveTo>
                    <a:pt x="885" y="1"/>
                  </a:moveTo>
                  <a:lnTo>
                    <a:pt x="0" y="45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2"/>
            <p:cNvSpPr/>
            <p:nvPr/>
          </p:nvSpPr>
          <p:spPr>
            <a:xfrm>
              <a:off x="5629359" y="4092277"/>
              <a:ext cx="45349" cy="19393"/>
            </a:xfrm>
            <a:custGeom>
              <a:avLst/>
              <a:gdLst/>
              <a:ahLst/>
              <a:cxnLst/>
              <a:rect l="l" t="t" r="r" b="b"/>
              <a:pathLst>
                <a:path w="926" h="396" fill="none" extrusionOk="0">
                  <a:moveTo>
                    <a:pt x="926" y="396"/>
                  </a:moveTo>
                  <a:lnTo>
                    <a:pt x="1" y="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2"/>
            <p:cNvSpPr/>
            <p:nvPr/>
          </p:nvSpPr>
          <p:spPr>
            <a:xfrm>
              <a:off x="5372161" y="3843061"/>
              <a:ext cx="34673" cy="34036"/>
            </a:xfrm>
            <a:custGeom>
              <a:avLst/>
              <a:gdLst/>
              <a:ahLst/>
              <a:cxnLst/>
              <a:rect l="l" t="t" r="r" b="b"/>
              <a:pathLst>
                <a:path w="708" h="695" fill="none" extrusionOk="0">
                  <a:moveTo>
                    <a:pt x="708" y="695"/>
                  </a:moveTo>
                  <a:lnTo>
                    <a:pt x="0" y="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2"/>
            <p:cNvSpPr/>
            <p:nvPr/>
          </p:nvSpPr>
          <p:spPr>
            <a:xfrm>
              <a:off x="5184257" y="3618527"/>
              <a:ext cx="19344" cy="44663"/>
            </a:xfrm>
            <a:custGeom>
              <a:avLst/>
              <a:gdLst/>
              <a:ahLst/>
              <a:cxnLst/>
              <a:rect l="l" t="t" r="r" b="b"/>
              <a:pathLst>
                <a:path w="395" h="912" fill="none" extrusionOk="0">
                  <a:moveTo>
                    <a:pt x="395" y="912"/>
                  </a:moveTo>
                  <a:lnTo>
                    <a:pt x="0"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2"/>
            <p:cNvSpPr/>
            <p:nvPr/>
          </p:nvSpPr>
          <p:spPr>
            <a:xfrm>
              <a:off x="5175589" y="3262015"/>
              <a:ext cx="2693" cy="48042"/>
            </a:xfrm>
            <a:custGeom>
              <a:avLst/>
              <a:gdLst/>
              <a:ahLst/>
              <a:cxnLst/>
              <a:rect l="l" t="t" r="r" b="b"/>
              <a:pathLst>
                <a:path w="55" h="981" fill="none" extrusionOk="0">
                  <a:moveTo>
                    <a:pt x="0" y="980"/>
                  </a:moveTo>
                  <a:lnTo>
                    <a:pt x="55"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2"/>
            <p:cNvSpPr/>
            <p:nvPr/>
          </p:nvSpPr>
          <p:spPr>
            <a:xfrm>
              <a:off x="5182249" y="2968823"/>
              <a:ext cx="20030" cy="42018"/>
            </a:xfrm>
            <a:custGeom>
              <a:avLst/>
              <a:gdLst/>
              <a:ahLst/>
              <a:cxnLst/>
              <a:rect l="l" t="t" r="r" b="b"/>
              <a:pathLst>
                <a:path w="409" h="858" fill="none" extrusionOk="0">
                  <a:moveTo>
                    <a:pt x="0" y="858"/>
                  </a:moveTo>
                  <a:lnTo>
                    <a:pt x="408"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2"/>
            <p:cNvSpPr/>
            <p:nvPr/>
          </p:nvSpPr>
          <p:spPr>
            <a:xfrm>
              <a:off x="5412807" y="2704280"/>
              <a:ext cx="36044" cy="33350"/>
            </a:xfrm>
            <a:custGeom>
              <a:avLst/>
              <a:gdLst/>
              <a:ahLst/>
              <a:cxnLst/>
              <a:rect l="l" t="t" r="r" b="b"/>
              <a:pathLst>
                <a:path w="736" h="681" fill="none" extrusionOk="0">
                  <a:moveTo>
                    <a:pt x="0" y="681"/>
                  </a:moveTo>
                  <a:lnTo>
                    <a:pt x="735"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2"/>
            <p:cNvSpPr/>
            <p:nvPr/>
          </p:nvSpPr>
          <p:spPr>
            <a:xfrm>
              <a:off x="5889251" y="3083417"/>
              <a:ext cx="185312" cy="1263490"/>
            </a:xfrm>
            <a:custGeom>
              <a:avLst/>
              <a:gdLst/>
              <a:ahLst/>
              <a:cxnLst/>
              <a:rect l="l" t="t" r="r" b="b"/>
              <a:pathLst>
                <a:path w="3784" h="25800" extrusionOk="0">
                  <a:moveTo>
                    <a:pt x="3214" y="0"/>
                  </a:moveTo>
                  <a:cubicBezTo>
                    <a:pt x="2899" y="0"/>
                    <a:pt x="2654" y="253"/>
                    <a:pt x="2654" y="545"/>
                  </a:cubicBezTo>
                  <a:lnTo>
                    <a:pt x="2654" y="3280"/>
                  </a:lnTo>
                  <a:cubicBezTo>
                    <a:pt x="2654" y="3593"/>
                    <a:pt x="2422" y="3824"/>
                    <a:pt x="2109" y="3824"/>
                  </a:cubicBezTo>
                  <a:lnTo>
                    <a:pt x="1633" y="3824"/>
                  </a:lnTo>
                  <a:cubicBezTo>
                    <a:pt x="1334" y="3824"/>
                    <a:pt x="1089" y="3593"/>
                    <a:pt x="1089" y="3280"/>
                  </a:cubicBezTo>
                  <a:lnTo>
                    <a:pt x="1089" y="545"/>
                  </a:lnTo>
                  <a:cubicBezTo>
                    <a:pt x="1089" y="246"/>
                    <a:pt x="858" y="1"/>
                    <a:pt x="545" y="1"/>
                  </a:cubicBezTo>
                  <a:cubicBezTo>
                    <a:pt x="245" y="1"/>
                    <a:pt x="0" y="246"/>
                    <a:pt x="0" y="545"/>
                  </a:cubicBezTo>
                  <a:lnTo>
                    <a:pt x="0" y="25256"/>
                  </a:lnTo>
                  <a:cubicBezTo>
                    <a:pt x="0" y="25569"/>
                    <a:pt x="245" y="25800"/>
                    <a:pt x="545" y="25800"/>
                  </a:cubicBezTo>
                  <a:lnTo>
                    <a:pt x="3239" y="25800"/>
                  </a:lnTo>
                  <a:cubicBezTo>
                    <a:pt x="3538" y="25800"/>
                    <a:pt x="3783" y="25569"/>
                    <a:pt x="3783" y="25256"/>
                  </a:cubicBezTo>
                  <a:lnTo>
                    <a:pt x="3783" y="545"/>
                  </a:lnTo>
                  <a:cubicBezTo>
                    <a:pt x="3783" y="246"/>
                    <a:pt x="3538" y="1"/>
                    <a:pt x="3239" y="1"/>
                  </a:cubicBezTo>
                  <a:cubicBezTo>
                    <a:pt x="3231" y="0"/>
                    <a:pt x="3222" y="0"/>
                    <a:pt x="3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2"/>
            <p:cNvSpPr/>
            <p:nvPr/>
          </p:nvSpPr>
          <p:spPr>
            <a:xfrm>
              <a:off x="5964520" y="3271320"/>
              <a:ext cx="108033" cy="421212"/>
            </a:xfrm>
            <a:custGeom>
              <a:avLst/>
              <a:gdLst/>
              <a:ahLst/>
              <a:cxnLst/>
              <a:rect l="l" t="t" r="r" b="b"/>
              <a:pathLst>
                <a:path w="2206" h="8601" extrusionOk="0">
                  <a:moveTo>
                    <a:pt x="1" y="1"/>
                  </a:moveTo>
                  <a:cubicBezTo>
                    <a:pt x="287" y="804"/>
                    <a:pt x="314" y="1688"/>
                    <a:pt x="314" y="2546"/>
                  </a:cubicBezTo>
                  <a:cubicBezTo>
                    <a:pt x="314" y="3757"/>
                    <a:pt x="246" y="4995"/>
                    <a:pt x="559" y="6165"/>
                  </a:cubicBezTo>
                  <a:cubicBezTo>
                    <a:pt x="709" y="6709"/>
                    <a:pt x="953" y="7240"/>
                    <a:pt x="1294" y="7703"/>
                  </a:cubicBezTo>
                  <a:cubicBezTo>
                    <a:pt x="1539" y="8043"/>
                    <a:pt x="1865" y="8342"/>
                    <a:pt x="2205" y="8601"/>
                  </a:cubicBezTo>
                  <a:lnTo>
                    <a:pt x="2205" y="8397"/>
                  </a:lnTo>
                  <a:cubicBezTo>
                    <a:pt x="1974" y="8206"/>
                    <a:pt x="1729" y="8002"/>
                    <a:pt x="1539" y="7757"/>
                  </a:cubicBezTo>
                  <a:cubicBezTo>
                    <a:pt x="1171" y="7322"/>
                    <a:pt x="913" y="6791"/>
                    <a:pt x="749" y="6247"/>
                  </a:cubicBezTo>
                  <a:cubicBezTo>
                    <a:pt x="409" y="5063"/>
                    <a:pt x="491" y="3797"/>
                    <a:pt x="491" y="2573"/>
                  </a:cubicBezTo>
                  <a:cubicBezTo>
                    <a:pt x="491" y="1729"/>
                    <a:pt x="436" y="817"/>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2"/>
            <p:cNvSpPr/>
            <p:nvPr/>
          </p:nvSpPr>
          <p:spPr>
            <a:xfrm>
              <a:off x="6035186" y="3208685"/>
              <a:ext cx="38003" cy="261954"/>
            </a:xfrm>
            <a:custGeom>
              <a:avLst/>
              <a:gdLst/>
              <a:ahLst/>
              <a:cxnLst/>
              <a:rect l="l" t="t" r="r" b="b"/>
              <a:pathLst>
                <a:path w="776" h="5349" extrusionOk="0">
                  <a:moveTo>
                    <a:pt x="776" y="1"/>
                  </a:moveTo>
                  <a:cubicBezTo>
                    <a:pt x="599" y="450"/>
                    <a:pt x="436" y="953"/>
                    <a:pt x="327" y="1430"/>
                  </a:cubicBezTo>
                  <a:cubicBezTo>
                    <a:pt x="0" y="2736"/>
                    <a:pt x="14" y="4192"/>
                    <a:pt x="776" y="5349"/>
                  </a:cubicBezTo>
                  <a:lnTo>
                    <a:pt x="776" y="5008"/>
                  </a:lnTo>
                  <a:cubicBezTo>
                    <a:pt x="572" y="4641"/>
                    <a:pt x="436" y="4246"/>
                    <a:pt x="368" y="3838"/>
                  </a:cubicBezTo>
                  <a:cubicBezTo>
                    <a:pt x="164" y="2695"/>
                    <a:pt x="381" y="1525"/>
                    <a:pt x="776" y="436"/>
                  </a:cubicBezTo>
                  <a:lnTo>
                    <a:pt x="7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2"/>
            <p:cNvSpPr/>
            <p:nvPr/>
          </p:nvSpPr>
          <p:spPr>
            <a:xfrm>
              <a:off x="5887929" y="3880378"/>
              <a:ext cx="85310" cy="466512"/>
            </a:xfrm>
            <a:custGeom>
              <a:avLst/>
              <a:gdLst/>
              <a:ahLst/>
              <a:cxnLst/>
              <a:rect l="l" t="t" r="r" b="b"/>
              <a:pathLst>
                <a:path w="1742" h="9526" extrusionOk="0">
                  <a:moveTo>
                    <a:pt x="0" y="1"/>
                  </a:moveTo>
                  <a:lnTo>
                    <a:pt x="0" y="464"/>
                  </a:lnTo>
                  <a:cubicBezTo>
                    <a:pt x="136" y="817"/>
                    <a:pt x="231" y="1198"/>
                    <a:pt x="354" y="1552"/>
                  </a:cubicBezTo>
                  <a:cubicBezTo>
                    <a:pt x="708" y="2627"/>
                    <a:pt x="1116" y="3702"/>
                    <a:pt x="1334" y="4804"/>
                  </a:cubicBezTo>
                  <a:cubicBezTo>
                    <a:pt x="1660" y="6383"/>
                    <a:pt x="1429" y="7961"/>
                    <a:pt x="1184" y="9526"/>
                  </a:cubicBezTo>
                  <a:lnTo>
                    <a:pt x="1374" y="9526"/>
                  </a:lnTo>
                  <a:cubicBezTo>
                    <a:pt x="1443" y="9050"/>
                    <a:pt x="1511" y="8601"/>
                    <a:pt x="1579" y="8138"/>
                  </a:cubicBezTo>
                  <a:cubicBezTo>
                    <a:pt x="1701" y="7077"/>
                    <a:pt x="1742" y="6015"/>
                    <a:pt x="1565" y="4968"/>
                  </a:cubicBezTo>
                  <a:cubicBezTo>
                    <a:pt x="1361" y="3852"/>
                    <a:pt x="953" y="2763"/>
                    <a:pt x="572" y="1675"/>
                  </a:cubicBezTo>
                  <a:cubicBezTo>
                    <a:pt x="476" y="1348"/>
                    <a:pt x="368" y="1049"/>
                    <a:pt x="245" y="722"/>
                  </a:cubicBezTo>
                  <a:cubicBezTo>
                    <a:pt x="163" y="477"/>
                    <a:pt x="95" y="24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2"/>
            <p:cNvSpPr/>
            <p:nvPr/>
          </p:nvSpPr>
          <p:spPr>
            <a:xfrm>
              <a:off x="5887243" y="3165395"/>
              <a:ext cx="54702" cy="58669"/>
            </a:xfrm>
            <a:custGeom>
              <a:avLst/>
              <a:gdLst/>
              <a:ahLst/>
              <a:cxnLst/>
              <a:rect l="l" t="t" r="r" b="b"/>
              <a:pathLst>
                <a:path w="1117" h="1198" extrusionOk="0">
                  <a:moveTo>
                    <a:pt x="1" y="0"/>
                  </a:moveTo>
                  <a:lnTo>
                    <a:pt x="1" y="177"/>
                  </a:lnTo>
                  <a:cubicBezTo>
                    <a:pt x="436" y="422"/>
                    <a:pt x="817" y="776"/>
                    <a:pt x="1103" y="1184"/>
                  </a:cubicBezTo>
                  <a:cubicBezTo>
                    <a:pt x="1103" y="1184"/>
                    <a:pt x="1103" y="1198"/>
                    <a:pt x="1116" y="1198"/>
                  </a:cubicBezTo>
                  <a:lnTo>
                    <a:pt x="1116" y="926"/>
                  </a:lnTo>
                  <a:cubicBezTo>
                    <a:pt x="831" y="545"/>
                    <a:pt x="436" y="21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2"/>
            <p:cNvSpPr/>
            <p:nvPr/>
          </p:nvSpPr>
          <p:spPr>
            <a:xfrm>
              <a:off x="6019173" y="4015686"/>
              <a:ext cx="54017" cy="331201"/>
            </a:xfrm>
            <a:custGeom>
              <a:avLst/>
              <a:gdLst/>
              <a:ahLst/>
              <a:cxnLst/>
              <a:rect l="l" t="t" r="r" b="b"/>
              <a:pathLst>
                <a:path w="1103" h="6763" extrusionOk="0">
                  <a:moveTo>
                    <a:pt x="1103" y="0"/>
                  </a:moveTo>
                  <a:cubicBezTo>
                    <a:pt x="736" y="966"/>
                    <a:pt x="463" y="1973"/>
                    <a:pt x="287" y="3007"/>
                  </a:cubicBezTo>
                  <a:cubicBezTo>
                    <a:pt x="69" y="4246"/>
                    <a:pt x="1" y="5511"/>
                    <a:pt x="69" y="6763"/>
                  </a:cubicBezTo>
                  <a:lnTo>
                    <a:pt x="246" y="6763"/>
                  </a:lnTo>
                  <a:cubicBezTo>
                    <a:pt x="218" y="6504"/>
                    <a:pt x="218" y="6232"/>
                    <a:pt x="218" y="5987"/>
                  </a:cubicBezTo>
                  <a:cubicBezTo>
                    <a:pt x="191" y="4232"/>
                    <a:pt x="463" y="2477"/>
                    <a:pt x="994" y="817"/>
                  </a:cubicBezTo>
                  <a:cubicBezTo>
                    <a:pt x="1021" y="708"/>
                    <a:pt x="1062" y="599"/>
                    <a:pt x="1103" y="490"/>
                  </a:cubicBezTo>
                  <a:lnTo>
                    <a:pt x="11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2"/>
            <p:cNvSpPr/>
            <p:nvPr/>
          </p:nvSpPr>
          <p:spPr>
            <a:xfrm>
              <a:off x="5887929" y="3443944"/>
              <a:ext cx="185263" cy="572195"/>
            </a:xfrm>
            <a:custGeom>
              <a:avLst/>
              <a:gdLst/>
              <a:ahLst/>
              <a:cxnLst/>
              <a:rect l="l" t="t" r="r" b="b"/>
              <a:pathLst>
                <a:path w="3783" h="11684" extrusionOk="0">
                  <a:moveTo>
                    <a:pt x="0" y="0"/>
                  </a:moveTo>
                  <a:lnTo>
                    <a:pt x="0" y="245"/>
                  </a:lnTo>
                  <a:cubicBezTo>
                    <a:pt x="300" y="517"/>
                    <a:pt x="558" y="885"/>
                    <a:pt x="708" y="1279"/>
                  </a:cubicBezTo>
                  <a:cubicBezTo>
                    <a:pt x="1252" y="2572"/>
                    <a:pt x="1102" y="4042"/>
                    <a:pt x="1102" y="5402"/>
                  </a:cubicBezTo>
                  <a:cubicBezTo>
                    <a:pt x="1102" y="6845"/>
                    <a:pt x="1184" y="8287"/>
                    <a:pt x="1429" y="9716"/>
                  </a:cubicBezTo>
                  <a:cubicBezTo>
                    <a:pt x="1497" y="10070"/>
                    <a:pt x="1565" y="10451"/>
                    <a:pt x="1647" y="10804"/>
                  </a:cubicBezTo>
                  <a:cubicBezTo>
                    <a:pt x="1715" y="11063"/>
                    <a:pt x="1742" y="11403"/>
                    <a:pt x="1973" y="11594"/>
                  </a:cubicBezTo>
                  <a:cubicBezTo>
                    <a:pt x="2059" y="11656"/>
                    <a:pt x="2152" y="11683"/>
                    <a:pt x="2246" y="11683"/>
                  </a:cubicBezTo>
                  <a:cubicBezTo>
                    <a:pt x="2376" y="11683"/>
                    <a:pt x="2508" y="11632"/>
                    <a:pt x="2626" y="11553"/>
                  </a:cubicBezTo>
                  <a:cubicBezTo>
                    <a:pt x="2871" y="11389"/>
                    <a:pt x="2939" y="11090"/>
                    <a:pt x="2953" y="10818"/>
                  </a:cubicBezTo>
                  <a:cubicBezTo>
                    <a:pt x="2967" y="10478"/>
                    <a:pt x="2953" y="10138"/>
                    <a:pt x="2994" y="9797"/>
                  </a:cubicBezTo>
                  <a:cubicBezTo>
                    <a:pt x="3021" y="9457"/>
                    <a:pt x="3089" y="9117"/>
                    <a:pt x="3198" y="8804"/>
                  </a:cubicBezTo>
                  <a:cubicBezTo>
                    <a:pt x="3293" y="8477"/>
                    <a:pt x="3416" y="8151"/>
                    <a:pt x="3579" y="7852"/>
                  </a:cubicBezTo>
                  <a:cubicBezTo>
                    <a:pt x="3633" y="7729"/>
                    <a:pt x="3701" y="7620"/>
                    <a:pt x="3783" y="7511"/>
                  </a:cubicBezTo>
                  <a:lnTo>
                    <a:pt x="3783" y="7253"/>
                  </a:lnTo>
                  <a:cubicBezTo>
                    <a:pt x="3620" y="7416"/>
                    <a:pt x="3511" y="7620"/>
                    <a:pt x="3416" y="7824"/>
                  </a:cubicBezTo>
                  <a:cubicBezTo>
                    <a:pt x="3103" y="8423"/>
                    <a:pt x="2926" y="9076"/>
                    <a:pt x="2830" y="9757"/>
                  </a:cubicBezTo>
                  <a:cubicBezTo>
                    <a:pt x="2803" y="10097"/>
                    <a:pt x="2817" y="10437"/>
                    <a:pt x="2803" y="10777"/>
                  </a:cubicBezTo>
                  <a:cubicBezTo>
                    <a:pt x="2790" y="11076"/>
                    <a:pt x="2694" y="11417"/>
                    <a:pt x="2381" y="11498"/>
                  </a:cubicBezTo>
                  <a:cubicBezTo>
                    <a:pt x="2337" y="11513"/>
                    <a:pt x="2296" y="11519"/>
                    <a:pt x="2258" y="11519"/>
                  </a:cubicBezTo>
                  <a:cubicBezTo>
                    <a:pt x="2010" y="11519"/>
                    <a:pt x="1912" y="11233"/>
                    <a:pt x="1864" y="11008"/>
                  </a:cubicBezTo>
                  <a:cubicBezTo>
                    <a:pt x="1783" y="10655"/>
                    <a:pt x="1701" y="10301"/>
                    <a:pt x="1633" y="9933"/>
                  </a:cubicBezTo>
                  <a:cubicBezTo>
                    <a:pt x="1361" y="8491"/>
                    <a:pt x="1293" y="7008"/>
                    <a:pt x="1266" y="5538"/>
                  </a:cubicBezTo>
                  <a:cubicBezTo>
                    <a:pt x="1266" y="4150"/>
                    <a:pt x="1402" y="2708"/>
                    <a:pt x="925" y="1402"/>
                  </a:cubicBezTo>
                  <a:cubicBezTo>
                    <a:pt x="749" y="885"/>
                    <a:pt x="422" y="38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2"/>
            <p:cNvSpPr/>
            <p:nvPr/>
          </p:nvSpPr>
          <p:spPr>
            <a:xfrm>
              <a:off x="5947234" y="3332632"/>
              <a:ext cx="65329" cy="64693"/>
            </a:xfrm>
            <a:custGeom>
              <a:avLst/>
              <a:gdLst/>
              <a:ahLst/>
              <a:cxnLst/>
              <a:rect l="l" t="t" r="r" b="b"/>
              <a:pathLst>
                <a:path w="1334" h="1321" extrusionOk="0">
                  <a:moveTo>
                    <a:pt x="667" y="1"/>
                  </a:moveTo>
                  <a:cubicBezTo>
                    <a:pt x="300" y="1"/>
                    <a:pt x="0" y="287"/>
                    <a:pt x="0" y="668"/>
                  </a:cubicBezTo>
                  <a:cubicBezTo>
                    <a:pt x="0" y="1035"/>
                    <a:pt x="300" y="1321"/>
                    <a:pt x="667" y="1321"/>
                  </a:cubicBezTo>
                  <a:cubicBezTo>
                    <a:pt x="1048" y="1321"/>
                    <a:pt x="1334" y="1021"/>
                    <a:pt x="1334" y="668"/>
                  </a:cubicBezTo>
                  <a:cubicBezTo>
                    <a:pt x="1334" y="287"/>
                    <a:pt x="1048"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2"/>
            <p:cNvSpPr/>
            <p:nvPr/>
          </p:nvSpPr>
          <p:spPr>
            <a:xfrm>
              <a:off x="5821964" y="4294872"/>
              <a:ext cx="317880" cy="142657"/>
            </a:xfrm>
            <a:custGeom>
              <a:avLst/>
              <a:gdLst/>
              <a:ahLst/>
              <a:cxnLst/>
              <a:rect l="l" t="t" r="r" b="b"/>
              <a:pathLst>
                <a:path w="6491" h="2913" extrusionOk="0">
                  <a:moveTo>
                    <a:pt x="776" y="1"/>
                  </a:moveTo>
                  <a:cubicBezTo>
                    <a:pt x="340" y="1"/>
                    <a:pt x="0" y="354"/>
                    <a:pt x="0" y="776"/>
                  </a:cubicBezTo>
                  <a:lnTo>
                    <a:pt x="0" y="2912"/>
                  </a:lnTo>
                  <a:lnTo>
                    <a:pt x="6491" y="2912"/>
                  </a:lnTo>
                  <a:lnTo>
                    <a:pt x="6491" y="776"/>
                  </a:lnTo>
                  <a:cubicBezTo>
                    <a:pt x="6491" y="341"/>
                    <a:pt x="6137" y="1"/>
                    <a:pt x="5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2"/>
            <p:cNvSpPr/>
            <p:nvPr/>
          </p:nvSpPr>
          <p:spPr>
            <a:xfrm>
              <a:off x="5918585" y="4357653"/>
              <a:ext cx="220621" cy="79874"/>
            </a:xfrm>
            <a:custGeom>
              <a:avLst/>
              <a:gdLst/>
              <a:ahLst/>
              <a:cxnLst/>
              <a:rect l="l" t="t" r="r" b="b"/>
              <a:pathLst>
                <a:path w="4505" h="1631" extrusionOk="0">
                  <a:moveTo>
                    <a:pt x="3179" y="1"/>
                  </a:moveTo>
                  <a:cubicBezTo>
                    <a:pt x="2146" y="1"/>
                    <a:pt x="1129" y="410"/>
                    <a:pt x="395" y="1168"/>
                  </a:cubicBezTo>
                  <a:cubicBezTo>
                    <a:pt x="231" y="1318"/>
                    <a:pt x="123" y="1467"/>
                    <a:pt x="0" y="1630"/>
                  </a:cubicBezTo>
                  <a:lnTo>
                    <a:pt x="204" y="1630"/>
                  </a:lnTo>
                  <a:lnTo>
                    <a:pt x="408" y="1386"/>
                  </a:lnTo>
                  <a:cubicBezTo>
                    <a:pt x="817" y="937"/>
                    <a:pt x="1320" y="583"/>
                    <a:pt x="1905" y="379"/>
                  </a:cubicBezTo>
                  <a:cubicBezTo>
                    <a:pt x="2303" y="237"/>
                    <a:pt x="2723" y="165"/>
                    <a:pt x="3144" y="165"/>
                  </a:cubicBezTo>
                  <a:cubicBezTo>
                    <a:pt x="3372" y="165"/>
                    <a:pt x="3599" y="186"/>
                    <a:pt x="3824" y="229"/>
                  </a:cubicBezTo>
                  <a:cubicBezTo>
                    <a:pt x="4041" y="256"/>
                    <a:pt x="4286" y="311"/>
                    <a:pt x="4504" y="365"/>
                  </a:cubicBezTo>
                  <a:lnTo>
                    <a:pt x="4504" y="188"/>
                  </a:lnTo>
                  <a:cubicBezTo>
                    <a:pt x="4259" y="147"/>
                    <a:pt x="4041" y="93"/>
                    <a:pt x="3810" y="52"/>
                  </a:cubicBezTo>
                  <a:cubicBezTo>
                    <a:pt x="3601" y="18"/>
                    <a:pt x="3389" y="1"/>
                    <a:pt x="3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2"/>
            <p:cNvSpPr/>
            <p:nvPr/>
          </p:nvSpPr>
          <p:spPr>
            <a:xfrm>
              <a:off x="5821964" y="4294186"/>
              <a:ext cx="159944" cy="79335"/>
            </a:xfrm>
            <a:custGeom>
              <a:avLst/>
              <a:gdLst/>
              <a:ahLst/>
              <a:cxnLst/>
              <a:rect l="l" t="t" r="r" b="b"/>
              <a:pathLst>
                <a:path w="3266" h="1620" extrusionOk="0">
                  <a:moveTo>
                    <a:pt x="3075" y="1"/>
                  </a:moveTo>
                  <a:cubicBezTo>
                    <a:pt x="2994" y="191"/>
                    <a:pt x="2912" y="368"/>
                    <a:pt x="2803" y="518"/>
                  </a:cubicBezTo>
                  <a:cubicBezTo>
                    <a:pt x="2640" y="790"/>
                    <a:pt x="2381" y="1008"/>
                    <a:pt x="2109" y="1158"/>
                  </a:cubicBezTo>
                  <a:cubicBezTo>
                    <a:pt x="1784" y="1340"/>
                    <a:pt x="1418" y="1439"/>
                    <a:pt x="1050" y="1439"/>
                  </a:cubicBezTo>
                  <a:cubicBezTo>
                    <a:pt x="787" y="1439"/>
                    <a:pt x="522" y="1388"/>
                    <a:pt x="272" y="1280"/>
                  </a:cubicBezTo>
                  <a:cubicBezTo>
                    <a:pt x="163" y="1266"/>
                    <a:pt x="82" y="1212"/>
                    <a:pt x="0" y="1171"/>
                  </a:cubicBezTo>
                  <a:lnTo>
                    <a:pt x="0" y="1348"/>
                  </a:lnTo>
                  <a:cubicBezTo>
                    <a:pt x="312" y="1533"/>
                    <a:pt x="665" y="1620"/>
                    <a:pt x="1025" y="1620"/>
                  </a:cubicBezTo>
                  <a:cubicBezTo>
                    <a:pt x="1246" y="1620"/>
                    <a:pt x="1470" y="1587"/>
                    <a:pt x="1687" y="1525"/>
                  </a:cubicBezTo>
                  <a:cubicBezTo>
                    <a:pt x="2340" y="1334"/>
                    <a:pt x="2844" y="872"/>
                    <a:pt x="3143" y="259"/>
                  </a:cubicBezTo>
                  <a:cubicBezTo>
                    <a:pt x="3184" y="178"/>
                    <a:pt x="3225" y="96"/>
                    <a:pt x="3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2"/>
            <p:cNvSpPr/>
            <p:nvPr/>
          </p:nvSpPr>
          <p:spPr>
            <a:xfrm>
              <a:off x="5853257" y="4294872"/>
              <a:ext cx="258624" cy="49"/>
            </a:xfrm>
            <a:custGeom>
              <a:avLst/>
              <a:gdLst/>
              <a:ahLst/>
              <a:cxnLst/>
              <a:rect l="l" t="t" r="r" b="b"/>
              <a:pathLst>
                <a:path w="5281" h="1" fill="none" extrusionOk="0">
                  <a:moveTo>
                    <a:pt x="1" y="1"/>
                  </a:moveTo>
                  <a:lnTo>
                    <a:pt x="5280" y="1"/>
                  </a:lnTo>
                </a:path>
              </a:pathLst>
            </a:custGeom>
            <a:solidFill>
              <a:schemeClr val="lt1"/>
            </a:solid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2"/>
            <p:cNvSpPr/>
            <p:nvPr/>
          </p:nvSpPr>
          <p:spPr>
            <a:xfrm>
              <a:off x="5754629" y="4436791"/>
              <a:ext cx="451184" cy="162638"/>
            </a:xfrm>
            <a:custGeom>
              <a:avLst/>
              <a:gdLst/>
              <a:ahLst/>
              <a:cxnLst/>
              <a:rect l="l" t="t" r="r" b="b"/>
              <a:pathLst>
                <a:path w="9213" h="3321" extrusionOk="0">
                  <a:moveTo>
                    <a:pt x="858" y="1"/>
                  </a:moveTo>
                  <a:cubicBezTo>
                    <a:pt x="382" y="1"/>
                    <a:pt x="1" y="395"/>
                    <a:pt x="1" y="872"/>
                  </a:cubicBezTo>
                  <a:lnTo>
                    <a:pt x="1" y="2450"/>
                  </a:lnTo>
                  <a:cubicBezTo>
                    <a:pt x="1" y="2926"/>
                    <a:pt x="382" y="3321"/>
                    <a:pt x="858" y="3321"/>
                  </a:cubicBezTo>
                  <a:lnTo>
                    <a:pt x="8342" y="3321"/>
                  </a:lnTo>
                  <a:cubicBezTo>
                    <a:pt x="8832" y="3321"/>
                    <a:pt x="9213" y="2926"/>
                    <a:pt x="9213" y="2450"/>
                  </a:cubicBezTo>
                  <a:lnTo>
                    <a:pt x="9213" y="872"/>
                  </a:lnTo>
                  <a:cubicBezTo>
                    <a:pt x="9213" y="395"/>
                    <a:pt x="8818" y="1"/>
                    <a:pt x="8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2"/>
            <p:cNvSpPr/>
            <p:nvPr/>
          </p:nvSpPr>
          <p:spPr>
            <a:xfrm>
              <a:off x="5788615" y="4437476"/>
              <a:ext cx="383895" cy="49"/>
            </a:xfrm>
            <a:custGeom>
              <a:avLst/>
              <a:gdLst/>
              <a:ahLst/>
              <a:cxnLst/>
              <a:rect l="l" t="t" r="r" b="b"/>
              <a:pathLst>
                <a:path w="7839" h="1" fill="none" extrusionOk="0">
                  <a:moveTo>
                    <a:pt x="1" y="0"/>
                  </a:moveTo>
                  <a:lnTo>
                    <a:pt x="7838" y="0"/>
                  </a:lnTo>
                </a:path>
              </a:pathLst>
            </a:custGeom>
            <a:no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2"/>
            <p:cNvSpPr/>
            <p:nvPr/>
          </p:nvSpPr>
          <p:spPr>
            <a:xfrm>
              <a:off x="7978964" y="3483268"/>
              <a:ext cx="451820" cy="451184"/>
            </a:xfrm>
            <a:custGeom>
              <a:avLst/>
              <a:gdLst/>
              <a:ahLst/>
              <a:cxnLst/>
              <a:rect l="l" t="t" r="r" b="b"/>
              <a:pathLst>
                <a:path w="9226" h="9213" extrusionOk="0">
                  <a:moveTo>
                    <a:pt x="4613" y="0"/>
                  </a:moveTo>
                  <a:cubicBezTo>
                    <a:pt x="2069" y="0"/>
                    <a:pt x="0" y="2068"/>
                    <a:pt x="0" y="4613"/>
                  </a:cubicBezTo>
                  <a:cubicBezTo>
                    <a:pt x="0" y="7157"/>
                    <a:pt x="2069" y="9212"/>
                    <a:pt x="4613" y="9212"/>
                  </a:cubicBezTo>
                  <a:cubicBezTo>
                    <a:pt x="7158" y="9212"/>
                    <a:pt x="9226" y="7157"/>
                    <a:pt x="9226" y="4613"/>
                  </a:cubicBezTo>
                  <a:cubicBezTo>
                    <a:pt x="9226" y="2068"/>
                    <a:pt x="7158" y="0"/>
                    <a:pt x="4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2"/>
            <p:cNvSpPr/>
            <p:nvPr/>
          </p:nvSpPr>
          <p:spPr>
            <a:xfrm>
              <a:off x="8112215" y="3619164"/>
              <a:ext cx="185312" cy="726409"/>
            </a:xfrm>
            <a:custGeom>
              <a:avLst/>
              <a:gdLst/>
              <a:ahLst/>
              <a:cxnLst/>
              <a:rect l="l" t="t" r="r" b="b"/>
              <a:pathLst>
                <a:path w="3784" h="14833" extrusionOk="0">
                  <a:moveTo>
                    <a:pt x="708" y="1"/>
                  </a:moveTo>
                  <a:cubicBezTo>
                    <a:pt x="314" y="1"/>
                    <a:pt x="1" y="300"/>
                    <a:pt x="1" y="695"/>
                  </a:cubicBezTo>
                  <a:lnTo>
                    <a:pt x="1" y="14139"/>
                  </a:lnTo>
                  <a:cubicBezTo>
                    <a:pt x="1" y="14520"/>
                    <a:pt x="314" y="14833"/>
                    <a:pt x="708" y="14833"/>
                  </a:cubicBezTo>
                  <a:lnTo>
                    <a:pt x="3090" y="14833"/>
                  </a:lnTo>
                  <a:cubicBezTo>
                    <a:pt x="3471" y="14833"/>
                    <a:pt x="3784" y="14520"/>
                    <a:pt x="3784" y="14139"/>
                  </a:cubicBezTo>
                  <a:lnTo>
                    <a:pt x="3784" y="695"/>
                  </a:lnTo>
                  <a:cubicBezTo>
                    <a:pt x="3784" y="300"/>
                    <a:pt x="3471" y="1"/>
                    <a:pt x="30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2"/>
            <p:cNvSpPr/>
            <p:nvPr/>
          </p:nvSpPr>
          <p:spPr>
            <a:xfrm>
              <a:off x="8112215" y="4072982"/>
              <a:ext cx="145987" cy="272581"/>
            </a:xfrm>
            <a:custGeom>
              <a:avLst/>
              <a:gdLst/>
              <a:ahLst/>
              <a:cxnLst/>
              <a:rect l="l" t="t" r="r" b="b"/>
              <a:pathLst>
                <a:path w="2981" h="5566" extrusionOk="0">
                  <a:moveTo>
                    <a:pt x="1" y="0"/>
                  </a:moveTo>
                  <a:lnTo>
                    <a:pt x="1" y="218"/>
                  </a:lnTo>
                  <a:cubicBezTo>
                    <a:pt x="776" y="640"/>
                    <a:pt x="1402" y="1320"/>
                    <a:pt x="1729" y="2218"/>
                  </a:cubicBezTo>
                  <a:cubicBezTo>
                    <a:pt x="2042" y="3116"/>
                    <a:pt x="1933" y="4137"/>
                    <a:pt x="2355" y="5008"/>
                  </a:cubicBezTo>
                  <a:cubicBezTo>
                    <a:pt x="2450" y="5212"/>
                    <a:pt x="2586" y="5389"/>
                    <a:pt x="2749" y="5566"/>
                  </a:cubicBezTo>
                  <a:lnTo>
                    <a:pt x="2981" y="5566"/>
                  </a:lnTo>
                  <a:cubicBezTo>
                    <a:pt x="2654" y="5253"/>
                    <a:pt x="2436" y="4872"/>
                    <a:pt x="2314" y="4423"/>
                  </a:cubicBezTo>
                  <a:cubicBezTo>
                    <a:pt x="2083" y="3538"/>
                    <a:pt x="2137" y="2599"/>
                    <a:pt x="1702" y="1756"/>
                  </a:cubicBezTo>
                  <a:cubicBezTo>
                    <a:pt x="1334" y="1007"/>
                    <a:pt x="736" y="38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2"/>
            <p:cNvSpPr/>
            <p:nvPr/>
          </p:nvSpPr>
          <p:spPr>
            <a:xfrm>
              <a:off x="8151539" y="3619164"/>
              <a:ext cx="145987" cy="448539"/>
            </a:xfrm>
            <a:custGeom>
              <a:avLst/>
              <a:gdLst/>
              <a:ahLst/>
              <a:cxnLst/>
              <a:rect l="l" t="t" r="r" b="b"/>
              <a:pathLst>
                <a:path w="2981" h="9159" extrusionOk="0">
                  <a:moveTo>
                    <a:pt x="205" y="1"/>
                  </a:moveTo>
                  <a:cubicBezTo>
                    <a:pt x="341" y="287"/>
                    <a:pt x="450" y="613"/>
                    <a:pt x="531" y="940"/>
                  </a:cubicBezTo>
                  <a:cubicBezTo>
                    <a:pt x="749" y="1838"/>
                    <a:pt x="681" y="2750"/>
                    <a:pt x="558" y="3661"/>
                  </a:cubicBezTo>
                  <a:cubicBezTo>
                    <a:pt x="354" y="5117"/>
                    <a:pt x="1" y="6818"/>
                    <a:pt x="831" y="8179"/>
                  </a:cubicBezTo>
                  <a:cubicBezTo>
                    <a:pt x="1157" y="8709"/>
                    <a:pt x="1701" y="9159"/>
                    <a:pt x="2355" y="9159"/>
                  </a:cubicBezTo>
                  <a:cubicBezTo>
                    <a:pt x="2572" y="9159"/>
                    <a:pt x="2790" y="9118"/>
                    <a:pt x="2981" y="9022"/>
                  </a:cubicBezTo>
                  <a:lnTo>
                    <a:pt x="2981" y="8846"/>
                  </a:lnTo>
                  <a:cubicBezTo>
                    <a:pt x="2778" y="8941"/>
                    <a:pt x="2575" y="8985"/>
                    <a:pt x="2378" y="8985"/>
                  </a:cubicBezTo>
                  <a:cubicBezTo>
                    <a:pt x="1848" y="8985"/>
                    <a:pt x="1362" y="8668"/>
                    <a:pt x="1035" y="8192"/>
                  </a:cubicBezTo>
                  <a:cubicBezTo>
                    <a:pt x="123" y="6845"/>
                    <a:pt x="531" y="5063"/>
                    <a:pt x="735" y="3566"/>
                  </a:cubicBezTo>
                  <a:cubicBezTo>
                    <a:pt x="858" y="2654"/>
                    <a:pt x="899" y="1729"/>
                    <a:pt x="667" y="817"/>
                  </a:cubicBezTo>
                  <a:cubicBezTo>
                    <a:pt x="599" y="545"/>
                    <a:pt x="490" y="259"/>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2"/>
            <p:cNvSpPr/>
            <p:nvPr/>
          </p:nvSpPr>
          <p:spPr>
            <a:xfrm>
              <a:off x="8238170" y="3686500"/>
              <a:ext cx="59355" cy="215920"/>
            </a:xfrm>
            <a:custGeom>
              <a:avLst/>
              <a:gdLst/>
              <a:ahLst/>
              <a:cxnLst/>
              <a:rect l="l" t="t" r="r" b="b"/>
              <a:pathLst>
                <a:path w="1212" h="4409" extrusionOk="0">
                  <a:moveTo>
                    <a:pt x="1212" y="0"/>
                  </a:moveTo>
                  <a:cubicBezTo>
                    <a:pt x="558" y="626"/>
                    <a:pt x="69" y="1415"/>
                    <a:pt x="41" y="2354"/>
                  </a:cubicBezTo>
                  <a:cubicBezTo>
                    <a:pt x="1" y="3198"/>
                    <a:pt x="477" y="4055"/>
                    <a:pt x="1212" y="4409"/>
                  </a:cubicBezTo>
                  <a:lnTo>
                    <a:pt x="1212" y="4218"/>
                  </a:lnTo>
                  <a:cubicBezTo>
                    <a:pt x="531" y="3851"/>
                    <a:pt x="137" y="3007"/>
                    <a:pt x="205" y="2218"/>
                  </a:cubicBezTo>
                  <a:cubicBezTo>
                    <a:pt x="273" y="1429"/>
                    <a:pt x="681" y="762"/>
                    <a:pt x="1212" y="245"/>
                  </a:cubicBezTo>
                  <a:lnTo>
                    <a:pt x="12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2"/>
            <p:cNvSpPr/>
            <p:nvPr/>
          </p:nvSpPr>
          <p:spPr>
            <a:xfrm>
              <a:off x="8046936" y="4294872"/>
              <a:ext cx="317880" cy="142657"/>
            </a:xfrm>
            <a:custGeom>
              <a:avLst/>
              <a:gdLst/>
              <a:ahLst/>
              <a:cxnLst/>
              <a:rect l="l" t="t" r="r" b="b"/>
              <a:pathLst>
                <a:path w="6491" h="2913" extrusionOk="0">
                  <a:moveTo>
                    <a:pt x="776" y="1"/>
                  </a:moveTo>
                  <a:cubicBezTo>
                    <a:pt x="340" y="1"/>
                    <a:pt x="0" y="354"/>
                    <a:pt x="0" y="776"/>
                  </a:cubicBezTo>
                  <a:lnTo>
                    <a:pt x="0" y="2912"/>
                  </a:lnTo>
                  <a:lnTo>
                    <a:pt x="6491" y="2912"/>
                  </a:lnTo>
                  <a:lnTo>
                    <a:pt x="6491" y="776"/>
                  </a:lnTo>
                  <a:cubicBezTo>
                    <a:pt x="6491" y="341"/>
                    <a:pt x="6137" y="1"/>
                    <a:pt x="5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2"/>
            <p:cNvSpPr/>
            <p:nvPr/>
          </p:nvSpPr>
          <p:spPr>
            <a:xfrm>
              <a:off x="8143557" y="4357653"/>
              <a:ext cx="220621" cy="79874"/>
            </a:xfrm>
            <a:custGeom>
              <a:avLst/>
              <a:gdLst/>
              <a:ahLst/>
              <a:cxnLst/>
              <a:rect l="l" t="t" r="r" b="b"/>
              <a:pathLst>
                <a:path w="4505" h="1631" extrusionOk="0">
                  <a:moveTo>
                    <a:pt x="3173" y="1"/>
                  </a:moveTo>
                  <a:cubicBezTo>
                    <a:pt x="2133" y="1"/>
                    <a:pt x="1116" y="410"/>
                    <a:pt x="381" y="1168"/>
                  </a:cubicBezTo>
                  <a:cubicBezTo>
                    <a:pt x="232" y="1318"/>
                    <a:pt x="109" y="1467"/>
                    <a:pt x="0" y="1630"/>
                  </a:cubicBezTo>
                  <a:lnTo>
                    <a:pt x="204" y="1630"/>
                  </a:lnTo>
                  <a:lnTo>
                    <a:pt x="409" y="1386"/>
                  </a:lnTo>
                  <a:cubicBezTo>
                    <a:pt x="817" y="937"/>
                    <a:pt x="1320" y="583"/>
                    <a:pt x="1905" y="379"/>
                  </a:cubicBezTo>
                  <a:cubicBezTo>
                    <a:pt x="2303" y="237"/>
                    <a:pt x="2717" y="165"/>
                    <a:pt x="3138" y="165"/>
                  </a:cubicBezTo>
                  <a:cubicBezTo>
                    <a:pt x="3366" y="165"/>
                    <a:pt x="3595" y="186"/>
                    <a:pt x="3824" y="229"/>
                  </a:cubicBezTo>
                  <a:cubicBezTo>
                    <a:pt x="4042" y="256"/>
                    <a:pt x="4259" y="311"/>
                    <a:pt x="4504" y="365"/>
                  </a:cubicBezTo>
                  <a:lnTo>
                    <a:pt x="4504" y="188"/>
                  </a:lnTo>
                  <a:cubicBezTo>
                    <a:pt x="4259" y="147"/>
                    <a:pt x="4042" y="93"/>
                    <a:pt x="3810" y="52"/>
                  </a:cubicBezTo>
                  <a:cubicBezTo>
                    <a:pt x="3598" y="18"/>
                    <a:pt x="3385" y="1"/>
                    <a:pt x="3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2"/>
            <p:cNvSpPr/>
            <p:nvPr/>
          </p:nvSpPr>
          <p:spPr>
            <a:xfrm>
              <a:off x="8046936" y="4294186"/>
              <a:ext cx="159944" cy="79335"/>
            </a:xfrm>
            <a:custGeom>
              <a:avLst/>
              <a:gdLst/>
              <a:ahLst/>
              <a:cxnLst/>
              <a:rect l="l" t="t" r="r" b="b"/>
              <a:pathLst>
                <a:path w="3266" h="1620" extrusionOk="0">
                  <a:moveTo>
                    <a:pt x="3075" y="1"/>
                  </a:moveTo>
                  <a:cubicBezTo>
                    <a:pt x="2994" y="191"/>
                    <a:pt x="2899" y="368"/>
                    <a:pt x="2803" y="518"/>
                  </a:cubicBezTo>
                  <a:cubicBezTo>
                    <a:pt x="2626" y="790"/>
                    <a:pt x="2382" y="1008"/>
                    <a:pt x="2109" y="1158"/>
                  </a:cubicBezTo>
                  <a:cubicBezTo>
                    <a:pt x="1777" y="1340"/>
                    <a:pt x="1407" y="1439"/>
                    <a:pt x="1040" y="1439"/>
                  </a:cubicBezTo>
                  <a:cubicBezTo>
                    <a:pt x="778" y="1439"/>
                    <a:pt x="517" y="1388"/>
                    <a:pt x="272" y="1280"/>
                  </a:cubicBezTo>
                  <a:cubicBezTo>
                    <a:pt x="164" y="1266"/>
                    <a:pt x="82" y="1212"/>
                    <a:pt x="0" y="1171"/>
                  </a:cubicBezTo>
                  <a:lnTo>
                    <a:pt x="0" y="1348"/>
                  </a:lnTo>
                  <a:cubicBezTo>
                    <a:pt x="312" y="1533"/>
                    <a:pt x="666" y="1620"/>
                    <a:pt x="1022" y="1620"/>
                  </a:cubicBezTo>
                  <a:cubicBezTo>
                    <a:pt x="1241" y="1620"/>
                    <a:pt x="1462" y="1587"/>
                    <a:pt x="1674" y="1525"/>
                  </a:cubicBezTo>
                  <a:cubicBezTo>
                    <a:pt x="2341" y="1334"/>
                    <a:pt x="2831" y="872"/>
                    <a:pt x="3144" y="259"/>
                  </a:cubicBezTo>
                  <a:cubicBezTo>
                    <a:pt x="3171" y="178"/>
                    <a:pt x="3225" y="96"/>
                    <a:pt x="3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2"/>
            <p:cNvSpPr/>
            <p:nvPr/>
          </p:nvSpPr>
          <p:spPr>
            <a:xfrm>
              <a:off x="8077592" y="4294872"/>
              <a:ext cx="258575" cy="49"/>
            </a:xfrm>
            <a:custGeom>
              <a:avLst/>
              <a:gdLst/>
              <a:ahLst/>
              <a:cxnLst/>
              <a:rect l="l" t="t" r="r" b="b"/>
              <a:pathLst>
                <a:path w="5280" h="1" fill="none" extrusionOk="0">
                  <a:moveTo>
                    <a:pt x="0" y="1"/>
                  </a:moveTo>
                  <a:lnTo>
                    <a:pt x="5280" y="1"/>
                  </a:lnTo>
                </a:path>
              </a:pathLst>
            </a:custGeom>
            <a:solidFill>
              <a:schemeClr val="lt2"/>
            </a:solid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2"/>
            <p:cNvSpPr/>
            <p:nvPr/>
          </p:nvSpPr>
          <p:spPr>
            <a:xfrm>
              <a:off x="7978964" y="4436791"/>
              <a:ext cx="451820" cy="162638"/>
            </a:xfrm>
            <a:custGeom>
              <a:avLst/>
              <a:gdLst/>
              <a:ahLst/>
              <a:cxnLst/>
              <a:rect l="l" t="t" r="r" b="b"/>
              <a:pathLst>
                <a:path w="9226" h="3321" extrusionOk="0">
                  <a:moveTo>
                    <a:pt x="871" y="1"/>
                  </a:moveTo>
                  <a:cubicBezTo>
                    <a:pt x="395" y="1"/>
                    <a:pt x="0" y="395"/>
                    <a:pt x="0" y="872"/>
                  </a:cubicBezTo>
                  <a:lnTo>
                    <a:pt x="0" y="2450"/>
                  </a:lnTo>
                  <a:cubicBezTo>
                    <a:pt x="0" y="2926"/>
                    <a:pt x="395" y="3321"/>
                    <a:pt x="871" y="3321"/>
                  </a:cubicBezTo>
                  <a:lnTo>
                    <a:pt x="8355" y="3321"/>
                  </a:lnTo>
                  <a:cubicBezTo>
                    <a:pt x="8831" y="3321"/>
                    <a:pt x="9226" y="2926"/>
                    <a:pt x="9226" y="2450"/>
                  </a:cubicBezTo>
                  <a:lnTo>
                    <a:pt x="9226" y="872"/>
                  </a:lnTo>
                  <a:cubicBezTo>
                    <a:pt x="9226" y="395"/>
                    <a:pt x="8831" y="1"/>
                    <a:pt x="8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2"/>
            <p:cNvSpPr/>
            <p:nvPr/>
          </p:nvSpPr>
          <p:spPr>
            <a:xfrm>
              <a:off x="8013587" y="4437476"/>
              <a:ext cx="383210" cy="49"/>
            </a:xfrm>
            <a:custGeom>
              <a:avLst/>
              <a:gdLst/>
              <a:ahLst/>
              <a:cxnLst/>
              <a:rect l="l" t="t" r="r" b="b"/>
              <a:pathLst>
                <a:path w="7825" h="1" fill="none" extrusionOk="0">
                  <a:moveTo>
                    <a:pt x="1" y="0"/>
                  </a:moveTo>
                  <a:lnTo>
                    <a:pt x="7825" y="0"/>
                  </a:lnTo>
                </a:path>
              </a:pathLst>
            </a:custGeom>
            <a:no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2"/>
            <p:cNvSpPr/>
            <p:nvPr/>
          </p:nvSpPr>
          <p:spPr>
            <a:xfrm>
              <a:off x="8171520" y="3692474"/>
              <a:ext cx="65378" cy="64693"/>
            </a:xfrm>
            <a:custGeom>
              <a:avLst/>
              <a:gdLst/>
              <a:ahLst/>
              <a:cxnLst/>
              <a:rect l="l" t="t" r="r" b="b"/>
              <a:pathLst>
                <a:path w="1335" h="1321" extrusionOk="0">
                  <a:moveTo>
                    <a:pt x="668" y="1"/>
                  </a:moveTo>
                  <a:cubicBezTo>
                    <a:pt x="287" y="1"/>
                    <a:pt x="1" y="286"/>
                    <a:pt x="1" y="667"/>
                  </a:cubicBezTo>
                  <a:cubicBezTo>
                    <a:pt x="1" y="1035"/>
                    <a:pt x="314" y="1321"/>
                    <a:pt x="668" y="1321"/>
                  </a:cubicBezTo>
                  <a:cubicBezTo>
                    <a:pt x="1035" y="1321"/>
                    <a:pt x="1334" y="1035"/>
                    <a:pt x="1334" y="667"/>
                  </a:cubicBezTo>
                  <a:cubicBezTo>
                    <a:pt x="1334" y="300"/>
                    <a:pt x="1035" y="1"/>
                    <a:pt x="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2"/>
            <p:cNvSpPr/>
            <p:nvPr/>
          </p:nvSpPr>
          <p:spPr>
            <a:xfrm>
              <a:off x="7263931" y="1401150"/>
              <a:ext cx="467198" cy="707555"/>
            </a:xfrm>
            <a:custGeom>
              <a:avLst/>
              <a:gdLst/>
              <a:ahLst/>
              <a:cxnLst/>
              <a:rect l="l" t="t" r="r" b="b"/>
              <a:pathLst>
                <a:path w="9540" h="14448" extrusionOk="0">
                  <a:moveTo>
                    <a:pt x="4897" y="0"/>
                  </a:moveTo>
                  <a:cubicBezTo>
                    <a:pt x="4478" y="0"/>
                    <a:pt x="4089" y="943"/>
                    <a:pt x="3770" y="2172"/>
                  </a:cubicBezTo>
                  <a:cubicBezTo>
                    <a:pt x="3226" y="4295"/>
                    <a:pt x="1906" y="5111"/>
                    <a:pt x="1566" y="6771"/>
                  </a:cubicBezTo>
                  <a:cubicBezTo>
                    <a:pt x="1239" y="8418"/>
                    <a:pt x="2545" y="9506"/>
                    <a:pt x="2668" y="11003"/>
                  </a:cubicBezTo>
                  <a:cubicBezTo>
                    <a:pt x="2790" y="12500"/>
                    <a:pt x="1" y="13262"/>
                    <a:pt x="1" y="13262"/>
                  </a:cubicBezTo>
                  <a:cubicBezTo>
                    <a:pt x="1" y="13262"/>
                    <a:pt x="2432" y="14447"/>
                    <a:pt x="4658" y="14447"/>
                  </a:cubicBezTo>
                  <a:cubicBezTo>
                    <a:pt x="5770" y="14447"/>
                    <a:pt x="6832" y="14151"/>
                    <a:pt x="7512" y="13262"/>
                  </a:cubicBezTo>
                  <a:cubicBezTo>
                    <a:pt x="9539" y="10622"/>
                    <a:pt x="8737" y="3846"/>
                    <a:pt x="8138" y="3233"/>
                  </a:cubicBezTo>
                  <a:cubicBezTo>
                    <a:pt x="8045" y="3140"/>
                    <a:pt x="7952" y="3100"/>
                    <a:pt x="7862" y="3100"/>
                  </a:cubicBezTo>
                  <a:cubicBezTo>
                    <a:pt x="7365" y="3100"/>
                    <a:pt x="6954" y="4322"/>
                    <a:pt x="6954" y="4322"/>
                  </a:cubicBezTo>
                  <a:cubicBezTo>
                    <a:pt x="7294" y="3138"/>
                    <a:pt x="7376" y="1682"/>
                    <a:pt x="6750" y="1097"/>
                  </a:cubicBezTo>
                  <a:cubicBezTo>
                    <a:pt x="6636" y="993"/>
                    <a:pt x="6534" y="951"/>
                    <a:pt x="6443" y="951"/>
                  </a:cubicBezTo>
                  <a:cubicBezTo>
                    <a:pt x="6042" y="951"/>
                    <a:pt x="5852" y="1764"/>
                    <a:pt x="5852" y="1764"/>
                  </a:cubicBezTo>
                  <a:cubicBezTo>
                    <a:pt x="5825" y="1736"/>
                    <a:pt x="5825" y="1682"/>
                    <a:pt x="5811" y="1641"/>
                  </a:cubicBezTo>
                  <a:cubicBezTo>
                    <a:pt x="5501" y="470"/>
                    <a:pt x="5192" y="0"/>
                    <a:pt x="4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2"/>
            <p:cNvSpPr/>
            <p:nvPr/>
          </p:nvSpPr>
          <p:spPr>
            <a:xfrm>
              <a:off x="7439200" y="1500807"/>
              <a:ext cx="118660" cy="225959"/>
            </a:xfrm>
            <a:custGeom>
              <a:avLst/>
              <a:gdLst/>
              <a:ahLst/>
              <a:cxnLst/>
              <a:rect l="l" t="t" r="r" b="b"/>
              <a:pathLst>
                <a:path w="2423" h="4614" fill="none" extrusionOk="0">
                  <a:moveTo>
                    <a:pt x="2423" y="1"/>
                  </a:moveTo>
                  <a:cubicBezTo>
                    <a:pt x="2423" y="1"/>
                    <a:pt x="1497" y="2600"/>
                    <a:pt x="1" y="4614"/>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2"/>
            <p:cNvSpPr/>
            <p:nvPr/>
          </p:nvSpPr>
          <p:spPr>
            <a:xfrm>
              <a:off x="7484498" y="1638074"/>
              <a:ext cx="121354" cy="174636"/>
            </a:xfrm>
            <a:custGeom>
              <a:avLst/>
              <a:gdLst/>
              <a:ahLst/>
              <a:cxnLst/>
              <a:rect l="l" t="t" r="r" b="b"/>
              <a:pathLst>
                <a:path w="2478" h="3566" fill="none" extrusionOk="0">
                  <a:moveTo>
                    <a:pt x="2477" y="1"/>
                  </a:moveTo>
                  <a:cubicBezTo>
                    <a:pt x="2477" y="1"/>
                    <a:pt x="1634" y="1933"/>
                    <a:pt x="1" y="3566"/>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2"/>
            <p:cNvSpPr/>
            <p:nvPr/>
          </p:nvSpPr>
          <p:spPr>
            <a:xfrm>
              <a:off x="7332981" y="2417454"/>
              <a:ext cx="151570" cy="76299"/>
            </a:xfrm>
            <a:custGeom>
              <a:avLst/>
              <a:gdLst/>
              <a:ahLst/>
              <a:cxnLst/>
              <a:rect l="l" t="t" r="r" b="b"/>
              <a:pathLst>
                <a:path w="3095" h="1558" extrusionOk="0">
                  <a:moveTo>
                    <a:pt x="1165" y="1"/>
                  </a:moveTo>
                  <a:cubicBezTo>
                    <a:pt x="623" y="1"/>
                    <a:pt x="0" y="365"/>
                    <a:pt x="33" y="918"/>
                  </a:cubicBezTo>
                  <a:cubicBezTo>
                    <a:pt x="45" y="1525"/>
                    <a:pt x="513" y="1558"/>
                    <a:pt x="613" y="1558"/>
                  </a:cubicBezTo>
                  <a:cubicBezTo>
                    <a:pt x="625" y="1558"/>
                    <a:pt x="632" y="1557"/>
                    <a:pt x="632" y="1557"/>
                  </a:cubicBezTo>
                  <a:cubicBezTo>
                    <a:pt x="1223" y="1512"/>
                    <a:pt x="1159" y="859"/>
                    <a:pt x="1217" y="859"/>
                  </a:cubicBezTo>
                  <a:cubicBezTo>
                    <a:pt x="1228" y="859"/>
                    <a:pt x="1245" y="885"/>
                    <a:pt x="1271" y="945"/>
                  </a:cubicBezTo>
                  <a:cubicBezTo>
                    <a:pt x="1402" y="1226"/>
                    <a:pt x="1643" y="1470"/>
                    <a:pt x="1804" y="1470"/>
                  </a:cubicBezTo>
                  <a:cubicBezTo>
                    <a:pt x="1862" y="1470"/>
                    <a:pt x="1910" y="1439"/>
                    <a:pt x="1938" y="1367"/>
                  </a:cubicBezTo>
                  <a:cubicBezTo>
                    <a:pt x="2033" y="1095"/>
                    <a:pt x="1380" y="741"/>
                    <a:pt x="1557" y="741"/>
                  </a:cubicBezTo>
                  <a:cubicBezTo>
                    <a:pt x="1748" y="741"/>
                    <a:pt x="2374" y="1068"/>
                    <a:pt x="2714" y="1122"/>
                  </a:cubicBezTo>
                  <a:cubicBezTo>
                    <a:pt x="2732" y="1124"/>
                    <a:pt x="2749" y="1125"/>
                    <a:pt x="2766" y="1125"/>
                  </a:cubicBezTo>
                  <a:cubicBezTo>
                    <a:pt x="3058" y="1125"/>
                    <a:pt x="3095" y="791"/>
                    <a:pt x="3095" y="469"/>
                  </a:cubicBezTo>
                  <a:cubicBezTo>
                    <a:pt x="3095" y="252"/>
                    <a:pt x="2990" y="57"/>
                    <a:pt x="2843" y="57"/>
                  </a:cubicBezTo>
                  <a:cubicBezTo>
                    <a:pt x="2760" y="57"/>
                    <a:pt x="2663" y="120"/>
                    <a:pt x="2564" y="278"/>
                  </a:cubicBezTo>
                  <a:cubicBezTo>
                    <a:pt x="2477" y="416"/>
                    <a:pt x="2397" y="468"/>
                    <a:pt x="2312" y="468"/>
                  </a:cubicBezTo>
                  <a:cubicBezTo>
                    <a:pt x="2120" y="468"/>
                    <a:pt x="1903" y="202"/>
                    <a:pt x="1516" y="61"/>
                  </a:cubicBezTo>
                  <a:cubicBezTo>
                    <a:pt x="1409" y="20"/>
                    <a:pt x="1289"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2"/>
            <p:cNvSpPr/>
            <p:nvPr/>
          </p:nvSpPr>
          <p:spPr>
            <a:xfrm>
              <a:off x="6978084" y="1401689"/>
              <a:ext cx="1073477" cy="1445276"/>
            </a:xfrm>
            <a:custGeom>
              <a:avLst/>
              <a:gdLst/>
              <a:ahLst/>
              <a:cxnLst/>
              <a:rect l="l" t="t" r="r" b="b"/>
              <a:pathLst>
                <a:path w="21920" h="29512" extrusionOk="0">
                  <a:moveTo>
                    <a:pt x="17793" y="0"/>
                  </a:moveTo>
                  <a:cubicBezTo>
                    <a:pt x="17604" y="0"/>
                    <a:pt x="17445" y="256"/>
                    <a:pt x="17445" y="256"/>
                  </a:cubicBezTo>
                  <a:cubicBezTo>
                    <a:pt x="16805" y="1440"/>
                    <a:pt x="13907" y="4869"/>
                    <a:pt x="12179" y="5848"/>
                  </a:cubicBezTo>
                  <a:cubicBezTo>
                    <a:pt x="10423" y="6842"/>
                    <a:pt x="10954" y="8815"/>
                    <a:pt x="11240" y="10053"/>
                  </a:cubicBezTo>
                  <a:cubicBezTo>
                    <a:pt x="11526" y="11291"/>
                    <a:pt x="10696" y="13319"/>
                    <a:pt x="8927" y="13387"/>
                  </a:cubicBezTo>
                  <a:cubicBezTo>
                    <a:pt x="8867" y="13389"/>
                    <a:pt x="8807" y="13390"/>
                    <a:pt x="8747" y="13390"/>
                  </a:cubicBezTo>
                  <a:cubicBezTo>
                    <a:pt x="7002" y="13390"/>
                    <a:pt x="4790" y="12475"/>
                    <a:pt x="4790" y="12475"/>
                  </a:cubicBezTo>
                  <a:cubicBezTo>
                    <a:pt x="4128" y="12107"/>
                    <a:pt x="3411" y="11899"/>
                    <a:pt x="2750" y="11899"/>
                  </a:cubicBezTo>
                  <a:cubicBezTo>
                    <a:pt x="1970" y="11899"/>
                    <a:pt x="1266" y="12187"/>
                    <a:pt x="817" y="12842"/>
                  </a:cubicBezTo>
                  <a:cubicBezTo>
                    <a:pt x="0" y="13985"/>
                    <a:pt x="1048" y="15088"/>
                    <a:pt x="1837" y="15292"/>
                  </a:cubicBezTo>
                  <a:cubicBezTo>
                    <a:pt x="2613" y="15496"/>
                    <a:pt x="3810" y="16503"/>
                    <a:pt x="4178" y="16857"/>
                  </a:cubicBezTo>
                  <a:cubicBezTo>
                    <a:pt x="4572" y="17210"/>
                    <a:pt x="6328" y="19632"/>
                    <a:pt x="8083" y="20599"/>
                  </a:cubicBezTo>
                  <a:cubicBezTo>
                    <a:pt x="9852" y="21551"/>
                    <a:pt x="12669" y="21483"/>
                    <a:pt x="13090" y="22231"/>
                  </a:cubicBezTo>
                  <a:cubicBezTo>
                    <a:pt x="13526" y="22980"/>
                    <a:pt x="11961" y="27402"/>
                    <a:pt x="13063" y="28259"/>
                  </a:cubicBezTo>
                  <a:cubicBezTo>
                    <a:pt x="13221" y="28380"/>
                    <a:pt x="13371" y="28432"/>
                    <a:pt x="13512" y="28432"/>
                  </a:cubicBezTo>
                  <a:cubicBezTo>
                    <a:pt x="14360" y="28432"/>
                    <a:pt x="14900" y="26573"/>
                    <a:pt x="14900" y="26572"/>
                  </a:cubicBezTo>
                  <a:lnTo>
                    <a:pt x="14900" y="26572"/>
                  </a:lnTo>
                  <a:cubicBezTo>
                    <a:pt x="14900" y="26573"/>
                    <a:pt x="14710" y="29498"/>
                    <a:pt x="16179" y="29511"/>
                  </a:cubicBezTo>
                  <a:cubicBezTo>
                    <a:pt x="16183" y="29511"/>
                    <a:pt x="16187" y="29511"/>
                    <a:pt x="16191" y="29511"/>
                  </a:cubicBezTo>
                  <a:cubicBezTo>
                    <a:pt x="17637" y="29511"/>
                    <a:pt x="17894" y="26967"/>
                    <a:pt x="17894" y="26967"/>
                  </a:cubicBezTo>
                  <a:cubicBezTo>
                    <a:pt x="17894" y="26967"/>
                    <a:pt x="18207" y="28501"/>
                    <a:pt x="18858" y="28501"/>
                  </a:cubicBezTo>
                  <a:cubicBezTo>
                    <a:pt x="18963" y="28501"/>
                    <a:pt x="19077" y="28461"/>
                    <a:pt x="19200" y="28368"/>
                  </a:cubicBezTo>
                  <a:cubicBezTo>
                    <a:pt x="20085" y="27715"/>
                    <a:pt x="19676" y="24967"/>
                    <a:pt x="19676" y="24966"/>
                  </a:cubicBezTo>
                  <a:lnTo>
                    <a:pt x="19676" y="24966"/>
                  </a:lnTo>
                  <a:cubicBezTo>
                    <a:pt x="19676" y="24966"/>
                    <a:pt x="19891" y="25014"/>
                    <a:pt x="20160" y="25014"/>
                  </a:cubicBezTo>
                  <a:cubicBezTo>
                    <a:pt x="20856" y="25014"/>
                    <a:pt x="21919" y="24695"/>
                    <a:pt x="20574" y="22408"/>
                  </a:cubicBezTo>
                  <a:cubicBezTo>
                    <a:pt x="18724" y="19224"/>
                    <a:pt x="13948" y="18204"/>
                    <a:pt x="13948" y="18204"/>
                  </a:cubicBezTo>
                  <a:cubicBezTo>
                    <a:pt x="17200" y="17945"/>
                    <a:pt x="17894" y="17156"/>
                    <a:pt x="18220" y="16353"/>
                  </a:cubicBezTo>
                  <a:cubicBezTo>
                    <a:pt x="18488" y="15667"/>
                    <a:pt x="17920" y="15617"/>
                    <a:pt x="17750" y="15617"/>
                  </a:cubicBezTo>
                  <a:cubicBezTo>
                    <a:pt x="17721" y="15617"/>
                    <a:pt x="17703" y="15618"/>
                    <a:pt x="17703" y="15618"/>
                  </a:cubicBezTo>
                  <a:cubicBezTo>
                    <a:pt x="17703" y="15618"/>
                    <a:pt x="18669" y="14952"/>
                    <a:pt x="18724" y="14054"/>
                  </a:cubicBezTo>
                  <a:cubicBezTo>
                    <a:pt x="18747" y="13520"/>
                    <a:pt x="18590" y="13407"/>
                    <a:pt x="18453" y="13407"/>
                  </a:cubicBezTo>
                  <a:cubicBezTo>
                    <a:pt x="18352" y="13407"/>
                    <a:pt x="18261" y="13468"/>
                    <a:pt x="18261" y="13468"/>
                  </a:cubicBezTo>
                  <a:cubicBezTo>
                    <a:pt x="18261" y="13468"/>
                    <a:pt x="18942" y="12829"/>
                    <a:pt x="19064" y="11876"/>
                  </a:cubicBezTo>
                  <a:cubicBezTo>
                    <a:pt x="19146" y="11235"/>
                    <a:pt x="18841" y="11130"/>
                    <a:pt x="18632" y="11130"/>
                  </a:cubicBezTo>
                  <a:cubicBezTo>
                    <a:pt x="18530" y="11130"/>
                    <a:pt x="18452" y="11155"/>
                    <a:pt x="18452" y="11155"/>
                  </a:cubicBezTo>
                  <a:cubicBezTo>
                    <a:pt x="18452" y="11155"/>
                    <a:pt x="19581" y="10012"/>
                    <a:pt x="19404" y="8910"/>
                  </a:cubicBezTo>
                  <a:cubicBezTo>
                    <a:pt x="19339" y="8470"/>
                    <a:pt x="19127" y="8338"/>
                    <a:pt x="18895" y="8338"/>
                  </a:cubicBezTo>
                  <a:cubicBezTo>
                    <a:pt x="18546" y="8338"/>
                    <a:pt x="18152" y="8638"/>
                    <a:pt x="18152" y="8638"/>
                  </a:cubicBezTo>
                  <a:cubicBezTo>
                    <a:pt x="19118" y="7508"/>
                    <a:pt x="19731" y="5930"/>
                    <a:pt x="19445" y="5345"/>
                  </a:cubicBezTo>
                  <a:cubicBezTo>
                    <a:pt x="19358" y="5172"/>
                    <a:pt x="19239" y="5110"/>
                    <a:pt x="19112" y="5110"/>
                  </a:cubicBezTo>
                  <a:cubicBezTo>
                    <a:pt x="18802" y="5110"/>
                    <a:pt x="18452" y="5481"/>
                    <a:pt x="18452" y="5481"/>
                  </a:cubicBezTo>
                  <a:cubicBezTo>
                    <a:pt x="18452" y="5481"/>
                    <a:pt x="19146" y="4406"/>
                    <a:pt x="19105" y="3113"/>
                  </a:cubicBezTo>
                  <a:cubicBezTo>
                    <a:pt x="19079" y="2486"/>
                    <a:pt x="18893" y="2323"/>
                    <a:pt x="18706" y="2323"/>
                  </a:cubicBezTo>
                  <a:cubicBezTo>
                    <a:pt x="18504" y="2323"/>
                    <a:pt x="18302" y="2515"/>
                    <a:pt x="18302" y="2515"/>
                  </a:cubicBezTo>
                  <a:cubicBezTo>
                    <a:pt x="18302" y="2515"/>
                    <a:pt x="18465" y="1481"/>
                    <a:pt x="18180" y="514"/>
                  </a:cubicBezTo>
                  <a:cubicBezTo>
                    <a:pt x="18064" y="118"/>
                    <a:pt x="17922" y="0"/>
                    <a:pt x="177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2"/>
            <p:cNvSpPr/>
            <p:nvPr/>
          </p:nvSpPr>
          <p:spPr>
            <a:xfrm>
              <a:off x="7051394" y="2046740"/>
              <a:ext cx="34673" cy="46132"/>
            </a:xfrm>
            <a:custGeom>
              <a:avLst/>
              <a:gdLst/>
              <a:ahLst/>
              <a:cxnLst/>
              <a:rect l="l" t="t" r="r" b="b"/>
              <a:pathLst>
                <a:path w="708" h="942" extrusionOk="0">
                  <a:moveTo>
                    <a:pt x="292" y="1"/>
                  </a:moveTo>
                  <a:cubicBezTo>
                    <a:pt x="272" y="1"/>
                    <a:pt x="252" y="4"/>
                    <a:pt x="232" y="11"/>
                  </a:cubicBezTo>
                  <a:cubicBezTo>
                    <a:pt x="68" y="65"/>
                    <a:pt x="0" y="296"/>
                    <a:pt x="68" y="555"/>
                  </a:cubicBezTo>
                  <a:cubicBezTo>
                    <a:pt x="130" y="776"/>
                    <a:pt x="280" y="942"/>
                    <a:pt x="429" y="942"/>
                  </a:cubicBezTo>
                  <a:cubicBezTo>
                    <a:pt x="445" y="942"/>
                    <a:pt x="461" y="940"/>
                    <a:pt x="476" y="936"/>
                  </a:cubicBezTo>
                  <a:cubicBezTo>
                    <a:pt x="640" y="882"/>
                    <a:pt x="708" y="637"/>
                    <a:pt x="640" y="392"/>
                  </a:cubicBezTo>
                  <a:cubicBezTo>
                    <a:pt x="580" y="165"/>
                    <a:pt x="437"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2"/>
            <p:cNvSpPr/>
            <p:nvPr/>
          </p:nvSpPr>
          <p:spPr>
            <a:xfrm>
              <a:off x="6980728" y="2082049"/>
              <a:ext cx="58718" cy="80266"/>
            </a:xfrm>
            <a:custGeom>
              <a:avLst/>
              <a:gdLst/>
              <a:ahLst/>
              <a:cxnLst/>
              <a:rect l="l" t="t" r="r" b="b"/>
              <a:pathLst>
                <a:path w="1199" h="1639" extrusionOk="0">
                  <a:moveTo>
                    <a:pt x="670" y="1"/>
                  </a:moveTo>
                  <a:cubicBezTo>
                    <a:pt x="512" y="1"/>
                    <a:pt x="346" y="94"/>
                    <a:pt x="232" y="378"/>
                  </a:cubicBezTo>
                  <a:cubicBezTo>
                    <a:pt x="1" y="991"/>
                    <a:pt x="96" y="1521"/>
                    <a:pt x="96" y="1521"/>
                  </a:cubicBezTo>
                  <a:cubicBezTo>
                    <a:pt x="112" y="1604"/>
                    <a:pt x="143" y="1638"/>
                    <a:pt x="184" y="1638"/>
                  </a:cubicBezTo>
                  <a:cubicBezTo>
                    <a:pt x="353" y="1638"/>
                    <a:pt x="697" y="1073"/>
                    <a:pt x="926" y="963"/>
                  </a:cubicBezTo>
                  <a:cubicBezTo>
                    <a:pt x="1157" y="841"/>
                    <a:pt x="1198" y="419"/>
                    <a:pt x="1089" y="229"/>
                  </a:cubicBezTo>
                  <a:cubicBezTo>
                    <a:pt x="1024" y="126"/>
                    <a:pt x="852" y="1"/>
                    <a:pt x="6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2"/>
            <p:cNvSpPr/>
            <p:nvPr/>
          </p:nvSpPr>
          <p:spPr>
            <a:xfrm>
              <a:off x="7364175" y="2415789"/>
              <a:ext cx="151031" cy="76642"/>
            </a:xfrm>
            <a:custGeom>
              <a:avLst/>
              <a:gdLst/>
              <a:ahLst/>
              <a:cxnLst/>
              <a:rect l="l" t="t" r="r" b="b"/>
              <a:pathLst>
                <a:path w="3084" h="1565" extrusionOk="0">
                  <a:moveTo>
                    <a:pt x="1144" y="1"/>
                  </a:moveTo>
                  <a:cubicBezTo>
                    <a:pt x="613" y="1"/>
                    <a:pt x="0" y="363"/>
                    <a:pt x="22" y="911"/>
                  </a:cubicBezTo>
                  <a:cubicBezTo>
                    <a:pt x="35" y="1541"/>
                    <a:pt x="537" y="1564"/>
                    <a:pt x="612" y="1564"/>
                  </a:cubicBezTo>
                  <a:cubicBezTo>
                    <a:pt x="618" y="1564"/>
                    <a:pt x="621" y="1564"/>
                    <a:pt x="621" y="1564"/>
                  </a:cubicBezTo>
                  <a:cubicBezTo>
                    <a:pt x="1210" y="1519"/>
                    <a:pt x="1148" y="861"/>
                    <a:pt x="1205" y="861"/>
                  </a:cubicBezTo>
                  <a:cubicBezTo>
                    <a:pt x="1217" y="861"/>
                    <a:pt x="1233" y="888"/>
                    <a:pt x="1260" y="952"/>
                  </a:cubicBezTo>
                  <a:cubicBezTo>
                    <a:pt x="1392" y="1224"/>
                    <a:pt x="1643" y="1474"/>
                    <a:pt x="1802" y="1474"/>
                  </a:cubicBezTo>
                  <a:cubicBezTo>
                    <a:pt x="1858" y="1474"/>
                    <a:pt x="1903" y="1444"/>
                    <a:pt x="1927" y="1374"/>
                  </a:cubicBezTo>
                  <a:cubicBezTo>
                    <a:pt x="2036" y="1102"/>
                    <a:pt x="1369" y="748"/>
                    <a:pt x="1560" y="748"/>
                  </a:cubicBezTo>
                  <a:cubicBezTo>
                    <a:pt x="1737" y="748"/>
                    <a:pt x="2376" y="1061"/>
                    <a:pt x="2716" y="1115"/>
                  </a:cubicBezTo>
                  <a:cubicBezTo>
                    <a:pt x="2740" y="1119"/>
                    <a:pt x="2762" y="1121"/>
                    <a:pt x="2783" y="1121"/>
                  </a:cubicBezTo>
                  <a:cubicBezTo>
                    <a:pt x="3060" y="1121"/>
                    <a:pt x="3084" y="792"/>
                    <a:pt x="3084" y="476"/>
                  </a:cubicBezTo>
                  <a:cubicBezTo>
                    <a:pt x="3084" y="259"/>
                    <a:pt x="2979" y="58"/>
                    <a:pt x="2832" y="58"/>
                  </a:cubicBezTo>
                  <a:cubicBezTo>
                    <a:pt x="2748" y="58"/>
                    <a:pt x="2652" y="123"/>
                    <a:pt x="2553" y="285"/>
                  </a:cubicBezTo>
                  <a:cubicBezTo>
                    <a:pt x="2466" y="418"/>
                    <a:pt x="2386" y="469"/>
                    <a:pt x="2301" y="469"/>
                  </a:cubicBezTo>
                  <a:cubicBezTo>
                    <a:pt x="2109" y="469"/>
                    <a:pt x="1893" y="209"/>
                    <a:pt x="1505" y="67"/>
                  </a:cubicBezTo>
                  <a:cubicBezTo>
                    <a:pt x="1396" y="22"/>
                    <a:pt x="1273" y="1"/>
                    <a:pt x="1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2"/>
            <p:cNvSpPr/>
            <p:nvPr/>
          </p:nvSpPr>
          <p:spPr>
            <a:xfrm>
              <a:off x="7365253" y="2431068"/>
              <a:ext cx="29335" cy="52694"/>
            </a:xfrm>
            <a:custGeom>
              <a:avLst/>
              <a:gdLst/>
              <a:ahLst/>
              <a:cxnLst/>
              <a:rect l="l" t="t" r="r" b="b"/>
              <a:pathLst>
                <a:path w="599" h="1076" fill="none" extrusionOk="0">
                  <a:moveTo>
                    <a:pt x="327" y="1075"/>
                  </a:moveTo>
                  <a:cubicBezTo>
                    <a:pt x="327" y="1075"/>
                    <a:pt x="0" y="327"/>
                    <a:pt x="599" y="0"/>
                  </a:cubicBezTo>
                </a:path>
              </a:pathLst>
            </a:custGeom>
            <a:noFill/>
            <a:ln w="1025"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2"/>
            <p:cNvSpPr/>
            <p:nvPr/>
          </p:nvSpPr>
          <p:spPr>
            <a:xfrm>
              <a:off x="7384548" y="2439050"/>
              <a:ext cx="20030" cy="40060"/>
            </a:xfrm>
            <a:custGeom>
              <a:avLst/>
              <a:gdLst/>
              <a:ahLst/>
              <a:cxnLst/>
              <a:rect l="l" t="t" r="r" b="b"/>
              <a:pathLst>
                <a:path w="409" h="818" fill="none" extrusionOk="0">
                  <a:moveTo>
                    <a:pt x="395" y="817"/>
                  </a:moveTo>
                  <a:cubicBezTo>
                    <a:pt x="395" y="817"/>
                    <a:pt x="1" y="450"/>
                    <a:pt x="409" y="1"/>
                  </a:cubicBezTo>
                </a:path>
              </a:pathLst>
            </a:custGeom>
            <a:solidFill>
              <a:schemeClr val="dk1"/>
            </a:solidFill>
            <a:ln w="1025"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2"/>
            <p:cNvSpPr/>
            <p:nvPr/>
          </p:nvSpPr>
          <p:spPr>
            <a:xfrm>
              <a:off x="7212657" y="1414176"/>
              <a:ext cx="619747" cy="646437"/>
            </a:xfrm>
            <a:custGeom>
              <a:avLst/>
              <a:gdLst/>
              <a:ahLst/>
              <a:cxnLst/>
              <a:rect l="l" t="t" r="r" b="b"/>
              <a:pathLst>
                <a:path w="12655" h="13200" fill="none" extrusionOk="0">
                  <a:moveTo>
                    <a:pt x="0" y="12220"/>
                  </a:moveTo>
                  <a:cubicBezTo>
                    <a:pt x="0" y="12220"/>
                    <a:pt x="2368" y="13200"/>
                    <a:pt x="4137" y="13132"/>
                  </a:cubicBezTo>
                  <a:cubicBezTo>
                    <a:pt x="5906" y="13064"/>
                    <a:pt x="6736" y="11036"/>
                    <a:pt x="6450" y="9798"/>
                  </a:cubicBezTo>
                  <a:cubicBezTo>
                    <a:pt x="6164" y="8560"/>
                    <a:pt x="5633" y="6587"/>
                    <a:pt x="7389" y="5593"/>
                  </a:cubicBezTo>
                  <a:cubicBezTo>
                    <a:pt x="9117" y="4614"/>
                    <a:pt x="12015" y="1185"/>
                    <a:pt x="1265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2"/>
            <p:cNvSpPr/>
            <p:nvPr/>
          </p:nvSpPr>
          <p:spPr>
            <a:xfrm>
              <a:off x="7638465" y="1547477"/>
              <a:ext cx="212590" cy="208623"/>
            </a:xfrm>
            <a:custGeom>
              <a:avLst/>
              <a:gdLst/>
              <a:ahLst/>
              <a:cxnLst/>
              <a:rect l="l" t="t" r="r" b="b"/>
              <a:pathLst>
                <a:path w="4341" h="4260" fill="none" extrusionOk="0">
                  <a:moveTo>
                    <a:pt x="0" y="4259"/>
                  </a:moveTo>
                  <a:cubicBezTo>
                    <a:pt x="0" y="4259"/>
                    <a:pt x="3279" y="2286"/>
                    <a:pt x="4341" y="0"/>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2"/>
            <p:cNvSpPr/>
            <p:nvPr/>
          </p:nvSpPr>
          <p:spPr>
            <a:xfrm>
              <a:off x="7668435" y="1682736"/>
              <a:ext cx="190650" cy="171306"/>
            </a:xfrm>
            <a:custGeom>
              <a:avLst/>
              <a:gdLst/>
              <a:ahLst/>
              <a:cxnLst/>
              <a:rect l="l" t="t" r="r" b="b"/>
              <a:pathLst>
                <a:path w="3893" h="3498" fill="none" extrusionOk="0">
                  <a:moveTo>
                    <a:pt x="0" y="3498"/>
                  </a:moveTo>
                  <a:cubicBezTo>
                    <a:pt x="0" y="3498"/>
                    <a:pt x="2831" y="1729"/>
                    <a:pt x="3892"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2"/>
            <p:cNvSpPr/>
            <p:nvPr/>
          </p:nvSpPr>
          <p:spPr>
            <a:xfrm>
              <a:off x="7674410" y="1843313"/>
              <a:ext cx="172677" cy="117338"/>
            </a:xfrm>
            <a:custGeom>
              <a:avLst/>
              <a:gdLst/>
              <a:ahLst/>
              <a:cxnLst/>
              <a:rect l="l" t="t" r="r" b="b"/>
              <a:pathLst>
                <a:path w="3526" h="2396" fill="none" extrusionOk="0">
                  <a:moveTo>
                    <a:pt x="1" y="2396"/>
                  </a:moveTo>
                  <a:cubicBezTo>
                    <a:pt x="1" y="2396"/>
                    <a:pt x="2668" y="940"/>
                    <a:pt x="352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2"/>
            <p:cNvSpPr/>
            <p:nvPr/>
          </p:nvSpPr>
          <p:spPr>
            <a:xfrm>
              <a:off x="7665742" y="1959963"/>
              <a:ext cx="188642" cy="82666"/>
            </a:xfrm>
            <a:custGeom>
              <a:avLst/>
              <a:gdLst/>
              <a:ahLst/>
              <a:cxnLst/>
              <a:rect l="l" t="t" r="r" b="b"/>
              <a:pathLst>
                <a:path w="3852" h="1688" fill="none" extrusionOk="0">
                  <a:moveTo>
                    <a:pt x="1" y="1687"/>
                  </a:moveTo>
                  <a:cubicBezTo>
                    <a:pt x="1" y="1687"/>
                    <a:pt x="2627" y="1021"/>
                    <a:pt x="3852" y="0"/>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2"/>
            <p:cNvSpPr/>
            <p:nvPr/>
          </p:nvSpPr>
          <p:spPr>
            <a:xfrm>
              <a:off x="7677740" y="2075878"/>
              <a:ext cx="167339" cy="44026"/>
            </a:xfrm>
            <a:custGeom>
              <a:avLst/>
              <a:gdLst/>
              <a:ahLst/>
              <a:cxnLst/>
              <a:rect l="l" t="t" r="r" b="b"/>
              <a:pathLst>
                <a:path w="3417" h="899" fill="none" extrusionOk="0">
                  <a:moveTo>
                    <a:pt x="1" y="899"/>
                  </a:moveTo>
                  <a:cubicBezTo>
                    <a:pt x="1" y="899"/>
                    <a:pt x="2056" y="708"/>
                    <a:pt x="3416"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2"/>
            <p:cNvSpPr/>
            <p:nvPr/>
          </p:nvSpPr>
          <p:spPr>
            <a:xfrm>
              <a:off x="7665742" y="2175829"/>
              <a:ext cx="163323" cy="28698"/>
            </a:xfrm>
            <a:custGeom>
              <a:avLst/>
              <a:gdLst/>
              <a:ahLst/>
              <a:cxnLst/>
              <a:rect l="l" t="t" r="r" b="b"/>
              <a:pathLst>
                <a:path w="3335" h="586" fill="none" extrusionOk="0">
                  <a:moveTo>
                    <a:pt x="1" y="572"/>
                  </a:moveTo>
                  <a:cubicBezTo>
                    <a:pt x="1" y="572"/>
                    <a:pt x="1539" y="586"/>
                    <a:pt x="333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2"/>
            <p:cNvSpPr/>
            <p:nvPr/>
          </p:nvSpPr>
          <p:spPr>
            <a:xfrm>
              <a:off x="7753744" y="2449041"/>
              <a:ext cx="123313" cy="130659"/>
            </a:xfrm>
            <a:custGeom>
              <a:avLst/>
              <a:gdLst/>
              <a:ahLst/>
              <a:cxnLst/>
              <a:rect l="l" t="t" r="r" b="b"/>
              <a:pathLst>
                <a:path w="2518" h="2668" fill="none" extrusionOk="0">
                  <a:moveTo>
                    <a:pt x="0" y="1"/>
                  </a:moveTo>
                  <a:cubicBezTo>
                    <a:pt x="0" y="1"/>
                    <a:pt x="1511" y="790"/>
                    <a:pt x="2517" y="2668"/>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2"/>
            <p:cNvSpPr/>
            <p:nvPr/>
          </p:nvSpPr>
          <p:spPr>
            <a:xfrm>
              <a:off x="7770394" y="2544339"/>
              <a:ext cx="45349" cy="239280"/>
            </a:xfrm>
            <a:custGeom>
              <a:avLst/>
              <a:gdLst/>
              <a:ahLst/>
              <a:cxnLst/>
              <a:rect l="l" t="t" r="r" b="b"/>
              <a:pathLst>
                <a:path w="926" h="4886" fill="none" extrusionOk="0">
                  <a:moveTo>
                    <a:pt x="0" y="1"/>
                  </a:moveTo>
                  <a:cubicBezTo>
                    <a:pt x="0" y="1"/>
                    <a:pt x="912" y="1960"/>
                    <a:pt x="926" y="4886"/>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2"/>
            <p:cNvSpPr/>
            <p:nvPr/>
          </p:nvSpPr>
          <p:spPr>
            <a:xfrm>
              <a:off x="7725095" y="2573673"/>
              <a:ext cx="26690" cy="203970"/>
            </a:xfrm>
            <a:custGeom>
              <a:avLst/>
              <a:gdLst/>
              <a:ahLst/>
              <a:cxnLst/>
              <a:rect l="l" t="t" r="r" b="b"/>
              <a:pathLst>
                <a:path w="545" h="4165" fill="none" extrusionOk="0">
                  <a:moveTo>
                    <a:pt x="122" y="0"/>
                  </a:moveTo>
                  <a:cubicBezTo>
                    <a:pt x="122" y="0"/>
                    <a:pt x="544" y="2436"/>
                    <a:pt x="0" y="4164"/>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2"/>
            <p:cNvSpPr/>
            <p:nvPr/>
          </p:nvSpPr>
          <p:spPr>
            <a:xfrm>
              <a:off x="7657123" y="2550363"/>
              <a:ext cx="25368" cy="153970"/>
            </a:xfrm>
            <a:custGeom>
              <a:avLst/>
              <a:gdLst/>
              <a:ahLst/>
              <a:cxnLst/>
              <a:rect l="l" t="t" r="r" b="b"/>
              <a:pathLst>
                <a:path w="518" h="3144" fill="none" extrusionOk="0">
                  <a:moveTo>
                    <a:pt x="381" y="0"/>
                  </a:moveTo>
                  <a:cubicBezTo>
                    <a:pt x="381" y="0"/>
                    <a:pt x="517" y="1701"/>
                    <a:pt x="0" y="3143"/>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89B978C1-309D-2B6B-3D88-6632F64A60E2}"/>
              </a:ext>
            </a:extLst>
          </p:cNvPr>
          <p:cNvSpPr txBox="1"/>
          <p:nvPr/>
        </p:nvSpPr>
        <p:spPr>
          <a:xfrm>
            <a:off x="695327" y="1953447"/>
            <a:ext cx="3979737" cy="707886"/>
          </a:xfrm>
          <a:prstGeom prst="rect">
            <a:avLst/>
          </a:prstGeom>
          <a:noFill/>
        </p:spPr>
        <p:txBody>
          <a:bodyPr wrap="square" rtlCol="0">
            <a:spAutoFit/>
          </a:bodyPr>
          <a:lstStyle/>
          <a:p>
            <a:pPr algn="ctr"/>
            <a:r>
              <a:rPr lang="en-US" sz="4000" b="1" smtClean="0">
                <a:solidFill>
                  <a:srgbClr val="5B3528"/>
                </a:solidFill>
              </a:rPr>
              <a:t>LUYỆN TẬP</a:t>
            </a:r>
            <a:endParaRPr lang="en-US" sz="4000" b="1">
              <a:solidFill>
                <a:srgbClr val="5B3528"/>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0275D7D-EEAD-3603-04E6-802E7082F373}"/>
              </a:ext>
            </a:extLst>
          </p:cNvPr>
          <p:cNvGrpSpPr/>
          <p:nvPr/>
        </p:nvGrpSpPr>
        <p:grpSpPr>
          <a:xfrm>
            <a:off x="280987" y="341520"/>
            <a:ext cx="8582024" cy="1995713"/>
            <a:chOff x="374648" y="4024477"/>
            <a:chExt cx="11442699" cy="2660950"/>
          </a:xfrm>
        </p:grpSpPr>
        <p:grpSp>
          <p:nvGrpSpPr>
            <p:cNvPr id="19" name="Group 18">
              <a:extLst>
                <a:ext uri="{FF2B5EF4-FFF2-40B4-BE49-F238E27FC236}">
                  <a16:creationId xmlns:a16="http://schemas.microsoft.com/office/drawing/2014/main" id="{4E7DB7DD-092D-6981-8C5D-6CBA0120B221}"/>
                </a:ext>
              </a:extLst>
            </p:cNvPr>
            <p:cNvGrpSpPr/>
            <p:nvPr/>
          </p:nvGrpSpPr>
          <p:grpSpPr>
            <a:xfrm>
              <a:off x="374648" y="4024477"/>
              <a:ext cx="11442699" cy="2660950"/>
              <a:chOff x="533400" y="2454756"/>
              <a:chExt cx="17164048" cy="5691582"/>
            </a:xfrm>
          </p:grpSpPr>
          <p:pic>
            <p:nvPicPr>
              <p:cNvPr id="20" name="Picture 19">
                <a:extLst>
                  <a:ext uri="{FF2B5EF4-FFF2-40B4-BE49-F238E27FC236}">
                    <a16:creationId xmlns:a16="http://schemas.microsoft.com/office/drawing/2014/main" id="{23FC9FFA-91AD-5F7C-CDD2-0C6D1478F670}"/>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21" name="Picture 5">
                <a:extLst>
                  <a:ext uri="{FF2B5EF4-FFF2-40B4-BE49-F238E27FC236}">
                    <a16:creationId xmlns:a16="http://schemas.microsoft.com/office/drawing/2014/main" id="{F00392A5-6724-7C35-64D5-F8F53E2C162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80286"/>
              <a:stretch/>
            </p:blipFill>
            <p:spPr>
              <a:xfrm>
                <a:off x="533400" y="2454756"/>
                <a:ext cx="1524000" cy="5691582"/>
              </a:xfrm>
              <a:prstGeom prst="rect">
                <a:avLst/>
              </a:prstGeom>
            </p:spPr>
          </p:pic>
          <p:pic>
            <p:nvPicPr>
              <p:cNvPr id="22" name="Picture 5">
                <a:extLst>
                  <a:ext uri="{FF2B5EF4-FFF2-40B4-BE49-F238E27FC236}">
                    <a16:creationId xmlns:a16="http://schemas.microsoft.com/office/drawing/2014/main" id="{5E2DC17B-D308-F41E-1B19-D19B1D4216C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80286"/>
              <a:stretch/>
            </p:blipFill>
            <p:spPr>
              <a:xfrm flipH="1">
                <a:off x="16173448" y="2454756"/>
                <a:ext cx="1524000" cy="5691582"/>
              </a:xfrm>
              <a:prstGeom prst="rect">
                <a:avLst/>
              </a:prstGeom>
            </p:spPr>
          </p:pic>
        </p:grpSp>
        <p:sp>
          <p:nvSpPr>
            <p:cNvPr id="23" name="TextBox 11">
              <a:extLst>
                <a:ext uri="{FF2B5EF4-FFF2-40B4-BE49-F238E27FC236}">
                  <a16:creationId xmlns:a16="http://schemas.microsoft.com/office/drawing/2014/main" id="{A2EB8234-18D8-AF08-33B3-3BEA569F986B}"/>
                </a:ext>
              </a:extLst>
            </p:cNvPr>
            <p:cNvSpPr txBox="1"/>
            <p:nvPr/>
          </p:nvSpPr>
          <p:spPr>
            <a:xfrm>
              <a:off x="653925" y="4790198"/>
              <a:ext cx="10884144" cy="1107996"/>
            </a:xfrm>
            <a:prstGeom prst="rect">
              <a:avLst/>
            </a:prstGeom>
          </p:spPr>
          <p:txBody>
            <a:bodyPr wrap="square" lIns="0" tIns="0" rIns="0" bIns="0" rtlCol="0" anchor="t">
              <a:spAutoFit/>
            </a:bodyPr>
            <a:lstStyle/>
            <a:p>
              <a:pPr algn="ctr" defTabSz="457223">
                <a:spcBef>
                  <a:spcPct val="0"/>
                </a:spcBef>
              </a:pPr>
              <a:r>
                <a:rPr lang="vi-VN" sz="5400" b="1" spc="-113">
                  <a:solidFill>
                    <a:schemeClr val="bg2">
                      <a:lumMod val="25000"/>
                    </a:schemeClr>
                  </a:solidFill>
                  <a:latin typeface="Courier New" panose="02070309020205020404" pitchFamily="49" charset="0"/>
                  <a:cs typeface="Courier New" panose="02070309020205020404" pitchFamily="49" charset="0"/>
                </a:rPr>
                <a:t>THEO DÒNG THỜI GIAN</a:t>
              </a:r>
              <a:endParaRPr lang="en-US" sz="5400" b="1" spc="-113" dirty="0">
                <a:solidFill>
                  <a:schemeClr val="bg2">
                    <a:lumMod val="25000"/>
                  </a:schemeClr>
                </a:solidFill>
                <a:latin typeface="Courier New" panose="02070309020205020404" pitchFamily="49" charset="0"/>
                <a:cs typeface="Courier New" panose="02070309020205020404" pitchFamily="49" charset="0"/>
              </a:endParaRPr>
            </a:p>
          </p:txBody>
        </p:sp>
      </p:grpSp>
      <p:sp>
        <p:nvSpPr>
          <p:cNvPr id="26" name="Multiplication Sign 25">
            <a:hlinkClick r:id="rId5" action="ppaction://hlinksldjump"/>
            <a:extLst>
              <a:ext uri="{FF2B5EF4-FFF2-40B4-BE49-F238E27FC236}">
                <a16:creationId xmlns:a16="http://schemas.microsoft.com/office/drawing/2014/main" id="{3E361059-0F88-D64F-8782-4476009923E4}"/>
              </a:ext>
            </a:extLst>
          </p:cNvPr>
          <p:cNvSpPr/>
          <p:nvPr/>
        </p:nvSpPr>
        <p:spPr>
          <a:xfrm>
            <a:off x="8482010" y="4459080"/>
            <a:ext cx="685800" cy="685800"/>
          </a:xfrm>
          <a:prstGeom prst="mathMultiply">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7" name="Picture 26">
            <a:hlinkClick r:id="rId6" action="ppaction://hlinksldjump"/>
            <a:extLst>
              <a:ext uri="{FF2B5EF4-FFF2-40B4-BE49-F238E27FC236}">
                <a16:creationId xmlns:a16="http://schemas.microsoft.com/office/drawing/2014/main" id="{718D9F26-23EF-36DD-836F-D8773652C424}"/>
              </a:ext>
            </a:extLst>
          </p:cNvPr>
          <p:cNvPicPr>
            <a:picLocks noChangeAspect="1"/>
          </p:cNvPicPr>
          <p:nvPr/>
        </p:nvPicPr>
        <p:blipFill>
          <a:blip r:embed="rId7"/>
          <a:stretch>
            <a:fillRect/>
          </a:stretch>
        </p:blipFill>
        <p:spPr>
          <a:xfrm>
            <a:off x="372422" y="2406385"/>
            <a:ext cx="1778663" cy="1577477"/>
          </a:xfrm>
          <a:prstGeom prst="rect">
            <a:avLst/>
          </a:prstGeom>
        </p:spPr>
      </p:pic>
      <p:pic>
        <p:nvPicPr>
          <p:cNvPr id="28" name="Picture 27">
            <a:hlinkClick r:id="rId8" action="ppaction://hlinksldjump"/>
            <a:extLst>
              <a:ext uri="{FF2B5EF4-FFF2-40B4-BE49-F238E27FC236}">
                <a16:creationId xmlns:a16="http://schemas.microsoft.com/office/drawing/2014/main" id="{98C54051-6592-CFF9-DC67-419A29640D79}"/>
              </a:ext>
            </a:extLst>
          </p:cNvPr>
          <p:cNvPicPr>
            <a:picLocks noChangeAspect="1"/>
          </p:cNvPicPr>
          <p:nvPr/>
        </p:nvPicPr>
        <p:blipFill>
          <a:blip r:embed="rId9"/>
          <a:stretch>
            <a:fillRect/>
          </a:stretch>
        </p:blipFill>
        <p:spPr>
          <a:xfrm>
            <a:off x="1813321" y="3368468"/>
            <a:ext cx="1778663" cy="1577477"/>
          </a:xfrm>
          <a:prstGeom prst="rect">
            <a:avLst/>
          </a:prstGeom>
        </p:spPr>
      </p:pic>
      <p:pic>
        <p:nvPicPr>
          <p:cNvPr id="29" name="Picture 28">
            <a:hlinkClick r:id="rId10" action="ppaction://hlinksldjump"/>
            <a:extLst>
              <a:ext uri="{FF2B5EF4-FFF2-40B4-BE49-F238E27FC236}">
                <a16:creationId xmlns:a16="http://schemas.microsoft.com/office/drawing/2014/main" id="{65EB2CDA-E58C-DA65-521C-43F724B0A0F4}"/>
              </a:ext>
            </a:extLst>
          </p:cNvPr>
          <p:cNvPicPr>
            <a:picLocks noChangeAspect="1"/>
          </p:cNvPicPr>
          <p:nvPr/>
        </p:nvPicPr>
        <p:blipFill>
          <a:blip r:embed="rId11"/>
          <a:stretch>
            <a:fillRect/>
          </a:stretch>
        </p:blipFill>
        <p:spPr>
          <a:xfrm>
            <a:off x="3685703" y="2359340"/>
            <a:ext cx="1774090" cy="1577477"/>
          </a:xfrm>
          <a:prstGeom prst="rect">
            <a:avLst/>
          </a:prstGeom>
        </p:spPr>
      </p:pic>
      <p:pic>
        <p:nvPicPr>
          <p:cNvPr id="30" name="Picture 29">
            <a:hlinkClick r:id="rId12" action="ppaction://hlinksldjump"/>
            <a:extLst>
              <a:ext uri="{FF2B5EF4-FFF2-40B4-BE49-F238E27FC236}">
                <a16:creationId xmlns:a16="http://schemas.microsoft.com/office/drawing/2014/main" id="{ACE0B07E-07EA-949D-1BE9-5534A1806032}"/>
              </a:ext>
            </a:extLst>
          </p:cNvPr>
          <p:cNvPicPr>
            <a:picLocks noChangeAspect="1"/>
          </p:cNvPicPr>
          <p:nvPr/>
        </p:nvPicPr>
        <p:blipFill>
          <a:blip r:embed="rId13"/>
          <a:stretch>
            <a:fillRect/>
          </a:stretch>
        </p:blipFill>
        <p:spPr>
          <a:xfrm>
            <a:off x="5215746" y="3376530"/>
            <a:ext cx="1778663" cy="1577477"/>
          </a:xfrm>
          <a:prstGeom prst="rect">
            <a:avLst/>
          </a:prstGeom>
        </p:spPr>
      </p:pic>
      <p:pic>
        <p:nvPicPr>
          <p:cNvPr id="31" name="Picture 30">
            <a:hlinkClick r:id="rId14" action="ppaction://hlinksldjump"/>
            <a:extLst>
              <a:ext uri="{FF2B5EF4-FFF2-40B4-BE49-F238E27FC236}">
                <a16:creationId xmlns:a16="http://schemas.microsoft.com/office/drawing/2014/main" id="{FDC5007C-B338-3BCD-02C6-E4FC62CE7FDB}"/>
              </a:ext>
            </a:extLst>
          </p:cNvPr>
          <p:cNvPicPr>
            <a:picLocks noChangeAspect="1"/>
          </p:cNvPicPr>
          <p:nvPr/>
        </p:nvPicPr>
        <p:blipFill>
          <a:blip r:embed="rId15"/>
          <a:stretch>
            <a:fillRect/>
          </a:stretch>
        </p:blipFill>
        <p:spPr>
          <a:xfrm>
            <a:off x="6839509" y="2456972"/>
            <a:ext cx="1778663" cy="1577477"/>
          </a:xfrm>
          <a:prstGeom prst="rect">
            <a:avLst/>
          </a:prstGeom>
        </p:spPr>
      </p:pic>
    </p:spTree>
    <p:extLst>
      <p:ext uri="{BB962C8B-B14F-4D97-AF65-F5344CB8AC3E}">
        <p14:creationId xmlns:p14="http://schemas.microsoft.com/office/powerpoint/2010/main" val="109265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1" restart="whenNotActive" fill="hold" evtFilter="cancelBubble" nodeType="interactiveSeq">
                <p:stCondLst>
                  <p:cond evt="onClick" delay="0">
                    <p:tgtEl>
                      <p:spTgt spid="28"/>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4" name="TextBox 3">
            <a:extLst>
              <a:ext uri="{FF2B5EF4-FFF2-40B4-BE49-F238E27FC236}">
                <a16:creationId xmlns:a16="http://schemas.microsoft.com/office/drawing/2014/main" id="{8A9DFE21-1DB2-6F6F-A1C4-D0B4D7228C3F}"/>
              </a:ext>
            </a:extLst>
          </p:cNvPr>
          <p:cNvSpPr txBox="1"/>
          <p:nvPr/>
        </p:nvSpPr>
        <p:spPr>
          <a:xfrm>
            <a:off x="929021" y="349256"/>
            <a:ext cx="7285958" cy="646331"/>
          </a:xfrm>
          <a:prstGeom prst="rect">
            <a:avLst/>
          </a:prstGeom>
          <a:noFill/>
        </p:spPr>
        <p:txBody>
          <a:bodyPr wrap="square">
            <a:spAutoFit/>
          </a:bodyPr>
          <a:lstStyle/>
          <a:p>
            <a:pPr algn="ctr" defTabSz="457200">
              <a:buClrTx/>
            </a:pPr>
            <a:r>
              <a:rPr lang="en-US" sz="3600" b="1">
                <a:solidFill>
                  <a:srgbClr val="626364"/>
                </a:solidFill>
                <a:latin typeface="Arial" panose="020B0604020202020204" pitchFamily="34" charset="0"/>
                <a:cs typeface="Arial" panose="020B0604020202020204" pitchFamily="34" charset="0"/>
              </a:rPr>
              <a:t>TRÒ CHƠI AI HIỂU BIẾT HƠN</a:t>
            </a:r>
          </a:p>
        </p:txBody>
      </p:sp>
      <p:sp>
        <p:nvSpPr>
          <p:cNvPr id="7" name="Rectangle: Rounded Corners 6">
            <a:extLst>
              <a:ext uri="{FF2B5EF4-FFF2-40B4-BE49-F238E27FC236}">
                <a16:creationId xmlns:a16="http://schemas.microsoft.com/office/drawing/2014/main" id="{83D75BD5-8701-2FBA-083C-100CD411C4C8}"/>
              </a:ext>
            </a:extLst>
          </p:cNvPr>
          <p:cNvSpPr/>
          <p:nvPr/>
        </p:nvSpPr>
        <p:spPr>
          <a:xfrm>
            <a:off x="719137" y="1143000"/>
            <a:ext cx="7705725" cy="1019175"/>
          </a:xfrm>
          <a:prstGeom prst="round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i="1">
                <a:solidFill>
                  <a:srgbClr val="000000"/>
                </a:solidFill>
              </a:rPr>
              <a:t>Câu </a:t>
            </a:r>
            <a:r>
              <a:rPr lang="en-US" sz="2000" b="1" i="1">
                <a:solidFill>
                  <a:srgbClr val="000000"/>
                </a:solidFill>
              </a:rPr>
              <a:t>2</a:t>
            </a:r>
            <a:r>
              <a:rPr lang="vi-VN" sz="2000" b="1" i="1">
                <a:solidFill>
                  <a:srgbClr val="000000"/>
                </a:solidFill>
              </a:rPr>
              <a:t>: </a:t>
            </a:r>
            <a:r>
              <a:rPr lang="vi-VN" sz="2000">
                <a:solidFill>
                  <a:srgbClr val="000000"/>
                </a:solidFill>
              </a:rPr>
              <a:t>Hình ảnh nào dưới đây thể hiện Quốc huy của Ấn Độ?</a:t>
            </a:r>
            <a:endParaRPr lang="en-US" sz="2000">
              <a:solidFill>
                <a:srgbClr val="000000"/>
              </a:solidFill>
            </a:endParaRPr>
          </a:p>
        </p:txBody>
      </p:sp>
      <p:grpSp>
        <p:nvGrpSpPr>
          <p:cNvPr id="23" name="Group 22">
            <a:extLst>
              <a:ext uri="{FF2B5EF4-FFF2-40B4-BE49-F238E27FC236}">
                <a16:creationId xmlns:a16="http://schemas.microsoft.com/office/drawing/2014/main" id="{58F984D3-E4DA-1DE5-ED6F-2361CD232F0C}"/>
              </a:ext>
            </a:extLst>
          </p:cNvPr>
          <p:cNvGrpSpPr/>
          <p:nvPr/>
        </p:nvGrpSpPr>
        <p:grpSpPr>
          <a:xfrm>
            <a:off x="6846631" y="2409826"/>
            <a:ext cx="1425498" cy="2286446"/>
            <a:chOff x="6926695" y="2409826"/>
            <a:chExt cx="1425498" cy="2286446"/>
          </a:xfrm>
        </p:grpSpPr>
        <p:sp>
          <p:nvSpPr>
            <p:cNvPr id="11" name="Oval 10">
              <a:extLst>
                <a:ext uri="{FF2B5EF4-FFF2-40B4-BE49-F238E27FC236}">
                  <a16:creationId xmlns:a16="http://schemas.microsoft.com/office/drawing/2014/main" id="{C20A0A48-EC4D-E53D-DF7A-2FD056411E3B}"/>
                </a:ext>
              </a:extLst>
            </p:cNvPr>
            <p:cNvSpPr/>
            <p:nvPr/>
          </p:nvSpPr>
          <p:spPr>
            <a:xfrm>
              <a:off x="7321356" y="24098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D</a:t>
              </a:r>
            </a:p>
          </p:txBody>
        </p:sp>
        <p:pic>
          <p:nvPicPr>
            <p:cNvPr id="13" name="Picture 12">
              <a:extLst>
                <a:ext uri="{FF2B5EF4-FFF2-40B4-BE49-F238E27FC236}">
                  <a16:creationId xmlns:a16="http://schemas.microsoft.com/office/drawing/2014/main" id="{75227BDE-D0BF-7F34-54C7-2139C8C83AB8}"/>
                </a:ext>
              </a:extLst>
            </p:cNvPr>
            <p:cNvPicPr>
              <a:picLocks noChangeAspect="1"/>
            </p:cNvPicPr>
            <p:nvPr/>
          </p:nvPicPr>
          <p:blipFill>
            <a:blip r:embed="rId3"/>
            <a:srcRect/>
            <a:stretch/>
          </p:blipFill>
          <p:spPr>
            <a:xfrm>
              <a:off x="6926695" y="3195935"/>
              <a:ext cx="1425498" cy="1500337"/>
            </a:xfrm>
            <a:prstGeom prst="rect">
              <a:avLst/>
            </a:prstGeom>
          </p:spPr>
        </p:pic>
      </p:grpSp>
      <p:grpSp>
        <p:nvGrpSpPr>
          <p:cNvPr id="20" name="Group 19">
            <a:extLst>
              <a:ext uri="{FF2B5EF4-FFF2-40B4-BE49-F238E27FC236}">
                <a16:creationId xmlns:a16="http://schemas.microsoft.com/office/drawing/2014/main" id="{9519858C-0E0C-130E-C75D-2878DEDC5370}"/>
              </a:ext>
            </a:extLst>
          </p:cNvPr>
          <p:cNvGrpSpPr/>
          <p:nvPr/>
        </p:nvGrpSpPr>
        <p:grpSpPr>
          <a:xfrm>
            <a:off x="880568" y="2409826"/>
            <a:ext cx="1345919" cy="2286446"/>
            <a:chOff x="359991" y="2524126"/>
            <a:chExt cx="1345919" cy="2286446"/>
          </a:xfrm>
        </p:grpSpPr>
        <p:sp>
          <p:nvSpPr>
            <p:cNvPr id="8" name="Oval 7">
              <a:extLst>
                <a:ext uri="{FF2B5EF4-FFF2-40B4-BE49-F238E27FC236}">
                  <a16:creationId xmlns:a16="http://schemas.microsoft.com/office/drawing/2014/main" id="{B7DC15D9-E581-1C02-74CC-8D819E2759CB}"/>
                </a:ext>
              </a:extLst>
            </p:cNvPr>
            <p:cNvSpPr/>
            <p:nvPr/>
          </p:nvSpPr>
          <p:spPr>
            <a:xfrm>
              <a:off x="719137"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A</a:t>
              </a:r>
            </a:p>
          </p:txBody>
        </p:sp>
        <p:pic>
          <p:nvPicPr>
            <p:cNvPr id="15" name="Picture 14">
              <a:extLst>
                <a:ext uri="{FF2B5EF4-FFF2-40B4-BE49-F238E27FC236}">
                  <a16:creationId xmlns:a16="http://schemas.microsoft.com/office/drawing/2014/main" id="{0506194F-0863-AD7F-2B5C-E6E8A44E7C85}"/>
                </a:ext>
              </a:extLst>
            </p:cNvPr>
            <p:cNvPicPr>
              <a:picLocks noChangeAspect="1"/>
            </p:cNvPicPr>
            <p:nvPr/>
          </p:nvPicPr>
          <p:blipFill>
            <a:blip r:embed="rId4"/>
            <a:srcRect/>
            <a:stretch/>
          </p:blipFill>
          <p:spPr>
            <a:xfrm>
              <a:off x="359991" y="3319966"/>
              <a:ext cx="1345919" cy="1490606"/>
            </a:xfrm>
            <a:prstGeom prst="rect">
              <a:avLst/>
            </a:prstGeom>
          </p:spPr>
        </p:pic>
      </p:grpSp>
      <p:grpSp>
        <p:nvGrpSpPr>
          <p:cNvPr id="22" name="Group 21">
            <a:extLst>
              <a:ext uri="{FF2B5EF4-FFF2-40B4-BE49-F238E27FC236}">
                <a16:creationId xmlns:a16="http://schemas.microsoft.com/office/drawing/2014/main" id="{7939BCBB-4BAC-9166-1CA3-E11776A52E6A}"/>
              </a:ext>
            </a:extLst>
          </p:cNvPr>
          <p:cNvGrpSpPr/>
          <p:nvPr/>
        </p:nvGrpSpPr>
        <p:grpSpPr>
          <a:xfrm>
            <a:off x="5099542" y="2409826"/>
            <a:ext cx="944697" cy="2301452"/>
            <a:chOff x="5266186" y="2409826"/>
            <a:chExt cx="944697" cy="2301452"/>
          </a:xfrm>
        </p:grpSpPr>
        <p:sp>
          <p:nvSpPr>
            <p:cNvPr id="10" name="Oval 9">
              <a:extLst>
                <a:ext uri="{FF2B5EF4-FFF2-40B4-BE49-F238E27FC236}">
                  <a16:creationId xmlns:a16="http://schemas.microsoft.com/office/drawing/2014/main" id="{916710F9-0614-78F6-4290-E315EB504D1F}"/>
                </a:ext>
              </a:extLst>
            </p:cNvPr>
            <p:cNvSpPr/>
            <p:nvPr/>
          </p:nvSpPr>
          <p:spPr>
            <a:xfrm>
              <a:off x="5436809" y="24098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a:t>
              </a:r>
            </a:p>
          </p:txBody>
        </p:sp>
        <p:pic>
          <p:nvPicPr>
            <p:cNvPr id="17" name="Picture 16">
              <a:extLst>
                <a:ext uri="{FF2B5EF4-FFF2-40B4-BE49-F238E27FC236}">
                  <a16:creationId xmlns:a16="http://schemas.microsoft.com/office/drawing/2014/main" id="{5051457D-5232-6F55-F98D-E0DFFCF587DE}"/>
                </a:ext>
              </a:extLst>
            </p:cNvPr>
            <p:cNvPicPr>
              <a:picLocks noChangeAspect="1"/>
            </p:cNvPicPr>
            <p:nvPr/>
          </p:nvPicPr>
          <p:blipFill>
            <a:blip r:embed="rId5"/>
            <a:srcRect/>
            <a:stretch/>
          </p:blipFill>
          <p:spPr>
            <a:xfrm>
              <a:off x="5266186" y="3205666"/>
              <a:ext cx="944697" cy="1505612"/>
            </a:xfrm>
            <a:prstGeom prst="rect">
              <a:avLst/>
            </a:prstGeom>
          </p:spPr>
        </p:pic>
      </p:grpSp>
      <p:grpSp>
        <p:nvGrpSpPr>
          <p:cNvPr id="21" name="Group 20">
            <a:extLst>
              <a:ext uri="{FF2B5EF4-FFF2-40B4-BE49-F238E27FC236}">
                <a16:creationId xmlns:a16="http://schemas.microsoft.com/office/drawing/2014/main" id="{C3DE62CD-A1D4-FF3B-E70F-70D854E66669}"/>
              </a:ext>
            </a:extLst>
          </p:cNvPr>
          <p:cNvGrpSpPr/>
          <p:nvPr/>
        </p:nvGrpSpPr>
        <p:grpSpPr>
          <a:xfrm>
            <a:off x="2881152" y="2409826"/>
            <a:ext cx="1387660" cy="2301452"/>
            <a:chOff x="3031575" y="2409826"/>
            <a:chExt cx="1387660" cy="2301452"/>
          </a:xfrm>
        </p:grpSpPr>
        <p:sp>
          <p:nvSpPr>
            <p:cNvPr id="9" name="Oval 8">
              <a:extLst>
                <a:ext uri="{FF2B5EF4-FFF2-40B4-BE49-F238E27FC236}">
                  <a16:creationId xmlns:a16="http://schemas.microsoft.com/office/drawing/2014/main" id="{EF7F8730-26FE-1C9D-39D2-576FCC19BA23}"/>
                </a:ext>
              </a:extLst>
            </p:cNvPr>
            <p:cNvSpPr/>
            <p:nvPr/>
          </p:nvSpPr>
          <p:spPr>
            <a:xfrm>
              <a:off x="3388085" y="24098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a:t>
              </a:r>
            </a:p>
          </p:txBody>
        </p:sp>
        <p:pic>
          <p:nvPicPr>
            <p:cNvPr id="19" name="Picture 18">
              <a:extLst>
                <a:ext uri="{FF2B5EF4-FFF2-40B4-BE49-F238E27FC236}">
                  <a16:creationId xmlns:a16="http://schemas.microsoft.com/office/drawing/2014/main" id="{1206C737-A06D-5674-233A-DFFBA639B386}"/>
                </a:ext>
              </a:extLst>
            </p:cNvPr>
            <p:cNvPicPr>
              <a:picLocks noChangeAspect="1"/>
            </p:cNvPicPr>
            <p:nvPr/>
          </p:nvPicPr>
          <p:blipFill>
            <a:blip r:embed="rId6"/>
            <a:srcRect/>
            <a:stretch/>
          </p:blipFill>
          <p:spPr>
            <a:xfrm>
              <a:off x="3031575" y="3205666"/>
              <a:ext cx="1387660" cy="1505612"/>
            </a:xfrm>
            <a:prstGeom prst="rect">
              <a:avLst/>
            </a:prstGeom>
          </p:spPr>
        </p:pic>
      </p:grpSp>
      <p:sp>
        <p:nvSpPr>
          <p:cNvPr id="24" name="Rectangle 23">
            <a:extLst>
              <a:ext uri="{FF2B5EF4-FFF2-40B4-BE49-F238E27FC236}">
                <a16:creationId xmlns:a16="http://schemas.microsoft.com/office/drawing/2014/main" id="{4E9EB935-53B4-08A0-4080-2964A8E4F250}"/>
              </a:ext>
            </a:extLst>
          </p:cNvPr>
          <p:cNvSpPr/>
          <p:nvPr/>
        </p:nvSpPr>
        <p:spPr>
          <a:xfrm>
            <a:off x="4877456" y="2309588"/>
            <a:ext cx="1425498" cy="25177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1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9" name="Freeform 20">
            <a:extLst>
              <a:ext uri="{FF2B5EF4-FFF2-40B4-BE49-F238E27FC236}">
                <a16:creationId xmlns:a16="http://schemas.microsoft.com/office/drawing/2014/main" id="{9CA53BE7-FF23-6D81-174E-E11BA27A4DB7}"/>
              </a:ext>
            </a:extLst>
          </p:cNvPr>
          <p:cNvSpPr/>
          <p:nvPr/>
        </p:nvSpPr>
        <p:spPr>
          <a:xfrm>
            <a:off x="0" y="1968910"/>
            <a:ext cx="9144000" cy="3174590"/>
          </a:xfrm>
          <a:custGeom>
            <a:avLst/>
            <a:gdLst/>
            <a:ahLst/>
            <a:cxnLst/>
            <a:rect l="l" t="t" r="r" b="b"/>
            <a:pathLst>
              <a:path w="7315200" h="2359152">
                <a:moveTo>
                  <a:pt x="0" y="0"/>
                </a:moveTo>
                <a:lnTo>
                  <a:pt x="7315200" y="0"/>
                </a:lnTo>
                <a:lnTo>
                  <a:pt x="7315200" y="2359152"/>
                </a:lnTo>
                <a:lnTo>
                  <a:pt x="0" y="2359152"/>
                </a:lnTo>
                <a:lnTo>
                  <a:pt x="0" y="0"/>
                </a:lnTo>
                <a:close/>
              </a:path>
            </a:pathLst>
          </a:custGeom>
          <a:blipFill dpi="0" rotWithShape="1">
            <a:blip r:embed="rId6">
              <a:alphaModFix amt="15000"/>
              <a:extLst>
                <a:ext uri="{96DAC541-7B7A-43D3-8B79-37D633B846F1}">
                  <asvg:svgBlip xmlns="" xmlns:asvg="http://schemas.microsoft.com/office/drawing/2016/SVG/main" r:embed="rId7"/>
                </a:ext>
              </a:extLst>
            </a:blip>
            <a:srcRect/>
            <a:stretch>
              <a:fillRect/>
            </a:stretch>
          </a:blipFill>
        </p:spPr>
      </p:sp>
      <p:sp>
        <p:nvSpPr>
          <p:cNvPr id="2" name="Câu hỏi">
            <a:extLst>
              <a:ext uri="{FF2B5EF4-FFF2-40B4-BE49-F238E27FC236}">
                <a16:creationId xmlns:a16="http://schemas.microsoft.com/office/drawing/2014/main" id="{4ADFFF1A-F500-CC57-185E-00F4826D0836}"/>
              </a:ext>
            </a:extLst>
          </p:cNvPr>
          <p:cNvSpPr/>
          <p:nvPr/>
        </p:nvSpPr>
        <p:spPr>
          <a:xfrm>
            <a:off x="910935" y="303754"/>
            <a:ext cx="7466422" cy="149629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b="1" kern="1200" noProof="1">
                <a:solidFill>
                  <a:srgbClr val="000000"/>
                </a:solidFill>
                <a:latin typeface="Arial" panose="020B0604020202020204" pitchFamily="34" charset="0"/>
                <a:cs typeface="Arial" panose="020B0604020202020204" pitchFamily="34" charset="0"/>
              </a:rPr>
              <a:t>Câu </a:t>
            </a:r>
            <a:r>
              <a:rPr lang="en-US" sz="2000" b="1" kern="1200" noProof="1" smtClean="0">
                <a:solidFill>
                  <a:srgbClr val="000000"/>
                </a:solidFill>
                <a:latin typeface="Arial" panose="020B0604020202020204" pitchFamily="34" charset="0"/>
                <a:cs typeface="Arial" panose="020B0604020202020204" pitchFamily="34" charset="0"/>
              </a:rPr>
              <a:t>1</a:t>
            </a:r>
            <a:r>
              <a:rPr lang="vi-VN" sz="2000" b="1" kern="1200" noProof="1" smtClean="0">
                <a:solidFill>
                  <a:srgbClr val="000000"/>
                </a:solidFill>
                <a:cs typeface="Arial" panose="020B0604020202020204" pitchFamily="34" charset="0"/>
              </a:rPr>
              <a:t>.</a:t>
            </a:r>
            <a:r>
              <a:rPr lang="en-US" sz="2000" b="1" kern="1200" noProof="1" smtClean="0">
                <a:solidFill>
                  <a:srgbClr val="000000"/>
                </a:solidFill>
                <a:cs typeface="Arial" panose="020B0604020202020204" pitchFamily="34" charset="0"/>
              </a:rPr>
              <a:t> </a:t>
            </a:r>
            <a:r>
              <a:rPr lang="vi-VN" sz="2000">
                <a:solidFill>
                  <a:srgbClr val="000000"/>
                </a:solidFill>
                <a:ea typeface="Calibri" panose="020F0502020204030204" pitchFamily="34" charset="0"/>
              </a:rPr>
              <a:t>Trong cuộc chạy đua xâm lược thuộc địa của thực dân phương Tây, cuối cùng Ấn Độ trở thành thuộc địa của nước nào? Vào thời gian nào</a:t>
            </a:r>
            <a:r>
              <a:rPr lang="vi-VN" sz="2000" smtClean="0">
                <a:solidFill>
                  <a:srgbClr val="000000"/>
                </a:solidFill>
                <a:ea typeface="Calibri" panose="020F0502020204030204" pitchFamily="34" charset="0"/>
              </a:rPr>
              <a:t>?</a:t>
            </a:r>
            <a:endParaRPr lang="en-US" sz="2000">
              <a:solidFill>
                <a:srgbClr val="000000"/>
              </a:solidFill>
              <a:ea typeface="Calibri" panose="020F050202020403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831771" y="3442234"/>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noProof="1">
                <a:solidFill>
                  <a:srgbClr val="000000"/>
                </a:solidFill>
                <a:cs typeface="Arial" panose="020B0604020202020204" pitchFamily="34" charset="0"/>
              </a:rPr>
              <a:t>D. </a:t>
            </a:r>
            <a:r>
              <a:rPr lang="vi-VN" sz="1800">
                <a:solidFill>
                  <a:srgbClr val="000000"/>
                </a:solidFill>
                <a:ea typeface="Calibri" panose="020F0502020204030204" pitchFamily="34" charset="0"/>
              </a:rPr>
              <a:t>Anh – giữa thế kỉ XI</a:t>
            </a:r>
            <a:endParaRPr lang="vi-VN" sz="1800" kern="1200" noProof="1">
              <a:solidFill>
                <a:srgbClr val="000000"/>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5" y="1983182"/>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kern="1200" noProof="1" smtClean="0">
                <a:solidFill>
                  <a:srgbClr val="000000"/>
                </a:solidFill>
                <a:cs typeface="Arial" panose="020B0604020202020204" pitchFamily="34" charset="0"/>
              </a:rPr>
              <a:t>A. </a:t>
            </a:r>
            <a:r>
              <a:rPr lang="vi-VN" sz="1800" smtClean="0">
                <a:solidFill>
                  <a:srgbClr val="000000"/>
                </a:solidFill>
                <a:ea typeface="Calibri" panose="020F0502020204030204" pitchFamily="34" charset="0"/>
              </a:rPr>
              <a:t>Tây </a:t>
            </a:r>
            <a:r>
              <a:rPr lang="vi-VN" sz="1800">
                <a:solidFill>
                  <a:srgbClr val="000000"/>
                </a:solidFill>
                <a:ea typeface="Calibri" panose="020F0502020204030204" pitchFamily="34" charset="0"/>
              </a:rPr>
              <a:t>Ban Nha – cuối </a:t>
            </a:r>
            <a:endParaRPr lang="en-US" sz="1800" smtClean="0">
              <a:solidFill>
                <a:srgbClr val="000000"/>
              </a:solidFill>
              <a:ea typeface="Calibri" panose="020F0502020204030204" pitchFamily="34" charset="0"/>
            </a:endParaRPr>
          </a:p>
          <a:p>
            <a:pPr algn="ctr" defTabSz="685800">
              <a:lnSpc>
                <a:spcPct val="150000"/>
              </a:lnSpc>
              <a:buClrTx/>
              <a:defRPr/>
            </a:pPr>
            <a:r>
              <a:rPr lang="vi-VN" sz="1800" smtClean="0">
                <a:solidFill>
                  <a:srgbClr val="000000"/>
                </a:solidFill>
                <a:ea typeface="Calibri" panose="020F0502020204030204" pitchFamily="34" charset="0"/>
              </a:rPr>
              <a:t>thế </a:t>
            </a:r>
            <a:r>
              <a:rPr lang="vi-VN" sz="1800">
                <a:solidFill>
                  <a:srgbClr val="000000"/>
                </a:solidFill>
                <a:ea typeface="Calibri" panose="020F0502020204030204" pitchFamily="34" charset="0"/>
              </a:rPr>
              <a:t>kỉ XVIII</a:t>
            </a:r>
            <a:endParaRPr lang="vi-VN" sz="1800" kern="1200" noProof="1">
              <a:solidFill>
                <a:srgbClr val="000000"/>
              </a:solidFill>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10935" y="3442234"/>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noProof="1">
                <a:solidFill>
                  <a:srgbClr val="000000"/>
                </a:solidFill>
                <a:cs typeface="Arial" panose="020B0604020202020204" pitchFamily="34" charset="0"/>
              </a:rPr>
              <a:t>B. </a:t>
            </a:r>
            <a:r>
              <a:rPr lang="vi-VN" sz="1800">
                <a:solidFill>
                  <a:srgbClr val="000000"/>
                </a:solidFill>
                <a:ea typeface="Calibri" panose="020F0502020204030204" pitchFamily="34" charset="0"/>
              </a:rPr>
              <a:t>Pháp – đầu thế kỉ XI</a:t>
            </a:r>
            <a:endParaRPr lang="vi-VN" sz="1800" kern="1200" noProof="1">
              <a:solidFill>
                <a:srgbClr val="000000"/>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1" y="1983181"/>
            <a:ext cx="3545586"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noProof="1">
                <a:solidFill>
                  <a:srgbClr val="000000"/>
                </a:solidFill>
                <a:cs typeface="Arial" panose="020B0604020202020204" pitchFamily="34" charset="0"/>
              </a:rPr>
              <a:t>C. </a:t>
            </a:r>
            <a:r>
              <a:rPr lang="vi-VN" sz="1800">
                <a:solidFill>
                  <a:srgbClr val="000000"/>
                </a:solidFill>
                <a:ea typeface="Calibri" panose="020F0502020204030204" pitchFamily="34" charset="0"/>
              </a:rPr>
              <a:t>Hà Lan – cuối thế kỉ XIX</a:t>
            </a:r>
            <a:endParaRPr lang="vi-VN" sz="1800" kern="1200" noProof="1">
              <a:solidFill>
                <a:srgbClr val="000000"/>
              </a:solidFill>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1" y="3765419"/>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14518" y="375425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595471" y="2288270"/>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14518" y="2288270"/>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49"/>
            <a:ext cx="365522" cy="365522"/>
          </a:xfrm>
          <a:prstGeom prst="rect">
            <a:avLst/>
          </a:prstGeom>
        </p:spPr>
      </p:pic>
      <p:sp>
        <p:nvSpPr>
          <p:cNvPr id="14" name="Freeform 4">
            <a:hlinkClick r:id="rId13" action="ppaction://hlinksldjump"/>
            <a:extLst>
              <a:ext uri="{FF2B5EF4-FFF2-40B4-BE49-F238E27FC236}">
                <a16:creationId xmlns:a16="http://schemas.microsoft.com/office/drawing/2014/main" id="{F1B7AAA4-C28D-3386-F4B0-605C368E0825}"/>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268154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4"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4"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4"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87E6EBE4-835D-6B57-C539-776124A42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801" y="1752600"/>
            <a:ext cx="9042399" cy="33909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908662" y="238582"/>
            <a:ext cx="7318715" cy="1732549"/>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35">
              <a:lnSpc>
                <a:spcPct val="150000"/>
              </a:lnSpc>
            </a:pPr>
            <a:r>
              <a:rPr lang="vi-VN" sz="2000" b="1" noProof="1">
                <a:solidFill>
                  <a:prstClr val="black"/>
                </a:solidFill>
                <a:cs typeface="Arial" panose="020B0604020202020204" pitchFamily="34" charset="0"/>
              </a:rPr>
              <a:t>Câu </a:t>
            </a:r>
            <a:r>
              <a:rPr lang="en-US" sz="2000" b="1" noProof="1" smtClean="0">
                <a:solidFill>
                  <a:prstClr val="black"/>
                </a:solidFill>
                <a:cs typeface="Arial" panose="020B0604020202020204" pitchFamily="34" charset="0"/>
              </a:rPr>
              <a:t>2</a:t>
            </a:r>
            <a:r>
              <a:rPr lang="vi-VN" sz="2000" b="1" noProof="1" smtClean="0">
                <a:solidFill>
                  <a:prstClr val="black"/>
                </a:solidFill>
                <a:cs typeface="Arial" panose="020B0604020202020204" pitchFamily="34" charset="0"/>
              </a:rPr>
              <a:t>.</a:t>
            </a:r>
            <a:r>
              <a:rPr lang="en-US" sz="2000" b="1" noProof="1" smtClean="0">
                <a:solidFill>
                  <a:prstClr val="black"/>
                </a:solidFill>
                <a:cs typeface="Arial" panose="020B0604020202020204" pitchFamily="34" charset="0"/>
              </a:rPr>
              <a:t> </a:t>
            </a:r>
            <a:r>
              <a:rPr lang="vi-VN" sz="2000">
                <a:solidFill>
                  <a:srgbClr val="000000"/>
                </a:solidFill>
                <a:ea typeface="Calibri" panose="020F0502020204030204" pitchFamily="34" charset="0"/>
              </a:rPr>
              <a:t>Cuộc đấu tranh tiêu biểu nhất của nhân dân Ấn Độ chống ách thống trị thực dân nửa cuối thế kỉ XIX là</a:t>
            </a:r>
            <a:r>
              <a:rPr lang="vi-VN" sz="2000" smtClean="0">
                <a:solidFill>
                  <a:srgbClr val="000000"/>
                </a:solidFill>
                <a:ea typeface="Calibri" panose="020F0502020204030204" pitchFamily="34" charset="0"/>
              </a:rPr>
              <a:t>:</a:t>
            </a:r>
            <a:endParaRPr lang="en-US" sz="2000">
              <a:solidFill>
                <a:srgbClr val="000000"/>
              </a:solidFill>
              <a:ea typeface="Calibri" panose="020F050202020403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686300" y="2131757"/>
            <a:ext cx="3546764"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pPr>
            <a:r>
              <a:rPr lang="vi-VN" sz="1800" noProof="1">
                <a:solidFill>
                  <a:srgbClr val="000000"/>
                </a:solidFill>
                <a:cs typeface="Arial" panose="020B0604020202020204" pitchFamily="34" charset="0"/>
              </a:rPr>
              <a:t>C. </a:t>
            </a:r>
            <a:r>
              <a:rPr lang="vi-VN" sz="1800">
                <a:solidFill>
                  <a:srgbClr val="000000"/>
                </a:solidFill>
                <a:ea typeface="Calibri" panose="020F0502020204030204" pitchFamily="34" charset="0"/>
              </a:rPr>
              <a:t>Cuộc khởi nghĩa Xi-pay</a:t>
            </a:r>
            <a:endParaRPr lang="vi-VN" sz="1800" noProof="1">
              <a:solidFill>
                <a:srgbClr val="000000"/>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08662" y="2127431"/>
            <a:ext cx="3546764"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pPr>
            <a:r>
              <a:rPr lang="vi-VN" sz="1800" noProof="1">
                <a:solidFill>
                  <a:srgbClr val="000000"/>
                </a:solidFill>
                <a:cs typeface="Arial" panose="020B0604020202020204" pitchFamily="34" charset="0"/>
              </a:rPr>
              <a:t>A. </a:t>
            </a:r>
            <a:r>
              <a:rPr lang="vi-VN" sz="1800">
                <a:solidFill>
                  <a:srgbClr val="000000"/>
                </a:solidFill>
                <a:ea typeface="Calibri" panose="020F0502020204030204" pitchFamily="34" charset="0"/>
              </a:rPr>
              <a:t>Cuộc khởi nghĩa của nhân dân miền Bắc Ấn Độ</a:t>
            </a:r>
            <a:endParaRPr lang="vi-VN" sz="1800" noProof="1">
              <a:solidFill>
                <a:srgbClr val="000000"/>
              </a:solidFill>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08662" y="3541457"/>
            <a:ext cx="3546764"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pPr>
            <a:r>
              <a:rPr lang="vi-VN" sz="1800" noProof="1">
                <a:solidFill>
                  <a:srgbClr val="000000"/>
                </a:solidFill>
                <a:cs typeface="Arial" panose="020B0604020202020204" pitchFamily="34" charset="0"/>
              </a:rPr>
              <a:t>B. </a:t>
            </a:r>
            <a:r>
              <a:rPr lang="vi-VN" sz="1800">
                <a:solidFill>
                  <a:srgbClr val="000000"/>
                </a:solidFill>
                <a:ea typeface="Calibri" panose="020F0502020204030204" pitchFamily="34" charset="0"/>
              </a:rPr>
              <a:t>Cuộc khởi nghĩa của nhân dân miền Trung Ấn Độ</a:t>
            </a:r>
            <a:endParaRPr lang="vi-VN" sz="1800" noProof="1">
              <a:solidFill>
                <a:srgbClr val="000000"/>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686300" y="3541457"/>
            <a:ext cx="3546764"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pPr>
            <a:r>
              <a:rPr lang="vi-VN" sz="1800" noProof="1">
                <a:solidFill>
                  <a:srgbClr val="000000"/>
                </a:solidFill>
                <a:cs typeface="Arial" panose="020B0604020202020204" pitchFamily="34" charset="0"/>
              </a:rPr>
              <a:t>D. </a:t>
            </a:r>
            <a:r>
              <a:rPr lang="vi-VN" sz="1800">
                <a:solidFill>
                  <a:srgbClr val="000000"/>
                </a:solidFill>
                <a:ea typeface="Calibri" panose="020F0502020204030204" pitchFamily="34" charset="0"/>
              </a:rPr>
              <a:t>Cuộc đấu tranh dưới sự lãnh đạo của Đảng Quốc đại</a:t>
            </a:r>
            <a:endParaRPr lang="vi-VN" sz="1800" noProof="1">
              <a:solidFill>
                <a:srgbClr val="000000"/>
              </a:solidFill>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3"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425032" y="250601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46265" y="391363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514192" y="3834827"/>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52520" y="2446525"/>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20" y="-477949"/>
            <a:ext cx="365522" cy="365522"/>
          </a:xfrm>
          <a:prstGeom prst="rect">
            <a:avLst/>
          </a:prstGeom>
        </p:spPr>
      </p:pic>
      <p:sp>
        <p:nvSpPr>
          <p:cNvPr id="14" name="Freeform 4">
            <a:hlinkClick r:id="rId13" action="ppaction://hlinksldjump"/>
            <a:extLst>
              <a:ext uri="{FF2B5EF4-FFF2-40B4-BE49-F238E27FC236}">
                <a16:creationId xmlns:a16="http://schemas.microsoft.com/office/drawing/2014/main" id="{2F6DC4DC-D0D1-A84E-2D3D-9E0DE3635094}"/>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315435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4"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4"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4"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87E6EBE4-835D-6B57-C539-776124A42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801" y="1752600"/>
            <a:ext cx="9042399" cy="33909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908662" y="238582"/>
            <a:ext cx="7318715" cy="1732549"/>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noProof="1">
                <a:solidFill>
                  <a:prstClr val="black"/>
                </a:solidFill>
                <a:cs typeface="Arial" panose="020B0604020202020204" pitchFamily="34" charset="0"/>
              </a:rPr>
              <a:t>Câu 3</a:t>
            </a:r>
            <a:r>
              <a:rPr lang="vi-VN" sz="2000" b="1" noProof="1" smtClean="0">
                <a:solidFill>
                  <a:prstClr val="black"/>
                </a:solidFill>
                <a:cs typeface="Arial" panose="020B0604020202020204" pitchFamily="34" charset="0"/>
              </a:rPr>
              <a:t>.</a:t>
            </a:r>
            <a:r>
              <a:rPr lang="en-US" sz="2000" b="1" noProof="1" smtClean="0">
                <a:solidFill>
                  <a:prstClr val="black"/>
                </a:solidFill>
                <a:cs typeface="Arial" panose="020B0604020202020204" pitchFamily="34" charset="0"/>
              </a:rPr>
              <a:t> </a:t>
            </a:r>
            <a:r>
              <a:rPr lang="vi-VN" sz="2000">
                <a:solidFill>
                  <a:srgbClr val="000000"/>
                </a:solidFill>
                <a:ea typeface="Calibri" panose="020F0502020204030204" pitchFamily="34" charset="0"/>
              </a:rPr>
              <a:t>Ý nào</a:t>
            </a:r>
            <a:r>
              <a:rPr lang="vi-VN" sz="2000" b="1">
                <a:solidFill>
                  <a:srgbClr val="000000"/>
                </a:solidFill>
                <a:ea typeface="Calibri" panose="020F0502020204030204" pitchFamily="34" charset="0"/>
              </a:rPr>
              <a:t> không</a:t>
            </a:r>
            <a:r>
              <a:rPr lang="vi-VN" sz="2000">
                <a:solidFill>
                  <a:srgbClr val="000000"/>
                </a:solidFill>
                <a:ea typeface="Calibri" panose="020F0502020204030204" pitchFamily="34" charset="0"/>
              </a:rPr>
              <a:t> phải là chính sách cai trị về chính trị của thực dân Anh ở Ấn Độ?</a:t>
            </a:r>
            <a:endParaRPr lang="en-US" sz="1800">
              <a:solidFill>
                <a:srgbClr val="000000"/>
              </a:solidFill>
              <a:ea typeface="Calibri" panose="020F050202020403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686300" y="2141916"/>
            <a:ext cx="3546764" cy="1315024"/>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pPr>
            <a:r>
              <a:rPr lang="vi-VN" sz="1800" noProof="1">
                <a:solidFill>
                  <a:srgbClr val="000000"/>
                </a:solidFill>
                <a:cs typeface="Arial" panose="020B0604020202020204" pitchFamily="34" charset="0"/>
              </a:rPr>
              <a:t>C. </a:t>
            </a:r>
            <a:r>
              <a:rPr lang="vi-VN" sz="1800">
                <a:solidFill>
                  <a:srgbClr val="000000"/>
                </a:solidFill>
                <a:ea typeface="Times New Roman" panose="02020603050405020304" pitchFamily="18" charset="0"/>
              </a:rPr>
              <a:t>Biến Ấn Độ thành một tỉnh của Anh</a:t>
            </a:r>
            <a:endParaRPr lang="vi-VN" sz="1800" noProof="1">
              <a:solidFill>
                <a:srgbClr val="000000"/>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08662" y="2137590"/>
            <a:ext cx="3546764" cy="1315024"/>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pPr>
            <a:r>
              <a:rPr lang="vi-VN" sz="1800" noProof="1">
                <a:solidFill>
                  <a:srgbClr val="000000"/>
                </a:solidFill>
                <a:cs typeface="Arial" panose="020B0604020202020204" pitchFamily="34" charset="0"/>
              </a:rPr>
              <a:t>A. </a:t>
            </a:r>
            <a:r>
              <a:rPr lang="vi-VN" sz="1800">
                <a:solidFill>
                  <a:srgbClr val="000000"/>
                </a:solidFill>
                <a:ea typeface="Times New Roman" panose="02020603050405020304" pitchFamily="18" charset="0"/>
              </a:rPr>
              <a:t>Thi hành nhiều biện pháp để áp đặt và củng cố quyền cai trị trực tiếp</a:t>
            </a:r>
            <a:endParaRPr lang="vi-VN" sz="1800" noProof="1">
              <a:solidFill>
                <a:srgbClr val="000000"/>
              </a:solidFill>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08662" y="3602416"/>
            <a:ext cx="3546764" cy="1315024"/>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pPr>
            <a:r>
              <a:rPr lang="vi-VN" sz="1800" noProof="1">
                <a:solidFill>
                  <a:srgbClr val="000000"/>
                </a:solidFill>
                <a:cs typeface="Arial" panose="020B0604020202020204" pitchFamily="34" charset="0"/>
              </a:rPr>
              <a:t>B. </a:t>
            </a:r>
            <a:r>
              <a:rPr lang="vi-VN" sz="1800">
                <a:solidFill>
                  <a:srgbClr val="000000"/>
                </a:solidFill>
                <a:ea typeface="Times New Roman" panose="02020603050405020304" pitchFamily="18" charset="0"/>
              </a:rPr>
              <a:t>Khơi sâu mâu thuẫn chủng tộc, đẳng cấp</a:t>
            </a:r>
            <a:endParaRPr lang="vi-VN" sz="1800" noProof="1">
              <a:solidFill>
                <a:srgbClr val="000000"/>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686300" y="3602416"/>
            <a:ext cx="3546764" cy="1315024"/>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pPr>
            <a:r>
              <a:rPr lang="vi-VN" sz="1800" noProof="1">
                <a:solidFill>
                  <a:srgbClr val="000000"/>
                </a:solidFill>
                <a:cs typeface="Arial" panose="020B0604020202020204" pitchFamily="34" charset="0"/>
              </a:rPr>
              <a:t>D. </a:t>
            </a:r>
            <a:r>
              <a:rPr lang="vi-VN" sz="1800">
                <a:solidFill>
                  <a:srgbClr val="000000"/>
                </a:solidFill>
                <a:ea typeface="Times New Roman" panose="02020603050405020304" pitchFamily="18" charset="0"/>
              </a:rPr>
              <a:t>Cai trị hà khắc</a:t>
            </a:r>
            <a:endParaRPr lang="vi-VN" sz="1800" noProof="1">
              <a:solidFill>
                <a:srgbClr val="000000"/>
              </a:solidFill>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3"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73908" y="258482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46265" y="391363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63068" y="3913637"/>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52520" y="2446525"/>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20" y="-477949"/>
            <a:ext cx="365522" cy="365522"/>
          </a:xfrm>
          <a:prstGeom prst="rect">
            <a:avLst/>
          </a:prstGeom>
        </p:spPr>
      </p:pic>
      <p:sp>
        <p:nvSpPr>
          <p:cNvPr id="14" name="Freeform 4">
            <a:hlinkClick r:id="rId13" action="ppaction://hlinksldjump"/>
            <a:extLst>
              <a:ext uri="{FF2B5EF4-FFF2-40B4-BE49-F238E27FC236}">
                <a16:creationId xmlns:a16="http://schemas.microsoft.com/office/drawing/2014/main" id="{2F6DC4DC-D0D1-A84E-2D3D-9E0DE3635094}"/>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05760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9" name="Freeform 20">
            <a:extLst>
              <a:ext uri="{FF2B5EF4-FFF2-40B4-BE49-F238E27FC236}">
                <a16:creationId xmlns:a16="http://schemas.microsoft.com/office/drawing/2014/main" id="{9CA53BE7-FF23-6D81-174E-E11BA27A4DB7}"/>
              </a:ext>
            </a:extLst>
          </p:cNvPr>
          <p:cNvSpPr/>
          <p:nvPr/>
        </p:nvSpPr>
        <p:spPr>
          <a:xfrm>
            <a:off x="0" y="1968910"/>
            <a:ext cx="9144000" cy="3174590"/>
          </a:xfrm>
          <a:custGeom>
            <a:avLst/>
            <a:gdLst/>
            <a:ahLst/>
            <a:cxnLst/>
            <a:rect l="l" t="t" r="r" b="b"/>
            <a:pathLst>
              <a:path w="7315200" h="2359152">
                <a:moveTo>
                  <a:pt x="0" y="0"/>
                </a:moveTo>
                <a:lnTo>
                  <a:pt x="7315200" y="0"/>
                </a:lnTo>
                <a:lnTo>
                  <a:pt x="7315200" y="2359152"/>
                </a:lnTo>
                <a:lnTo>
                  <a:pt x="0" y="2359152"/>
                </a:lnTo>
                <a:lnTo>
                  <a:pt x="0" y="0"/>
                </a:lnTo>
                <a:close/>
              </a:path>
            </a:pathLst>
          </a:custGeom>
          <a:blipFill dpi="0" rotWithShape="1">
            <a:blip r:embed="rId6">
              <a:alphaModFix amt="15000"/>
              <a:extLst>
                <a:ext uri="{96DAC541-7B7A-43D3-8B79-37D633B846F1}">
                  <asvg:svgBlip xmlns="" xmlns:asvg="http://schemas.microsoft.com/office/drawing/2016/SVG/main" r:embed="rId7"/>
                </a:ext>
              </a:extLst>
            </a:blip>
            <a:srcRect/>
            <a:stretch>
              <a:fillRect/>
            </a:stretch>
          </a:blipFill>
        </p:spPr>
      </p:sp>
      <p:sp>
        <p:nvSpPr>
          <p:cNvPr id="2" name="Câu hỏi">
            <a:extLst>
              <a:ext uri="{FF2B5EF4-FFF2-40B4-BE49-F238E27FC236}">
                <a16:creationId xmlns:a16="http://schemas.microsoft.com/office/drawing/2014/main" id="{4ADFFF1A-F500-CC57-185E-00F4826D0836}"/>
              </a:ext>
            </a:extLst>
          </p:cNvPr>
          <p:cNvSpPr/>
          <p:nvPr/>
        </p:nvSpPr>
        <p:spPr>
          <a:xfrm>
            <a:off x="589280" y="232634"/>
            <a:ext cx="7970957" cy="149629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b="1" kern="1200" noProof="1">
                <a:solidFill>
                  <a:srgbClr val="000000"/>
                </a:solidFill>
                <a:latin typeface="Arial" panose="020B0604020202020204" pitchFamily="34" charset="0"/>
                <a:cs typeface="Arial" panose="020B0604020202020204" pitchFamily="34" charset="0"/>
              </a:rPr>
              <a:t>Câu </a:t>
            </a:r>
            <a:r>
              <a:rPr lang="en-US" sz="2000" b="1" kern="1200" noProof="1" smtClean="0">
                <a:solidFill>
                  <a:srgbClr val="000000"/>
                </a:solidFill>
                <a:latin typeface="Arial" panose="020B0604020202020204" pitchFamily="34" charset="0"/>
                <a:cs typeface="Arial" panose="020B0604020202020204" pitchFamily="34" charset="0"/>
              </a:rPr>
              <a:t>4</a:t>
            </a:r>
            <a:r>
              <a:rPr lang="vi-VN" sz="2000" b="1" kern="1200" noProof="1" smtClean="0">
                <a:solidFill>
                  <a:srgbClr val="000000"/>
                </a:solidFill>
                <a:cs typeface="Arial" panose="020B0604020202020204" pitchFamily="34" charset="0"/>
              </a:rPr>
              <a:t>.</a:t>
            </a:r>
            <a:r>
              <a:rPr lang="en-US" sz="2000" b="1" kern="1200" noProof="1" smtClean="0">
                <a:solidFill>
                  <a:srgbClr val="000000"/>
                </a:solidFill>
                <a:cs typeface="Arial" panose="020B0604020202020204" pitchFamily="34" charset="0"/>
              </a:rPr>
              <a:t> </a:t>
            </a:r>
            <a:r>
              <a:rPr lang="vi-VN" sz="2000">
                <a:solidFill>
                  <a:srgbClr val="000000"/>
                </a:solidFill>
                <a:ea typeface="Times New Roman" panose="02020603050405020304" pitchFamily="18" charset="0"/>
              </a:rPr>
              <a:t>Ý nào </a:t>
            </a:r>
            <a:r>
              <a:rPr lang="vi-VN" sz="2000" b="1">
                <a:solidFill>
                  <a:srgbClr val="000000"/>
                </a:solidFill>
                <a:ea typeface="Times New Roman" panose="02020603050405020304" pitchFamily="18" charset="0"/>
              </a:rPr>
              <a:t>không </a:t>
            </a:r>
            <a:r>
              <a:rPr lang="vi-VN" sz="2000">
                <a:solidFill>
                  <a:srgbClr val="000000"/>
                </a:solidFill>
                <a:ea typeface="Times New Roman" panose="02020603050405020304" pitchFamily="18" charset="0"/>
              </a:rPr>
              <a:t>phải là chính sách cai trị về kinh tế của thực dân Anh ở Ấn Độ</a:t>
            </a:r>
            <a:r>
              <a:rPr lang="vi-VN" sz="2000" smtClean="0">
                <a:solidFill>
                  <a:srgbClr val="000000"/>
                </a:solidFill>
                <a:ea typeface="Times New Roman" panose="02020603050405020304" pitchFamily="18" charset="0"/>
              </a:rPr>
              <a:t>?</a:t>
            </a:r>
            <a:endParaRPr lang="en-US" sz="2000">
              <a:solidFill>
                <a:srgbClr val="000000"/>
              </a:solidFill>
              <a:ea typeface="Calibri" panose="020F050202020403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692996" y="3458443"/>
            <a:ext cx="3867241" cy="1479317"/>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kern="1200" noProof="1">
                <a:solidFill>
                  <a:srgbClr val="000000"/>
                </a:solidFill>
                <a:cs typeface="Arial" panose="020B0604020202020204" pitchFamily="34" charset="0"/>
              </a:rPr>
              <a:t>D. </a:t>
            </a:r>
            <a:r>
              <a:rPr lang="vi-VN" sz="1800">
                <a:solidFill>
                  <a:srgbClr val="000000"/>
                </a:solidFill>
                <a:ea typeface="Times New Roman" panose="02020603050405020304" pitchFamily="18" charset="0"/>
              </a:rPr>
              <a:t>Đầu tư phát triển công nghiệp để thu được nhiều lợi nhuận</a:t>
            </a:r>
            <a:endParaRPr lang="vi-VN" sz="1800" kern="1200" noProof="1">
              <a:solidFill>
                <a:srgbClr val="000000"/>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589280" y="1851101"/>
            <a:ext cx="3867241" cy="1479317"/>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kern="1200" noProof="1" smtClean="0">
                <a:solidFill>
                  <a:srgbClr val="000000"/>
                </a:solidFill>
                <a:cs typeface="Arial" panose="020B0604020202020204" pitchFamily="34" charset="0"/>
              </a:rPr>
              <a:t>A. </a:t>
            </a:r>
            <a:r>
              <a:rPr lang="vi-VN" sz="1800">
                <a:solidFill>
                  <a:srgbClr val="000000"/>
                </a:solidFill>
                <a:ea typeface="Times New Roman" panose="02020603050405020304" pitchFamily="18" charset="0"/>
              </a:rPr>
              <a:t>Các đồn điền lập ra chỉ trồng trà, cà phê, bông, vải,…</a:t>
            </a:r>
            <a:endParaRPr lang="en-US" sz="1600">
              <a:solidFill>
                <a:srgbClr val="000000"/>
              </a:solidFill>
              <a:ea typeface="Calibri" panose="020F050202020403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589280" y="3472713"/>
            <a:ext cx="3867241" cy="1479317"/>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kern="1200" noProof="1">
                <a:solidFill>
                  <a:srgbClr val="000000"/>
                </a:solidFill>
                <a:cs typeface="Arial" panose="020B0604020202020204" pitchFamily="34" charset="0"/>
              </a:rPr>
              <a:t>B. </a:t>
            </a:r>
            <a:r>
              <a:rPr lang="vi-VN" sz="1800">
                <a:solidFill>
                  <a:srgbClr val="000000"/>
                </a:solidFill>
                <a:ea typeface="Times New Roman" panose="02020603050405020304" pitchFamily="18" charset="0"/>
              </a:rPr>
              <a:t>Đẩy mạnh vơ vét nguồn nguyên liệu ở thuộc địa để phục vụ cho công nghiệp chính quốc</a:t>
            </a:r>
            <a:endParaRPr lang="vi-VN" sz="1800" kern="1200" noProof="1">
              <a:solidFill>
                <a:srgbClr val="000000"/>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692996" y="1836830"/>
            <a:ext cx="3867241" cy="1479317"/>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kern="1200" noProof="1">
                <a:solidFill>
                  <a:srgbClr val="000000"/>
                </a:solidFill>
                <a:cs typeface="Arial" panose="020B0604020202020204" pitchFamily="34" charset="0"/>
              </a:rPr>
              <a:t>C. </a:t>
            </a:r>
            <a:r>
              <a:rPr lang="vi-VN" sz="1800">
                <a:solidFill>
                  <a:srgbClr val="000000"/>
                </a:solidFill>
                <a:ea typeface="Times New Roman" panose="02020603050405020304" pitchFamily="18" charset="0"/>
              </a:rPr>
              <a:t>Tiến hành bóc lột nhân công để thu lợi nhuận</a:t>
            </a:r>
            <a:endParaRPr lang="vi-VN" sz="1800" kern="1200" noProof="1">
              <a:solidFill>
                <a:srgbClr val="000000"/>
              </a:solidFill>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1" y="3917819"/>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14518" y="390665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595471" y="2308590"/>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14518" y="2308590"/>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49"/>
            <a:ext cx="365522" cy="365522"/>
          </a:xfrm>
          <a:prstGeom prst="rect">
            <a:avLst/>
          </a:prstGeom>
        </p:spPr>
      </p:pic>
      <p:sp>
        <p:nvSpPr>
          <p:cNvPr id="14" name="Freeform 4">
            <a:hlinkClick r:id="rId13" action="ppaction://hlinksldjump"/>
            <a:extLst>
              <a:ext uri="{FF2B5EF4-FFF2-40B4-BE49-F238E27FC236}">
                <a16:creationId xmlns:a16="http://schemas.microsoft.com/office/drawing/2014/main" id="{F1B7AAA4-C28D-3386-F4B0-605C368E0825}"/>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321600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87E6EBE4-835D-6B57-C539-776124A42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801" y="1752600"/>
            <a:ext cx="9042399" cy="3390900"/>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908662" y="238582"/>
            <a:ext cx="7318715" cy="1732549"/>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noProof="1">
                <a:solidFill>
                  <a:prstClr val="black"/>
                </a:solidFill>
                <a:cs typeface="Arial" panose="020B0604020202020204" pitchFamily="34" charset="0"/>
              </a:rPr>
              <a:t>Câu </a:t>
            </a:r>
            <a:r>
              <a:rPr lang="en-US" sz="2000" b="1" noProof="1" smtClean="0">
                <a:solidFill>
                  <a:prstClr val="black"/>
                </a:solidFill>
                <a:cs typeface="Arial" panose="020B0604020202020204" pitchFamily="34" charset="0"/>
              </a:rPr>
              <a:t>5</a:t>
            </a:r>
            <a:r>
              <a:rPr lang="vi-VN" sz="2000" b="1" noProof="1" smtClean="0">
                <a:solidFill>
                  <a:prstClr val="black"/>
                </a:solidFill>
                <a:cs typeface="Arial" panose="020B0604020202020204" pitchFamily="34" charset="0"/>
              </a:rPr>
              <a:t>.</a:t>
            </a:r>
            <a:r>
              <a:rPr lang="en-US" sz="2000" b="1" noProof="1" smtClean="0">
                <a:solidFill>
                  <a:prstClr val="black"/>
                </a:solidFill>
                <a:cs typeface="Arial" panose="020B0604020202020204" pitchFamily="34" charset="0"/>
              </a:rPr>
              <a:t> </a:t>
            </a:r>
            <a:r>
              <a:rPr lang="vi-VN" sz="2000">
                <a:solidFill>
                  <a:srgbClr val="000000"/>
                </a:solidFill>
              </a:rPr>
              <a:t>Đảng Quốc dân Đại hội (Đảng Quốc đại) được thành lập vào:</a:t>
            </a:r>
            <a:endParaRPr lang="en-US" sz="2000">
              <a:solidFill>
                <a:srgbClr val="000000"/>
              </a:solidFill>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686300" y="2131757"/>
            <a:ext cx="3546764"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r>
              <a:rPr lang="vi-VN" sz="2000" noProof="1">
                <a:solidFill>
                  <a:srgbClr val="000000"/>
                </a:solidFill>
                <a:cs typeface="Arial" panose="020B0604020202020204" pitchFamily="34" charset="0"/>
              </a:rPr>
              <a:t>C. </a:t>
            </a:r>
            <a:r>
              <a:rPr lang="en-US" sz="2000" smtClean="0">
                <a:solidFill>
                  <a:srgbClr val="000000"/>
                </a:solidFill>
                <a:ea typeface="Calibri" panose="020F0502020204030204" pitchFamily="34" charset="0"/>
              </a:rPr>
              <a:t>Năm 1885</a:t>
            </a:r>
            <a:endParaRPr lang="vi-VN" sz="2000" noProof="1">
              <a:solidFill>
                <a:srgbClr val="000000"/>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08662" y="2127431"/>
            <a:ext cx="3546764"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r>
              <a:rPr lang="vi-VN" sz="2000" noProof="1">
                <a:solidFill>
                  <a:srgbClr val="000000"/>
                </a:solidFill>
                <a:cs typeface="Arial" panose="020B0604020202020204" pitchFamily="34" charset="0"/>
              </a:rPr>
              <a:t>A. </a:t>
            </a:r>
            <a:r>
              <a:rPr lang="en-US" sz="2000" smtClean="0">
                <a:solidFill>
                  <a:srgbClr val="000000"/>
                </a:solidFill>
                <a:ea typeface="Calibri" panose="020F0502020204030204" pitchFamily="34" charset="0"/>
              </a:rPr>
              <a:t>Năm 1857</a:t>
            </a:r>
            <a:endParaRPr lang="vi-VN" sz="2000" noProof="1">
              <a:solidFill>
                <a:srgbClr val="000000"/>
              </a:solidFill>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08662" y="3541457"/>
            <a:ext cx="3546764"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r>
              <a:rPr lang="vi-VN" sz="2000" noProof="1">
                <a:solidFill>
                  <a:srgbClr val="000000"/>
                </a:solidFill>
                <a:cs typeface="Arial" panose="020B0604020202020204" pitchFamily="34" charset="0"/>
              </a:rPr>
              <a:t>B. </a:t>
            </a:r>
            <a:r>
              <a:rPr lang="en-US" sz="2000" smtClean="0">
                <a:solidFill>
                  <a:srgbClr val="000000"/>
                </a:solidFill>
                <a:ea typeface="Calibri" panose="020F0502020204030204" pitchFamily="34" charset="0"/>
              </a:rPr>
              <a:t>Năm 1875</a:t>
            </a:r>
            <a:endParaRPr lang="vi-VN" sz="2000" noProof="1">
              <a:solidFill>
                <a:srgbClr val="000000"/>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686300" y="3541457"/>
            <a:ext cx="3546764" cy="123444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r>
              <a:rPr lang="vi-VN" sz="2000" noProof="1">
                <a:solidFill>
                  <a:srgbClr val="000000"/>
                </a:solidFill>
                <a:cs typeface="Arial" panose="020B0604020202020204" pitchFamily="34" charset="0"/>
              </a:rPr>
              <a:t>D. </a:t>
            </a:r>
            <a:r>
              <a:rPr lang="en-US" sz="2000" smtClean="0">
                <a:solidFill>
                  <a:srgbClr val="000000"/>
                </a:solidFill>
                <a:ea typeface="Calibri" panose="020F0502020204030204" pitchFamily="34" charset="0"/>
              </a:rPr>
              <a:t>Năm 1905</a:t>
            </a:r>
            <a:endParaRPr lang="vi-VN" sz="2000" noProof="1">
              <a:solidFill>
                <a:srgbClr val="000000"/>
              </a:solidFill>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3"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425032" y="250601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46265" y="391363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514192" y="3834827"/>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652520" y="2446525"/>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20" y="-477949"/>
            <a:ext cx="365522" cy="365522"/>
          </a:xfrm>
          <a:prstGeom prst="rect">
            <a:avLst/>
          </a:prstGeom>
        </p:spPr>
      </p:pic>
      <p:sp>
        <p:nvSpPr>
          <p:cNvPr id="14" name="Freeform 4">
            <a:hlinkClick r:id="rId13" action="ppaction://hlinksldjump"/>
            <a:extLst>
              <a:ext uri="{FF2B5EF4-FFF2-40B4-BE49-F238E27FC236}">
                <a16:creationId xmlns:a16="http://schemas.microsoft.com/office/drawing/2014/main" id="{2F6DC4DC-D0D1-A84E-2D3D-9E0DE3635094}"/>
              </a:ext>
            </a:extLst>
          </p:cNvPr>
          <p:cNvSpPr/>
          <p:nvPr/>
        </p:nvSpPr>
        <p:spPr>
          <a:xfrm>
            <a:off x="8272229" y="4434667"/>
            <a:ext cx="832606" cy="708833"/>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5476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48920" y="1208548"/>
            <a:ext cx="2773680" cy="2862322"/>
          </a:xfrm>
          <a:prstGeom prst="rect">
            <a:avLst/>
          </a:prstGeom>
        </p:spPr>
        <p:txBody>
          <a:bodyPr wrap="square">
            <a:spAutoFit/>
          </a:bodyPr>
          <a:lstStyle/>
          <a:p>
            <a:pPr algn="just">
              <a:lnSpc>
                <a:spcPct val="150000"/>
              </a:lnSpc>
              <a:spcBef>
                <a:spcPts val="100"/>
              </a:spcBef>
              <a:spcAft>
                <a:spcPts val="100"/>
              </a:spcAft>
            </a:pPr>
            <a:r>
              <a:rPr lang="en-US" sz="2000" b="1" smtClean="0">
                <a:solidFill>
                  <a:srgbClr val="FF0000"/>
                </a:solidFill>
                <a:latin typeface="+mn-lt"/>
                <a:ea typeface="Times New Roman" panose="02020603050405020304" pitchFamily="18" charset="0"/>
              </a:rPr>
              <a:t>Nhiệm vụ: </a:t>
            </a:r>
            <a:r>
              <a:rPr lang="vi-VN" sz="2000" smtClean="0">
                <a:latin typeface="+mn-lt"/>
                <a:ea typeface="Times New Roman" panose="02020603050405020304" pitchFamily="18" charset="0"/>
              </a:rPr>
              <a:t>Vẽ </a:t>
            </a:r>
            <a:r>
              <a:rPr lang="vi-VN" sz="2000">
                <a:latin typeface="+mn-lt"/>
                <a:ea typeface="Times New Roman" panose="02020603050405020304" pitchFamily="18" charset="0"/>
              </a:rPr>
              <a:t>sơ đồ tư duy thể hiện các nội dung chính về tình hình kinh tế, chính trị, xã hội Ấn Độ nửa sau thế kỉ </a:t>
            </a:r>
            <a:r>
              <a:rPr lang="vi-VN" sz="2000" smtClean="0">
                <a:latin typeface="+mn-lt"/>
                <a:ea typeface="Times New Roman" panose="02020603050405020304" pitchFamily="18" charset="0"/>
              </a:rPr>
              <a:t>XIX</a:t>
            </a:r>
            <a:endParaRPr lang="en-US" sz="2000">
              <a:effectLst/>
              <a:latin typeface="+mn-lt"/>
              <a:ea typeface="Calibri" panose="020F0502020204030204" pitchFamily="34" charset="0"/>
            </a:endParaRPr>
          </a:p>
        </p:txBody>
      </p:sp>
      <p:pic>
        <p:nvPicPr>
          <p:cNvPr id="30" name="Hình ảnh 1" descr="Vẽ sơ đồ tư duy các nội dung chính về tình hình kinh tế chính trị xã hội Ấn Độ"/>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5645" y="473738"/>
            <a:ext cx="5695315" cy="4331942"/>
          </a:xfrm>
          <a:prstGeom prst="rect">
            <a:avLst/>
          </a:prstGeom>
          <a:noFill/>
          <a:ln>
            <a:noFill/>
          </a:ln>
        </p:spPr>
      </p:pic>
    </p:spTree>
    <p:extLst>
      <p:ext uri="{BB962C8B-B14F-4D97-AF65-F5344CB8AC3E}">
        <p14:creationId xmlns:p14="http://schemas.microsoft.com/office/powerpoint/2010/main" val="201392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3">
            <a:extLst>
              <a:ext uri="{FF2B5EF4-FFF2-40B4-BE49-F238E27FC236}">
                <a16:creationId xmlns:a16="http://schemas.microsoft.com/office/drawing/2014/main" id="{32242CBF-2659-C91F-1156-9EE3CAB98764}"/>
              </a:ext>
            </a:extLst>
          </p:cNvPr>
          <p:cNvSpPr txBox="1"/>
          <p:nvPr/>
        </p:nvSpPr>
        <p:spPr>
          <a:xfrm>
            <a:off x="3040965" y="422883"/>
            <a:ext cx="3285587" cy="487313"/>
          </a:xfrm>
          <a:prstGeom prst="rect">
            <a:avLst/>
          </a:prstGeom>
        </p:spPr>
        <p:txBody>
          <a:bodyPr wrap="square" lIns="0" tIns="0" rIns="0" bIns="0" rtlCol="0" anchor="t">
            <a:spAutoFit/>
          </a:bodyPr>
          <a:lstStyle/>
          <a:p>
            <a:pPr algn="ctr" defTabSz="457200">
              <a:lnSpc>
                <a:spcPts val="3840"/>
              </a:lnSpc>
              <a:buClrTx/>
            </a:pPr>
            <a:r>
              <a:rPr lang="en-US" sz="3600" b="1" kern="1200">
                <a:solidFill>
                  <a:srgbClr val="CC0000"/>
                </a:solidFill>
                <a:latin typeface="Arial" panose="020B0604020202020204" pitchFamily="34" charset="0"/>
                <a:ea typeface="+mn-ea"/>
                <a:cs typeface="Arial" panose="020B0604020202020204" pitchFamily="34" charset="0"/>
              </a:rPr>
              <a:t>VẬN DỤNG</a:t>
            </a:r>
          </a:p>
        </p:txBody>
      </p:sp>
      <p:sp>
        <p:nvSpPr>
          <p:cNvPr id="4" name="Rectangle 3"/>
          <p:cNvSpPr/>
          <p:nvPr/>
        </p:nvSpPr>
        <p:spPr>
          <a:xfrm>
            <a:off x="548638" y="1032116"/>
            <a:ext cx="8270240" cy="1338828"/>
          </a:xfrm>
          <a:prstGeom prst="rect">
            <a:avLst/>
          </a:prstGeom>
        </p:spPr>
        <p:txBody>
          <a:bodyPr wrap="square">
            <a:spAutoFit/>
          </a:bodyPr>
          <a:lstStyle/>
          <a:p>
            <a:pPr algn="just">
              <a:lnSpc>
                <a:spcPct val="150000"/>
              </a:lnSpc>
              <a:spcBef>
                <a:spcPts val="100"/>
              </a:spcBef>
              <a:spcAft>
                <a:spcPts val="100"/>
              </a:spcAft>
            </a:pPr>
            <a:r>
              <a:rPr lang="vi-VN" sz="1800">
                <a:latin typeface="+mn-lt"/>
                <a:ea typeface="Times New Roman" panose="02020603050405020304" pitchFamily="18" charset="0"/>
              </a:rPr>
              <a:t>Sưu tầm một số hình ảnh về đời sống của người Ấn Độ dưới ách cai trị của thực dân Anh vào nửa cuối thế kỉ XIX. Hãy viết một đoạn văn ngắn để nêu cảm nhận của em về vấn đề này. </a:t>
            </a:r>
            <a:endParaRPr lang="en-US" sz="1800">
              <a:effectLst/>
              <a:latin typeface="+mn-lt"/>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456041" y="2585784"/>
            <a:ext cx="3901440" cy="2194560"/>
          </a:xfrm>
          <a:prstGeom prst="snip2DiagRect">
            <a:avLst/>
          </a:prstGeom>
          <a:effectLst>
            <a:reflection blurRad="6350" stA="52000" endA="300" endPos="35000" dir="5400000" sy="-100000" algn="bl" rotWithShape="0"/>
          </a:effectLst>
        </p:spPr>
      </p:pic>
      <p:pic>
        <p:nvPicPr>
          <p:cNvPr id="6" name="Picture 5"/>
          <p:cNvPicPr>
            <a:picLocks noChangeAspect="1"/>
          </p:cNvPicPr>
          <p:nvPr/>
        </p:nvPicPr>
        <p:blipFill>
          <a:blip r:embed="rId3"/>
          <a:stretch>
            <a:fillRect/>
          </a:stretch>
        </p:blipFill>
        <p:spPr>
          <a:xfrm>
            <a:off x="4842974" y="2589473"/>
            <a:ext cx="3894881" cy="2190871"/>
          </a:xfrm>
          <a:prstGeom prst="snip2DiagRect">
            <a:avLst/>
          </a:prstGeom>
          <a:effectLst>
            <a:reflection blurRad="6350" stA="52000" endA="300" endPos="35000" dir="5400000" sy="-100000" algn="bl" rotWithShape="0"/>
          </a:effectLst>
        </p:spPr>
      </p:pic>
    </p:spTree>
    <p:extLst>
      <p:ext uri="{BB962C8B-B14F-4D97-AF65-F5344CB8AC3E}">
        <p14:creationId xmlns:p14="http://schemas.microsoft.com/office/powerpoint/2010/main" val="59737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500"/>
                                        <p:tgtEl>
                                          <p:spTgt spid="5"/>
                                        </p:tgtEl>
                                      </p:cBhvr>
                                    </p:animEffect>
                                  </p:childTnLst>
                                </p:cTn>
                              </p:par>
                              <p:par>
                                <p:cTn id="15" presetID="21"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2184" name="Google Shape;2184;p60"/>
          <p:cNvSpPr/>
          <p:nvPr/>
        </p:nvSpPr>
        <p:spPr>
          <a:xfrm>
            <a:off x="998831" y="1170123"/>
            <a:ext cx="5093014" cy="3764035"/>
          </a:xfrm>
          <a:custGeom>
            <a:avLst/>
            <a:gdLst/>
            <a:ahLst/>
            <a:cxnLst/>
            <a:rect l="l" t="t" r="r" b="b"/>
            <a:pathLst>
              <a:path w="282592" h="208852" extrusionOk="0">
                <a:moveTo>
                  <a:pt x="159721" y="68316"/>
                </a:moveTo>
                <a:cubicBezTo>
                  <a:pt x="158776" y="67618"/>
                  <a:pt x="155448" y="69056"/>
                  <a:pt x="154750" y="67864"/>
                </a:cubicBezTo>
                <a:cubicBezTo>
                  <a:pt x="154462" y="67413"/>
                  <a:pt x="156722" y="65687"/>
                  <a:pt x="155612" y="64948"/>
                </a:cubicBezTo>
                <a:cubicBezTo>
                  <a:pt x="155078" y="64619"/>
                  <a:pt x="153723" y="65564"/>
                  <a:pt x="153107" y="65276"/>
                </a:cubicBezTo>
                <a:cubicBezTo>
                  <a:pt x="152573" y="65030"/>
                  <a:pt x="152778" y="63510"/>
                  <a:pt x="152203" y="63346"/>
                </a:cubicBezTo>
                <a:cubicBezTo>
                  <a:pt x="151751" y="63222"/>
                  <a:pt x="151258" y="63140"/>
                  <a:pt x="150765" y="63058"/>
                </a:cubicBezTo>
                <a:cubicBezTo>
                  <a:pt x="150313" y="63017"/>
                  <a:pt x="149779" y="62976"/>
                  <a:pt x="149327" y="63017"/>
                </a:cubicBezTo>
                <a:cubicBezTo>
                  <a:pt x="148957" y="63058"/>
                  <a:pt x="148629" y="63099"/>
                  <a:pt x="148259" y="63181"/>
                </a:cubicBezTo>
                <a:cubicBezTo>
                  <a:pt x="147807" y="63264"/>
                  <a:pt x="146287" y="65810"/>
                  <a:pt x="145918" y="65893"/>
                </a:cubicBezTo>
                <a:cubicBezTo>
                  <a:pt x="142878" y="66427"/>
                  <a:pt x="143946" y="65235"/>
                  <a:pt x="143288" y="65318"/>
                </a:cubicBezTo>
                <a:cubicBezTo>
                  <a:pt x="141276" y="65523"/>
                  <a:pt x="140783" y="69672"/>
                  <a:pt x="139632" y="70165"/>
                </a:cubicBezTo>
                <a:cubicBezTo>
                  <a:pt x="138441" y="70617"/>
                  <a:pt x="140906" y="70288"/>
                  <a:pt x="138770" y="71233"/>
                </a:cubicBezTo>
                <a:cubicBezTo>
                  <a:pt x="136633" y="72178"/>
                  <a:pt x="138770" y="70987"/>
                  <a:pt x="136633" y="72178"/>
                </a:cubicBezTo>
                <a:cubicBezTo>
                  <a:pt x="134497" y="73369"/>
                  <a:pt x="132238" y="73328"/>
                  <a:pt x="130800" y="75012"/>
                </a:cubicBezTo>
                <a:cubicBezTo>
                  <a:pt x="129403" y="76656"/>
                  <a:pt x="131170" y="75957"/>
                  <a:pt x="131170" y="77149"/>
                </a:cubicBezTo>
                <a:cubicBezTo>
                  <a:pt x="131170" y="77888"/>
                  <a:pt x="131334" y="78504"/>
                  <a:pt x="131293" y="79162"/>
                </a:cubicBezTo>
                <a:cubicBezTo>
                  <a:pt x="131252" y="79572"/>
                  <a:pt x="131088" y="80024"/>
                  <a:pt x="130718" y="80476"/>
                </a:cubicBezTo>
                <a:cubicBezTo>
                  <a:pt x="129773" y="81667"/>
                  <a:pt x="130471" y="80476"/>
                  <a:pt x="129034" y="80969"/>
                </a:cubicBezTo>
                <a:cubicBezTo>
                  <a:pt x="127637" y="81421"/>
                  <a:pt x="127637" y="81174"/>
                  <a:pt x="126199" y="81174"/>
                </a:cubicBezTo>
                <a:cubicBezTo>
                  <a:pt x="124802" y="81174"/>
                  <a:pt x="127144" y="80230"/>
                  <a:pt x="124761" y="81174"/>
                </a:cubicBezTo>
                <a:cubicBezTo>
                  <a:pt x="122543" y="82078"/>
                  <a:pt x="124515" y="81914"/>
                  <a:pt x="122789" y="82119"/>
                </a:cubicBezTo>
                <a:cubicBezTo>
                  <a:pt x="122666" y="82119"/>
                  <a:pt x="122543" y="82119"/>
                  <a:pt x="122420" y="82160"/>
                </a:cubicBezTo>
                <a:cubicBezTo>
                  <a:pt x="120037" y="82366"/>
                  <a:pt x="116340" y="82736"/>
                  <a:pt x="115149" y="80599"/>
                </a:cubicBezTo>
                <a:cubicBezTo>
                  <a:pt x="113957" y="78463"/>
                  <a:pt x="116915" y="73246"/>
                  <a:pt x="115025" y="73041"/>
                </a:cubicBezTo>
                <a:cubicBezTo>
                  <a:pt x="113136" y="72794"/>
                  <a:pt x="113834" y="72096"/>
                  <a:pt x="111698" y="73246"/>
                </a:cubicBezTo>
                <a:cubicBezTo>
                  <a:pt x="111164" y="73575"/>
                  <a:pt x="110712" y="73739"/>
                  <a:pt x="110301" y="73903"/>
                </a:cubicBezTo>
                <a:cubicBezTo>
                  <a:pt x="109274" y="74273"/>
                  <a:pt x="107302" y="78422"/>
                  <a:pt x="107467" y="80024"/>
                </a:cubicBezTo>
                <a:cubicBezTo>
                  <a:pt x="107713" y="82160"/>
                  <a:pt x="110548" y="83105"/>
                  <a:pt x="106768" y="83804"/>
                </a:cubicBezTo>
                <a:cubicBezTo>
                  <a:pt x="102948" y="84502"/>
                  <a:pt x="102701" y="84748"/>
                  <a:pt x="101551" y="84297"/>
                </a:cubicBezTo>
                <a:cubicBezTo>
                  <a:pt x="100360" y="83804"/>
                  <a:pt x="99620" y="81421"/>
                  <a:pt x="98429" y="81174"/>
                </a:cubicBezTo>
                <a:cubicBezTo>
                  <a:pt x="97279" y="80969"/>
                  <a:pt x="94649" y="79696"/>
                  <a:pt x="93006" y="80189"/>
                </a:cubicBezTo>
                <a:cubicBezTo>
                  <a:pt x="91322" y="80640"/>
                  <a:pt x="92061" y="78586"/>
                  <a:pt x="88939" y="78093"/>
                </a:cubicBezTo>
                <a:cubicBezTo>
                  <a:pt x="88529" y="78052"/>
                  <a:pt x="88200" y="78011"/>
                  <a:pt x="87871" y="77970"/>
                </a:cubicBezTo>
                <a:cubicBezTo>
                  <a:pt x="85982" y="77765"/>
                  <a:pt x="86023" y="78052"/>
                  <a:pt x="82531" y="77642"/>
                </a:cubicBezTo>
                <a:cubicBezTo>
                  <a:pt x="78505" y="77149"/>
                  <a:pt x="75260" y="72178"/>
                  <a:pt x="73616" y="72178"/>
                </a:cubicBezTo>
                <a:cubicBezTo>
                  <a:pt x="71932" y="72178"/>
                  <a:pt x="70782" y="68768"/>
                  <a:pt x="70782" y="68768"/>
                </a:cubicBezTo>
                <a:cubicBezTo>
                  <a:pt x="70782" y="68768"/>
                  <a:pt x="70248" y="67700"/>
                  <a:pt x="70248" y="67495"/>
                </a:cubicBezTo>
                <a:cubicBezTo>
                  <a:pt x="70248" y="66509"/>
                  <a:pt x="69262" y="67372"/>
                  <a:pt x="71480" y="65359"/>
                </a:cubicBezTo>
                <a:cubicBezTo>
                  <a:pt x="74068" y="62976"/>
                  <a:pt x="76287" y="62606"/>
                  <a:pt x="74849" y="61210"/>
                </a:cubicBezTo>
                <a:cubicBezTo>
                  <a:pt x="73452" y="59772"/>
                  <a:pt x="68933" y="51556"/>
                  <a:pt x="67988" y="50364"/>
                </a:cubicBezTo>
                <a:cubicBezTo>
                  <a:pt x="67044" y="49173"/>
                  <a:pt x="66715" y="53651"/>
                  <a:pt x="65976" y="52747"/>
                </a:cubicBezTo>
                <a:cubicBezTo>
                  <a:pt x="65318" y="51925"/>
                  <a:pt x="64702" y="51638"/>
                  <a:pt x="65400" y="48228"/>
                </a:cubicBezTo>
                <a:cubicBezTo>
                  <a:pt x="65565" y="47283"/>
                  <a:pt x="68523" y="46873"/>
                  <a:pt x="68728" y="45887"/>
                </a:cubicBezTo>
                <a:cubicBezTo>
                  <a:pt x="68892" y="45229"/>
                  <a:pt x="71768" y="47694"/>
                  <a:pt x="71932" y="47037"/>
                </a:cubicBezTo>
                <a:cubicBezTo>
                  <a:pt x="72220" y="45599"/>
                  <a:pt x="72918" y="43011"/>
                  <a:pt x="73041" y="41902"/>
                </a:cubicBezTo>
                <a:cubicBezTo>
                  <a:pt x="73247" y="40669"/>
                  <a:pt x="70084" y="37835"/>
                  <a:pt x="69837" y="37424"/>
                </a:cubicBezTo>
                <a:cubicBezTo>
                  <a:pt x="68646" y="35534"/>
                  <a:pt x="65893" y="37219"/>
                  <a:pt x="65647" y="35083"/>
                </a:cubicBezTo>
                <a:cubicBezTo>
                  <a:pt x="65565" y="34466"/>
                  <a:pt x="65236" y="31796"/>
                  <a:pt x="65113" y="31344"/>
                </a:cubicBezTo>
                <a:cubicBezTo>
                  <a:pt x="64825" y="30153"/>
                  <a:pt x="66633" y="29578"/>
                  <a:pt x="66797" y="28920"/>
                </a:cubicBezTo>
                <a:cubicBezTo>
                  <a:pt x="67044" y="27976"/>
                  <a:pt x="67290" y="28099"/>
                  <a:pt x="68481" y="25470"/>
                </a:cubicBezTo>
                <a:cubicBezTo>
                  <a:pt x="69673" y="22882"/>
                  <a:pt x="72014" y="20417"/>
                  <a:pt x="72220" y="19472"/>
                </a:cubicBezTo>
                <a:cubicBezTo>
                  <a:pt x="72466" y="18527"/>
                  <a:pt x="71275" y="20869"/>
                  <a:pt x="72466" y="18527"/>
                </a:cubicBezTo>
                <a:cubicBezTo>
                  <a:pt x="73658" y="16145"/>
                  <a:pt x="75095" y="16391"/>
                  <a:pt x="75095" y="12365"/>
                </a:cubicBezTo>
                <a:cubicBezTo>
                  <a:pt x="75095" y="8298"/>
                  <a:pt x="72713" y="9038"/>
                  <a:pt x="71521" y="8298"/>
                </a:cubicBezTo>
                <a:cubicBezTo>
                  <a:pt x="70330" y="7600"/>
                  <a:pt x="70577" y="7353"/>
                  <a:pt x="68440" y="7600"/>
                </a:cubicBezTo>
                <a:cubicBezTo>
                  <a:pt x="66304" y="7846"/>
                  <a:pt x="66756" y="6902"/>
                  <a:pt x="64168" y="7353"/>
                </a:cubicBezTo>
                <a:cubicBezTo>
                  <a:pt x="61539" y="7846"/>
                  <a:pt x="56609" y="11092"/>
                  <a:pt x="54268" y="9448"/>
                </a:cubicBezTo>
                <a:cubicBezTo>
                  <a:pt x="51885" y="7805"/>
                  <a:pt x="47325" y="1972"/>
                  <a:pt x="45148" y="781"/>
                </a:cubicBezTo>
                <a:cubicBezTo>
                  <a:pt x="43751" y="0"/>
                  <a:pt x="42437" y="945"/>
                  <a:pt x="40793" y="2054"/>
                </a:cubicBezTo>
                <a:cubicBezTo>
                  <a:pt x="39931" y="2670"/>
                  <a:pt x="38945" y="2629"/>
                  <a:pt x="37877" y="3122"/>
                </a:cubicBezTo>
                <a:cubicBezTo>
                  <a:pt x="37877" y="3122"/>
                  <a:pt x="35453" y="3204"/>
                  <a:pt x="32988" y="3779"/>
                </a:cubicBezTo>
                <a:cubicBezTo>
                  <a:pt x="30564" y="4355"/>
                  <a:pt x="28223" y="6162"/>
                  <a:pt x="28017" y="7066"/>
                </a:cubicBezTo>
                <a:cubicBezTo>
                  <a:pt x="27524" y="8956"/>
                  <a:pt x="26826" y="8257"/>
                  <a:pt x="28469" y="9900"/>
                </a:cubicBezTo>
                <a:cubicBezTo>
                  <a:pt x="30113" y="11585"/>
                  <a:pt x="33892" y="11667"/>
                  <a:pt x="34631" y="13105"/>
                </a:cubicBezTo>
                <a:cubicBezTo>
                  <a:pt x="35330" y="14542"/>
                  <a:pt x="37384" y="15775"/>
                  <a:pt x="37384" y="15775"/>
                </a:cubicBezTo>
                <a:cubicBezTo>
                  <a:pt x="37384" y="17911"/>
                  <a:pt x="33687" y="17295"/>
                  <a:pt x="33235" y="18034"/>
                </a:cubicBezTo>
                <a:cubicBezTo>
                  <a:pt x="32742" y="18733"/>
                  <a:pt x="32043" y="18733"/>
                  <a:pt x="32290" y="20170"/>
                </a:cubicBezTo>
                <a:cubicBezTo>
                  <a:pt x="32536" y="21567"/>
                  <a:pt x="33111" y="23293"/>
                  <a:pt x="33111" y="23293"/>
                </a:cubicBezTo>
                <a:cubicBezTo>
                  <a:pt x="33111" y="23293"/>
                  <a:pt x="33358" y="23251"/>
                  <a:pt x="33851" y="25881"/>
                </a:cubicBezTo>
                <a:cubicBezTo>
                  <a:pt x="34796" y="31385"/>
                  <a:pt x="38452" y="30399"/>
                  <a:pt x="40547" y="31385"/>
                </a:cubicBezTo>
                <a:cubicBezTo>
                  <a:pt x="42806" y="32412"/>
                  <a:pt x="43340" y="29865"/>
                  <a:pt x="43587" y="31509"/>
                </a:cubicBezTo>
                <a:cubicBezTo>
                  <a:pt x="43792" y="32987"/>
                  <a:pt x="44367" y="32946"/>
                  <a:pt x="43669" y="33932"/>
                </a:cubicBezTo>
                <a:cubicBezTo>
                  <a:pt x="43587" y="34056"/>
                  <a:pt x="43464" y="34220"/>
                  <a:pt x="43340" y="34343"/>
                </a:cubicBezTo>
                <a:cubicBezTo>
                  <a:pt x="42971" y="34836"/>
                  <a:pt x="42806" y="36027"/>
                  <a:pt x="42724" y="37424"/>
                </a:cubicBezTo>
                <a:cubicBezTo>
                  <a:pt x="42683" y="38369"/>
                  <a:pt x="46175" y="36931"/>
                  <a:pt x="46216" y="37917"/>
                </a:cubicBezTo>
                <a:cubicBezTo>
                  <a:pt x="46216" y="38615"/>
                  <a:pt x="47407" y="39355"/>
                  <a:pt x="47407" y="40012"/>
                </a:cubicBezTo>
                <a:cubicBezTo>
                  <a:pt x="47448" y="41368"/>
                  <a:pt x="42108" y="44777"/>
                  <a:pt x="42026" y="45188"/>
                </a:cubicBezTo>
                <a:cubicBezTo>
                  <a:pt x="41944" y="45558"/>
                  <a:pt x="41779" y="46380"/>
                  <a:pt x="41245" y="47489"/>
                </a:cubicBezTo>
                <a:cubicBezTo>
                  <a:pt x="40752" y="48434"/>
                  <a:pt x="40711" y="49830"/>
                  <a:pt x="40095" y="50857"/>
                </a:cubicBezTo>
                <a:cubicBezTo>
                  <a:pt x="39356" y="52131"/>
                  <a:pt x="38534" y="53322"/>
                  <a:pt x="37959" y="53897"/>
                </a:cubicBezTo>
                <a:cubicBezTo>
                  <a:pt x="36275" y="55582"/>
                  <a:pt x="35083" y="55582"/>
                  <a:pt x="34631" y="56280"/>
                </a:cubicBezTo>
                <a:cubicBezTo>
                  <a:pt x="34467" y="56526"/>
                  <a:pt x="34426" y="56855"/>
                  <a:pt x="34426" y="57225"/>
                </a:cubicBezTo>
                <a:cubicBezTo>
                  <a:pt x="34344" y="58046"/>
                  <a:pt x="34262" y="59032"/>
                  <a:pt x="32947" y="59361"/>
                </a:cubicBezTo>
                <a:cubicBezTo>
                  <a:pt x="31057" y="59854"/>
                  <a:pt x="30482" y="60552"/>
                  <a:pt x="30277" y="61990"/>
                </a:cubicBezTo>
                <a:cubicBezTo>
                  <a:pt x="30030" y="63428"/>
                  <a:pt x="29866" y="65071"/>
                  <a:pt x="28469" y="66714"/>
                </a:cubicBezTo>
                <a:cubicBezTo>
                  <a:pt x="27032" y="68399"/>
                  <a:pt x="26539" y="67906"/>
                  <a:pt x="25388" y="68645"/>
                </a:cubicBezTo>
                <a:cubicBezTo>
                  <a:pt x="24197" y="69343"/>
                  <a:pt x="23704" y="69097"/>
                  <a:pt x="23252" y="69795"/>
                </a:cubicBezTo>
                <a:cubicBezTo>
                  <a:pt x="22759" y="70535"/>
                  <a:pt x="23252" y="70781"/>
                  <a:pt x="22759" y="71726"/>
                </a:cubicBezTo>
                <a:cubicBezTo>
                  <a:pt x="22307" y="72671"/>
                  <a:pt x="20171" y="71726"/>
                  <a:pt x="20171" y="71726"/>
                </a:cubicBezTo>
                <a:cubicBezTo>
                  <a:pt x="20171" y="71726"/>
                  <a:pt x="17296" y="69795"/>
                  <a:pt x="16104" y="70535"/>
                </a:cubicBezTo>
                <a:cubicBezTo>
                  <a:pt x="14954" y="71233"/>
                  <a:pt x="13804" y="73534"/>
                  <a:pt x="13352" y="75916"/>
                </a:cubicBezTo>
                <a:cubicBezTo>
                  <a:pt x="12859" y="78258"/>
                  <a:pt x="9614" y="81051"/>
                  <a:pt x="10558" y="82243"/>
                </a:cubicBezTo>
                <a:cubicBezTo>
                  <a:pt x="11503" y="83434"/>
                  <a:pt x="14009" y="81298"/>
                  <a:pt x="15693" y="82243"/>
                </a:cubicBezTo>
                <a:cubicBezTo>
                  <a:pt x="17337" y="83187"/>
                  <a:pt x="15529" y="85118"/>
                  <a:pt x="15529" y="87254"/>
                </a:cubicBezTo>
                <a:cubicBezTo>
                  <a:pt x="15529" y="88610"/>
                  <a:pt x="20253" y="93375"/>
                  <a:pt x="19719" y="94608"/>
                </a:cubicBezTo>
                <a:cubicBezTo>
                  <a:pt x="19391" y="95347"/>
                  <a:pt x="16269" y="94156"/>
                  <a:pt x="15652" y="94238"/>
                </a:cubicBezTo>
                <a:cubicBezTo>
                  <a:pt x="14009" y="94484"/>
                  <a:pt x="12078" y="94033"/>
                  <a:pt x="12078" y="94033"/>
                </a:cubicBezTo>
                <a:cubicBezTo>
                  <a:pt x="12078" y="94033"/>
                  <a:pt x="11133" y="94977"/>
                  <a:pt x="10189" y="95676"/>
                </a:cubicBezTo>
                <a:cubicBezTo>
                  <a:pt x="9244" y="96374"/>
                  <a:pt x="7354" y="95676"/>
                  <a:pt x="7354" y="95676"/>
                </a:cubicBezTo>
                <a:cubicBezTo>
                  <a:pt x="7354" y="95676"/>
                  <a:pt x="5464" y="95676"/>
                  <a:pt x="4027" y="96169"/>
                </a:cubicBezTo>
                <a:cubicBezTo>
                  <a:pt x="2589" y="96621"/>
                  <a:pt x="1192" y="95922"/>
                  <a:pt x="699" y="97319"/>
                </a:cubicBezTo>
                <a:cubicBezTo>
                  <a:pt x="247" y="98757"/>
                  <a:pt x="1" y="99948"/>
                  <a:pt x="247" y="100646"/>
                </a:cubicBezTo>
                <a:cubicBezTo>
                  <a:pt x="453" y="101386"/>
                  <a:pt x="1192" y="103029"/>
                  <a:pt x="2589" y="102783"/>
                </a:cubicBezTo>
                <a:cubicBezTo>
                  <a:pt x="4027" y="102577"/>
                  <a:pt x="4971" y="103522"/>
                  <a:pt x="6615" y="103522"/>
                </a:cubicBezTo>
                <a:cubicBezTo>
                  <a:pt x="8299" y="103522"/>
                  <a:pt x="8011" y="104138"/>
                  <a:pt x="9203" y="104631"/>
                </a:cubicBezTo>
                <a:cubicBezTo>
                  <a:pt x="10394" y="105083"/>
                  <a:pt x="14502" y="101509"/>
                  <a:pt x="14009" y="102618"/>
                </a:cubicBezTo>
                <a:cubicBezTo>
                  <a:pt x="13064" y="104919"/>
                  <a:pt x="12325" y="105864"/>
                  <a:pt x="11133" y="106357"/>
                </a:cubicBezTo>
                <a:cubicBezTo>
                  <a:pt x="9942" y="106809"/>
                  <a:pt x="8997" y="106357"/>
                  <a:pt x="8052" y="106357"/>
                </a:cubicBezTo>
                <a:cubicBezTo>
                  <a:pt x="7108" y="106357"/>
                  <a:pt x="6163" y="104919"/>
                  <a:pt x="5670" y="105658"/>
                </a:cubicBezTo>
                <a:cubicBezTo>
                  <a:pt x="5218" y="106357"/>
                  <a:pt x="6615" y="106603"/>
                  <a:pt x="7108" y="107548"/>
                </a:cubicBezTo>
                <a:cubicBezTo>
                  <a:pt x="7560" y="108534"/>
                  <a:pt x="6081" y="108452"/>
                  <a:pt x="7231" y="108904"/>
                </a:cubicBezTo>
                <a:cubicBezTo>
                  <a:pt x="8422" y="109397"/>
                  <a:pt x="8052" y="110382"/>
                  <a:pt x="9490" y="111574"/>
                </a:cubicBezTo>
                <a:cubicBezTo>
                  <a:pt x="10887" y="112765"/>
                  <a:pt x="10189" y="113217"/>
                  <a:pt x="10887" y="114162"/>
                </a:cubicBezTo>
                <a:cubicBezTo>
                  <a:pt x="11626" y="115148"/>
                  <a:pt x="12078" y="116093"/>
                  <a:pt x="12818" y="116545"/>
                </a:cubicBezTo>
                <a:cubicBezTo>
                  <a:pt x="13516" y="117037"/>
                  <a:pt x="13270" y="117489"/>
                  <a:pt x="14707" y="117037"/>
                </a:cubicBezTo>
                <a:cubicBezTo>
                  <a:pt x="16104" y="116545"/>
                  <a:pt x="16844" y="117489"/>
                  <a:pt x="18487" y="117037"/>
                </a:cubicBezTo>
                <a:cubicBezTo>
                  <a:pt x="20171" y="116545"/>
                  <a:pt x="22307" y="116093"/>
                  <a:pt x="23252" y="113956"/>
                </a:cubicBezTo>
                <a:cubicBezTo>
                  <a:pt x="24197" y="111820"/>
                  <a:pt x="23786" y="107137"/>
                  <a:pt x="25470" y="106439"/>
                </a:cubicBezTo>
                <a:cubicBezTo>
                  <a:pt x="27114" y="105699"/>
                  <a:pt x="32331" y="103686"/>
                  <a:pt x="30523" y="104631"/>
                </a:cubicBezTo>
                <a:cubicBezTo>
                  <a:pt x="28510" y="105658"/>
                  <a:pt x="27073" y="106809"/>
                  <a:pt x="26128" y="108000"/>
                </a:cubicBezTo>
                <a:cubicBezTo>
                  <a:pt x="25183" y="109191"/>
                  <a:pt x="25594" y="114901"/>
                  <a:pt x="25388" y="116298"/>
                </a:cubicBezTo>
                <a:cubicBezTo>
                  <a:pt x="25142" y="117736"/>
                  <a:pt x="24197" y="120118"/>
                  <a:pt x="24197" y="121063"/>
                </a:cubicBezTo>
                <a:cubicBezTo>
                  <a:pt x="24197" y="121104"/>
                  <a:pt x="24197" y="121228"/>
                  <a:pt x="24156" y="121351"/>
                </a:cubicBezTo>
                <a:cubicBezTo>
                  <a:pt x="23951" y="123405"/>
                  <a:pt x="22225" y="133798"/>
                  <a:pt x="24895" y="136468"/>
                </a:cubicBezTo>
                <a:cubicBezTo>
                  <a:pt x="27730" y="139303"/>
                  <a:pt x="24485" y="139549"/>
                  <a:pt x="25429" y="142630"/>
                </a:cubicBezTo>
                <a:cubicBezTo>
                  <a:pt x="26374" y="145711"/>
                  <a:pt x="25922" y="147642"/>
                  <a:pt x="25717" y="149778"/>
                </a:cubicBezTo>
                <a:cubicBezTo>
                  <a:pt x="25470" y="151915"/>
                  <a:pt x="27976" y="154256"/>
                  <a:pt x="28716" y="156146"/>
                </a:cubicBezTo>
                <a:cubicBezTo>
                  <a:pt x="28962" y="156885"/>
                  <a:pt x="29784" y="157830"/>
                  <a:pt x="30688" y="158898"/>
                </a:cubicBezTo>
                <a:cubicBezTo>
                  <a:pt x="32125" y="160541"/>
                  <a:pt x="33769" y="162472"/>
                  <a:pt x="33933" y="164239"/>
                </a:cubicBezTo>
                <a:cubicBezTo>
                  <a:pt x="34138" y="167073"/>
                  <a:pt x="35124" y="170894"/>
                  <a:pt x="35124" y="171838"/>
                </a:cubicBezTo>
                <a:cubicBezTo>
                  <a:pt x="35124" y="172783"/>
                  <a:pt x="35576" y="173030"/>
                  <a:pt x="36521" y="174673"/>
                </a:cubicBezTo>
                <a:cubicBezTo>
                  <a:pt x="37466" y="176316"/>
                  <a:pt x="36768" y="174426"/>
                  <a:pt x="37712" y="177261"/>
                </a:cubicBezTo>
                <a:cubicBezTo>
                  <a:pt x="38575" y="179808"/>
                  <a:pt x="38287" y="183053"/>
                  <a:pt x="39684" y="185600"/>
                </a:cubicBezTo>
                <a:cubicBezTo>
                  <a:pt x="39890" y="185929"/>
                  <a:pt x="40095" y="186258"/>
                  <a:pt x="40341" y="186545"/>
                </a:cubicBezTo>
                <a:cubicBezTo>
                  <a:pt x="42478" y="189133"/>
                  <a:pt x="41615" y="188681"/>
                  <a:pt x="42560" y="190325"/>
                </a:cubicBezTo>
                <a:cubicBezTo>
                  <a:pt x="43505" y="191968"/>
                  <a:pt x="44121" y="194350"/>
                  <a:pt x="44367" y="195788"/>
                </a:cubicBezTo>
                <a:cubicBezTo>
                  <a:pt x="44614" y="197226"/>
                  <a:pt x="44121" y="202443"/>
                  <a:pt x="45764" y="204086"/>
                </a:cubicBezTo>
                <a:cubicBezTo>
                  <a:pt x="47448" y="205730"/>
                  <a:pt x="47900" y="205524"/>
                  <a:pt x="49831" y="206469"/>
                </a:cubicBezTo>
                <a:cubicBezTo>
                  <a:pt x="51721" y="207414"/>
                  <a:pt x="50529" y="207414"/>
                  <a:pt x="52173" y="208112"/>
                </a:cubicBezTo>
                <a:cubicBezTo>
                  <a:pt x="53857" y="208852"/>
                  <a:pt x="59321" y="203593"/>
                  <a:pt x="62155" y="201005"/>
                </a:cubicBezTo>
                <a:cubicBezTo>
                  <a:pt x="64990" y="198376"/>
                  <a:pt x="62402" y="197924"/>
                  <a:pt x="63346" y="196035"/>
                </a:cubicBezTo>
                <a:cubicBezTo>
                  <a:pt x="64291" y="194104"/>
                  <a:pt x="65934" y="192954"/>
                  <a:pt x="67126" y="191516"/>
                </a:cubicBezTo>
                <a:cubicBezTo>
                  <a:pt x="68317" y="190078"/>
                  <a:pt x="68071" y="190078"/>
                  <a:pt x="69057" y="187942"/>
                </a:cubicBezTo>
                <a:cubicBezTo>
                  <a:pt x="70001" y="185806"/>
                  <a:pt x="69057" y="184162"/>
                  <a:pt x="69262" y="182478"/>
                </a:cubicBezTo>
                <a:cubicBezTo>
                  <a:pt x="69508" y="180835"/>
                  <a:pt x="71193" y="174919"/>
                  <a:pt x="71891" y="173482"/>
                </a:cubicBezTo>
                <a:cubicBezTo>
                  <a:pt x="72589" y="172044"/>
                  <a:pt x="72589" y="171099"/>
                  <a:pt x="72343" y="169908"/>
                </a:cubicBezTo>
                <a:cubicBezTo>
                  <a:pt x="72179" y="168963"/>
                  <a:pt x="71357" y="168634"/>
                  <a:pt x="70946" y="167895"/>
                </a:cubicBezTo>
                <a:cubicBezTo>
                  <a:pt x="70823" y="167730"/>
                  <a:pt x="70741" y="167525"/>
                  <a:pt x="70700" y="167320"/>
                </a:cubicBezTo>
                <a:cubicBezTo>
                  <a:pt x="70453" y="166128"/>
                  <a:pt x="70001" y="164690"/>
                  <a:pt x="70453" y="163499"/>
                </a:cubicBezTo>
                <a:cubicBezTo>
                  <a:pt x="70946" y="162349"/>
                  <a:pt x="70207" y="161363"/>
                  <a:pt x="70946" y="159966"/>
                </a:cubicBezTo>
                <a:cubicBezTo>
                  <a:pt x="71645" y="158528"/>
                  <a:pt x="67865" y="160665"/>
                  <a:pt x="71152" y="156146"/>
                </a:cubicBezTo>
                <a:cubicBezTo>
                  <a:pt x="74479" y="151668"/>
                  <a:pt x="76862" y="152859"/>
                  <a:pt x="78300" y="152366"/>
                </a:cubicBezTo>
                <a:cubicBezTo>
                  <a:pt x="79696" y="151915"/>
                  <a:pt x="83024" y="149984"/>
                  <a:pt x="83024" y="149984"/>
                </a:cubicBezTo>
                <a:cubicBezTo>
                  <a:pt x="83024" y="149984"/>
                  <a:pt x="82120" y="148587"/>
                  <a:pt x="84503" y="146656"/>
                </a:cubicBezTo>
                <a:cubicBezTo>
                  <a:pt x="86885" y="144767"/>
                  <a:pt x="89925" y="138358"/>
                  <a:pt x="92513" y="135277"/>
                </a:cubicBezTo>
                <a:cubicBezTo>
                  <a:pt x="94280" y="133182"/>
                  <a:pt x="93787" y="132196"/>
                  <a:pt x="93705" y="131169"/>
                </a:cubicBezTo>
                <a:cubicBezTo>
                  <a:pt x="93664" y="130676"/>
                  <a:pt x="93705" y="130183"/>
                  <a:pt x="94157" y="129608"/>
                </a:cubicBezTo>
                <a:cubicBezTo>
                  <a:pt x="95594" y="127677"/>
                  <a:pt x="96087" y="127225"/>
                  <a:pt x="98429" y="127225"/>
                </a:cubicBezTo>
                <a:cubicBezTo>
                  <a:pt x="100812" y="127225"/>
                  <a:pt x="104755" y="124925"/>
                  <a:pt x="104755" y="124925"/>
                </a:cubicBezTo>
                <a:cubicBezTo>
                  <a:pt x="104755" y="124925"/>
                  <a:pt x="104632" y="125541"/>
                  <a:pt x="106029" y="122460"/>
                </a:cubicBezTo>
                <a:cubicBezTo>
                  <a:pt x="107467" y="119379"/>
                  <a:pt x="107467" y="119133"/>
                  <a:pt x="108863" y="116996"/>
                </a:cubicBezTo>
                <a:cubicBezTo>
                  <a:pt x="109356" y="116257"/>
                  <a:pt x="109685" y="115723"/>
                  <a:pt x="109890" y="115271"/>
                </a:cubicBezTo>
                <a:cubicBezTo>
                  <a:pt x="110260" y="114449"/>
                  <a:pt x="110301" y="114080"/>
                  <a:pt x="110794" y="113915"/>
                </a:cubicBezTo>
                <a:cubicBezTo>
                  <a:pt x="111492" y="113710"/>
                  <a:pt x="112437" y="112026"/>
                  <a:pt x="115272" y="111779"/>
                </a:cubicBezTo>
                <a:cubicBezTo>
                  <a:pt x="118147" y="111574"/>
                  <a:pt x="118147" y="109191"/>
                  <a:pt x="118147" y="109191"/>
                </a:cubicBezTo>
                <a:cubicBezTo>
                  <a:pt x="118147" y="109191"/>
                  <a:pt x="118599" y="105617"/>
                  <a:pt x="118353" y="104919"/>
                </a:cubicBezTo>
                <a:cubicBezTo>
                  <a:pt x="118147" y="104179"/>
                  <a:pt x="118353" y="102783"/>
                  <a:pt x="118353" y="102084"/>
                </a:cubicBezTo>
                <a:cubicBezTo>
                  <a:pt x="118353" y="101345"/>
                  <a:pt x="117408" y="101345"/>
                  <a:pt x="116011" y="99209"/>
                </a:cubicBezTo>
                <a:cubicBezTo>
                  <a:pt x="114573" y="97073"/>
                  <a:pt x="115518" y="96128"/>
                  <a:pt x="115518" y="94731"/>
                </a:cubicBezTo>
                <a:cubicBezTo>
                  <a:pt x="115518" y="93293"/>
                  <a:pt x="115765" y="94238"/>
                  <a:pt x="114820" y="92595"/>
                </a:cubicBezTo>
                <a:cubicBezTo>
                  <a:pt x="113875" y="90910"/>
                  <a:pt x="112684" y="91609"/>
                  <a:pt x="113177" y="90212"/>
                </a:cubicBezTo>
                <a:cubicBezTo>
                  <a:pt x="113629" y="88774"/>
                  <a:pt x="112684" y="87829"/>
                  <a:pt x="114820" y="87378"/>
                </a:cubicBezTo>
                <a:cubicBezTo>
                  <a:pt x="116956" y="86885"/>
                  <a:pt x="119791" y="84502"/>
                  <a:pt x="120530" y="87583"/>
                </a:cubicBezTo>
                <a:cubicBezTo>
                  <a:pt x="120653" y="88199"/>
                  <a:pt x="120776" y="88692"/>
                  <a:pt x="120900" y="89103"/>
                </a:cubicBezTo>
                <a:cubicBezTo>
                  <a:pt x="121352" y="90828"/>
                  <a:pt x="121804" y="91157"/>
                  <a:pt x="123118" y="91157"/>
                </a:cubicBezTo>
                <a:cubicBezTo>
                  <a:pt x="124761" y="91157"/>
                  <a:pt x="125008" y="90664"/>
                  <a:pt x="126446" y="91403"/>
                </a:cubicBezTo>
                <a:cubicBezTo>
                  <a:pt x="127883" y="92102"/>
                  <a:pt x="134497" y="90459"/>
                  <a:pt x="134292" y="92348"/>
                </a:cubicBezTo>
                <a:cubicBezTo>
                  <a:pt x="134169" y="93211"/>
                  <a:pt x="134292" y="93745"/>
                  <a:pt x="134292" y="94197"/>
                </a:cubicBezTo>
                <a:cubicBezTo>
                  <a:pt x="134292" y="94731"/>
                  <a:pt x="134128" y="95142"/>
                  <a:pt x="133101" y="95922"/>
                </a:cubicBezTo>
                <a:cubicBezTo>
                  <a:pt x="132525" y="96333"/>
                  <a:pt x="130718" y="95717"/>
                  <a:pt x="130143" y="96415"/>
                </a:cubicBezTo>
                <a:cubicBezTo>
                  <a:pt x="129691" y="96990"/>
                  <a:pt x="128541" y="96990"/>
                  <a:pt x="128130" y="97648"/>
                </a:cubicBezTo>
                <a:cubicBezTo>
                  <a:pt x="127760" y="98182"/>
                  <a:pt x="128253" y="99743"/>
                  <a:pt x="127966" y="100277"/>
                </a:cubicBezTo>
                <a:cubicBezTo>
                  <a:pt x="127431" y="101181"/>
                  <a:pt x="128376" y="102824"/>
                  <a:pt x="128335" y="103851"/>
                </a:cubicBezTo>
                <a:cubicBezTo>
                  <a:pt x="128212" y="107055"/>
                  <a:pt x="131375" y="99373"/>
                  <a:pt x="132567" y="100318"/>
                </a:cubicBezTo>
                <a:cubicBezTo>
                  <a:pt x="133758" y="101304"/>
                  <a:pt x="134990" y="102290"/>
                  <a:pt x="134744" y="103974"/>
                </a:cubicBezTo>
                <a:cubicBezTo>
                  <a:pt x="134497" y="105617"/>
                  <a:pt x="132608" y="103481"/>
                  <a:pt x="134497" y="105617"/>
                </a:cubicBezTo>
                <a:cubicBezTo>
                  <a:pt x="136428" y="107753"/>
                  <a:pt x="133552" y="110300"/>
                  <a:pt x="135442" y="111492"/>
                </a:cubicBezTo>
                <a:cubicBezTo>
                  <a:pt x="137332" y="112683"/>
                  <a:pt x="136592" y="115969"/>
                  <a:pt x="138975" y="114532"/>
                </a:cubicBezTo>
                <a:cubicBezTo>
                  <a:pt x="141317" y="113094"/>
                  <a:pt x="141111" y="110382"/>
                  <a:pt x="140618" y="109438"/>
                </a:cubicBezTo>
                <a:cubicBezTo>
                  <a:pt x="140166" y="108493"/>
                  <a:pt x="141481" y="106603"/>
                  <a:pt x="141933" y="105658"/>
                </a:cubicBezTo>
                <a:cubicBezTo>
                  <a:pt x="142426" y="104672"/>
                  <a:pt x="142919" y="103769"/>
                  <a:pt x="142919" y="103029"/>
                </a:cubicBezTo>
                <a:cubicBezTo>
                  <a:pt x="142919" y="101838"/>
                  <a:pt x="141399" y="98757"/>
                  <a:pt x="142837" y="97812"/>
                </a:cubicBezTo>
                <a:cubicBezTo>
                  <a:pt x="144233" y="96826"/>
                  <a:pt x="146123" y="98716"/>
                  <a:pt x="146821" y="97319"/>
                </a:cubicBezTo>
                <a:cubicBezTo>
                  <a:pt x="147561" y="95881"/>
                  <a:pt x="147314" y="92595"/>
                  <a:pt x="147314" y="92595"/>
                </a:cubicBezTo>
                <a:lnTo>
                  <a:pt x="147314" y="90910"/>
                </a:lnTo>
                <a:lnTo>
                  <a:pt x="148259" y="88528"/>
                </a:lnTo>
                <a:cubicBezTo>
                  <a:pt x="148259" y="88528"/>
                  <a:pt x="149450" y="87829"/>
                  <a:pt x="149943" y="86186"/>
                </a:cubicBezTo>
                <a:cubicBezTo>
                  <a:pt x="150395" y="84502"/>
                  <a:pt x="148506" y="81667"/>
                  <a:pt x="149943" y="80230"/>
                </a:cubicBezTo>
                <a:cubicBezTo>
                  <a:pt x="151340" y="78833"/>
                  <a:pt x="151135" y="79038"/>
                  <a:pt x="152531" y="78833"/>
                </a:cubicBezTo>
                <a:cubicBezTo>
                  <a:pt x="153969" y="78586"/>
                  <a:pt x="157954" y="77025"/>
                  <a:pt x="159392" y="78299"/>
                </a:cubicBezTo>
                <a:cubicBezTo>
                  <a:pt x="160501" y="79285"/>
                  <a:pt x="158077" y="76656"/>
                  <a:pt x="159474" y="73082"/>
                </a:cubicBezTo>
                <a:cubicBezTo>
                  <a:pt x="160912" y="69508"/>
                  <a:pt x="160665" y="69056"/>
                  <a:pt x="159721" y="68316"/>
                </a:cubicBezTo>
                <a:close/>
                <a:moveTo>
                  <a:pt x="276553" y="116873"/>
                </a:moveTo>
                <a:cubicBezTo>
                  <a:pt x="276511" y="116832"/>
                  <a:pt x="276511" y="116791"/>
                  <a:pt x="276470" y="116750"/>
                </a:cubicBezTo>
                <a:cubicBezTo>
                  <a:pt x="276511" y="116791"/>
                  <a:pt x="276511" y="116832"/>
                  <a:pt x="276553" y="116873"/>
                </a:cubicBezTo>
                <a:close/>
                <a:moveTo>
                  <a:pt x="276594" y="117202"/>
                </a:moveTo>
                <a:cubicBezTo>
                  <a:pt x="276594" y="117161"/>
                  <a:pt x="276594" y="117120"/>
                  <a:pt x="276594" y="117120"/>
                </a:cubicBezTo>
                <a:cubicBezTo>
                  <a:pt x="276594" y="117120"/>
                  <a:pt x="276594" y="117161"/>
                  <a:pt x="276594" y="117202"/>
                </a:cubicBezTo>
                <a:close/>
                <a:moveTo>
                  <a:pt x="276553" y="117037"/>
                </a:moveTo>
                <a:cubicBezTo>
                  <a:pt x="276553" y="116996"/>
                  <a:pt x="276553" y="116955"/>
                  <a:pt x="276553" y="116914"/>
                </a:cubicBezTo>
                <a:cubicBezTo>
                  <a:pt x="276553" y="116955"/>
                  <a:pt x="276553" y="116996"/>
                  <a:pt x="276553" y="117037"/>
                </a:cubicBezTo>
                <a:close/>
                <a:moveTo>
                  <a:pt x="276470" y="118023"/>
                </a:moveTo>
                <a:cubicBezTo>
                  <a:pt x="276429" y="118023"/>
                  <a:pt x="276429" y="118064"/>
                  <a:pt x="276429" y="118106"/>
                </a:cubicBezTo>
                <a:cubicBezTo>
                  <a:pt x="276429" y="118064"/>
                  <a:pt x="276429" y="118023"/>
                  <a:pt x="276470" y="118023"/>
                </a:cubicBezTo>
                <a:close/>
                <a:moveTo>
                  <a:pt x="276347" y="118229"/>
                </a:moveTo>
                <a:cubicBezTo>
                  <a:pt x="276347" y="118270"/>
                  <a:pt x="276306" y="118311"/>
                  <a:pt x="276306" y="118352"/>
                </a:cubicBezTo>
                <a:cubicBezTo>
                  <a:pt x="276306" y="118311"/>
                  <a:pt x="276347" y="118270"/>
                  <a:pt x="276347" y="118229"/>
                </a:cubicBezTo>
                <a:close/>
                <a:moveTo>
                  <a:pt x="276224" y="118434"/>
                </a:moveTo>
                <a:cubicBezTo>
                  <a:pt x="276224" y="118475"/>
                  <a:pt x="276183" y="118516"/>
                  <a:pt x="276142" y="118557"/>
                </a:cubicBezTo>
                <a:cubicBezTo>
                  <a:pt x="276183" y="118516"/>
                  <a:pt x="276224" y="118475"/>
                  <a:pt x="276224" y="118434"/>
                </a:cubicBezTo>
                <a:close/>
                <a:moveTo>
                  <a:pt x="276101" y="118681"/>
                </a:moveTo>
                <a:cubicBezTo>
                  <a:pt x="276060" y="118681"/>
                  <a:pt x="276019" y="118722"/>
                  <a:pt x="275977" y="118763"/>
                </a:cubicBezTo>
                <a:cubicBezTo>
                  <a:pt x="276019" y="118722"/>
                  <a:pt x="276060" y="118681"/>
                  <a:pt x="276101" y="118681"/>
                </a:cubicBezTo>
                <a:close/>
                <a:moveTo>
                  <a:pt x="276594" y="117284"/>
                </a:moveTo>
                <a:lnTo>
                  <a:pt x="276594" y="117407"/>
                </a:lnTo>
                <a:close/>
                <a:moveTo>
                  <a:pt x="276594" y="117489"/>
                </a:moveTo>
                <a:cubicBezTo>
                  <a:pt x="276594" y="117530"/>
                  <a:pt x="276553" y="117613"/>
                  <a:pt x="276553" y="117654"/>
                </a:cubicBezTo>
                <a:cubicBezTo>
                  <a:pt x="276553" y="117613"/>
                  <a:pt x="276594" y="117530"/>
                  <a:pt x="276594" y="117489"/>
                </a:cubicBezTo>
                <a:close/>
                <a:moveTo>
                  <a:pt x="276511" y="117777"/>
                </a:moveTo>
                <a:cubicBezTo>
                  <a:pt x="276511" y="117818"/>
                  <a:pt x="276511" y="117859"/>
                  <a:pt x="276470" y="117900"/>
                </a:cubicBezTo>
                <a:cubicBezTo>
                  <a:pt x="276511" y="117859"/>
                  <a:pt x="276511" y="117818"/>
                  <a:pt x="276511" y="117777"/>
                </a:cubicBezTo>
                <a:close/>
                <a:moveTo>
                  <a:pt x="280948" y="101057"/>
                </a:moveTo>
                <a:lnTo>
                  <a:pt x="280907" y="101016"/>
                </a:lnTo>
                <a:close/>
                <a:moveTo>
                  <a:pt x="280250" y="100893"/>
                </a:moveTo>
                <a:cubicBezTo>
                  <a:pt x="280250" y="100893"/>
                  <a:pt x="280291" y="100893"/>
                  <a:pt x="280291" y="100893"/>
                </a:cubicBezTo>
                <a:cubicBezTo>
                  <a:pt x="280291" y="100893"/>
                  <a:pt x="280291" y="100893"/>
                  <a:pt x="280250" y="100893"/>
                </a:cubicBezTo>
                <a:close/>
                <a:moveTo>
                  <a:pt x="280414" y="100893"/>
                </a:moveTo>
                <a:lnTo>
                  <a:pt x="280455" y="100893"/>
                </a:lnTo>
                <a:close/>
                <a:moveTo>
                  <a:pt x="280578" y="100893"/>
                </a:moveTo>
                <a:cubicBezTo>
                  <a:pt x="280578" y="100893"/>
                  <a:pt x="280578" y="100893"/>
                  <a:pt x="280619" y="100893"/>
                </a:cubicBezTo>
                <a:cubicBezTo>
                  <a:pt x="280619" y="100893"/>
                  <a:pt x="280578" y="100893"/>
                  <a:pt x="280578" y="100893"/>
                </a:cubicBezTo>
                <a:close/>
                <a:moveTo>
                  <a:pt x="280743" y="100934"/>
                </a:moveTo>
                <a:cubicBezTo>
                  <a:pt x="280743" y="100934"/>
                  <a:pt x="280743" y="100934"/>
                  <a:pt x="280784" y="100975"/>
                </a:cubicBezTo>
                <a:cubicBezTo>
                  <a:pt x="280743" y="100934"/>
                  <a:pt x="280743" y="100934"/>
                  <a:pt x="280743" y="100934"/>
                </a:cubicBezTo>
                <a:close/>
                <a:moveTo>
                  <a:pt x="281605" y="101797"/>
                </a:moveTo>
                <a:close/>
                <a:moveTo>
                  <a:pt x="282263" y="103152"/>
                </a:moveTo>
                <a:cubicBezTo>
                  <a:pt x="282263" y="103152"/>
                  <a:pt x="282263" y="103111"/>
                  <a:pt x="282263" y="103111"/>
                </a:cubicBezTo>
                <a:cubicBezTo>
                  <a:pt x="282263" y="103111"/>
                  <a:pt x="282263" y="103152"/>
                  <a:pt x="282263" y="103152"/>
                </a:cubicBezTo>
                <a:close/>
                <a:moveTo>
                  <a:pt x="281975" y="102413"/>
                </a:moveTo>
                <a:lnTo>
                  <a:pt x="281975" y="102413"/>
                </a:lnTo>
                <a:close/>
                <a:moveTo>
                  <a:pt x="246482" y="147108"/>
                </a:moveTo>
                <a:lnTo>
                  <a:pt x="246564" y="147108"/>
                </a:lnTo>
                <a:close/>
                <a:moveTo>
                  <a:pt x="260079" y="106274"/>
                </a:moveTo>
                <a:close/>
                <a:moveTo>
                  <a:pt x="259751" y="106316"/>
                </a:moveTo>
                <a:lnTo>
                  <a:pt x="259669" y="106357"/>
                </a:lnTo>
                <a:close/>
                <a:moveTo>
                  <a:pt x="259381" y="106398"/>
                </a:moveTo>
                <a:cubicBezTo>
                  <a:pt x="259340" y="106398"/>
                  <a:pt x="259299" y="106398"/>
                  <a:pt x="259258" y="106398"/>
                </a:cubicBezTo>
                <a:cubicBezTo>
                  <a:pt x="259299" y="106398"/>
                  <a:pt x="259340" y="106398"/>
                  <a:pt x="259381" y="106398"/>
                </a:cubicBezTo>
                <a:close/>
                <a:moveTo>
                  <a:pt x="259011" y="106439"/>
                </a:moveTo>
                <a:lnTo>
                  <a:pt x="258888" y="106439"/>
                </a:lnTo>
                <a:close/>
                <a:moveTo>
                  <a:pt x="258642" y="106480"/>
                </a:moveTo>
                <a:close/>
                <a:moveTo>
                  <a:pt x="258231" y="106562"/>
                </a:moveTo>
                <a:lnTo>
                  <a:pt x="258190" y="106603"/>
                </a:lnTo>
                <a:close/>
                <a:moveTo>
                  <a:pt x="257902" y="106644"/>
                </a:moveTo>
                <a:cubicBezTo>
                  <a:pt x="257861" y="106685"/>
                  <a:pt x="257820" y="106685"/>
                  <a:pt x="257820" y="106685"/>
                </a:cubicBezTo>
                <a:cubicBezTo>
                  <a:pt x="257820" y="106685"/>
                  <a:pt x="257861" y="106685"/>
                  <a:pt x="257902" y="106644"/>
                </a:cubicBezTo>
                <a:close/>
                <a:moveTo>
                  <a:pt x="257574" y="106726"/>
                </a:moveTo>
                <a:cubicBezTo>
                  <a:pt x="257532" y="106767"/>
                  <a:pt x="257532" y="106767"/>
                  <a:pt x="257491" y="106767"/>
                </a:cubicBezTo>
                <a:cubicBezTo>
                  <a:pt x="257532" y="106767"/>
                  <a:pt x="257532" y="106767"/>
                  <a:pt x="257574" y="106726"/>
                </a:cubicBezTo>
                <a:close/>
                <a:moveTo>
                  <a:pt x="262174" y="106028"/>
                </a:moveTo>
                <a:close/>
                <a:moveTo>
                  <a:pt x="261723" y="106069"/>
                </a:moveTo>
                <a:close/>
                <a:moveTo>
                  <a:pt x="271500" y="105165"/>
                </a:moveTo>
                <a:cubicBezTo>
                  <a:pt x="271500" y="105165"/>
                  <a:pt x="271459" y="105165"/>
                  <a:pt x="271418" y="105165"/>
                </a:cubicBezTo>
                <a:cubicBezTo>
                  <a:pt x="271459" y="105165"/>
                  <a:pt x="271500" y="105165"/>
                  <a:pt x="271500" y="105165"/>
                </a:cubicBezTo>
                <a:close/>
                <a:moveTo>
                  <a:pt x="271212" y="105206"/>
                </a:moveTo>
                <a:cubicBezTo>
                  <a:pt x="271171" y="105206"/>
                  <a:pt x="271130" y="105206"/>
                  <a:pt x="271089" y="105247"/>
                </a:cubicBezTo>
                <a:cubicBezTo>
                  <a:pt x="271130" y="105206"/>
                  <a:pt x="271171" y="105206"/>
                  <a:pt x="271212" y="105206"/>
                </a:cubicBezTo>
                <a:close/>
                <a:moveTo>
                  <a:pt x="270842" y="105247"/>
                </a:moveTo>
                <a:lnTo>
                  <a:pt x="270719" y="105289"/>
                </a:lnTo>
                <a:close/>
                <a:moveTo>
                  <a:pt x="270473" y="105289"/>
                </a:moveTo>
                <a:cubicBezTo>
                  <a:pt x="270391" y="105289"/>
                  <a:pt x="270391" y="105330"/>
                  <a:pt x="270308" y="105330"/>
                </a:cubicBezTo>
                <a:cubicBezTo>
                  <a:pt x="270391" y="105330"/>
                  <a:pt x="270391" y="105330"/>
                  <a:pt x="270473" y="105289"/>
                </a:cubicBezTo>
                <a:close/>
                <a:moveTo>
                  <a:pt x="269980" y="105371"/>
                </a:moveTo>
                <a:close/>
                <a:moveTo>
                  <a:pt x="269487" y="105412"/>
                </a:moveTo>
                <a:close/>
                <a:moveTo>
                  <a:pt x="269035" y="105453"/>
                </a:moveTo>
                <a:lnTo>
                  <a:pt x="268953" y="105453"/>
                </a:lnTo>
                <a:close/>
                <a:moveTo>
                  <a:pt x="268542" y="105494"/>
                </a:moveTo>
                <a:lnTo>
                  <a:pt x="268460" y="105494"/>
                </a:lnTo>
                <a:close/>
                <a:moveTo>
                  <a:pt x="268049" y="105535"/>
                </a:moveTo>
                <a:cubicBezTo>
                  <a:pt x="268008" y="105535"/>
                  <a:pt x="267967" y="105535"/>
                  <a:pt x="267967" y="105535"/>
                </a:cubicBezTo>
                <a:cubicBezTo>
                  <a:pt x="267967" y="105535"/>
                  <a:pt x="268008" y="105535"/>
                  <a:pt x="268049" y="105535"/>
                </a:cubicBezTo>
                <a:close/>
                <a:moveTo>
                  <a:pt x="233172" y="178740"/>
                </a:moveTo>
                <a:cubicBezTo>
                  <a:pt x="233172" y="178617"/>
                  <a:pt x="233131" y="178535"/>
                  <a:pt x="233131" y="178452"/>
                </a:cubicBezTo>
                <a:cubicBezTo>
                  <a:pt x="233131" y="178535"/>
                  <a:pt x="233172" y="178617"/>
                  <a:pt x="233172" y="178699"/>
                </a:cubicBezTo>
                <a:close/>
                <a:moveTo>
                  <a:pt x="232432" y="90910"/>
                </a:moveTo>
                <a:cubicBezTo>
                  <a:pt x="231775" y="90253"/>
                  <a:pt x="230584" y="89514"/>
                  <a:pt x="229187" y="89185"/>
                </a:cubicBezTo>
                <a:cubicBezTo>
                  <a:pt x="230584" y="89514"/>
                  <a:pt x="231816" y="90253"/>
                  <a:pt x="232432" y="90910"/>
                </a:cubicBezTo>
                <a:close/>
                <a:moveTo>
                  <a:pt x="233008" y="91814"/>
                </a:moveTo>
                <a:cubicBezTo>
                  <a:pt x="233008" y="91814"/>
                  <a:pt x="232966" y="91773"/>
                  <a:pt x="232966" y="91773"/>
                </a:cubicBezTo>
                <a:cubicBezTo>
                  <a:pt x="232966" y="91773"/>
                  <a:pt x="233008" y="91814"/>
                  <a:pt x="233008" y="91814"/>
                </a:cubicBezTo>
                <a:close/>
                <a:moveTo>
                  <a:pt x="232474" y="90952"/>
                </a:moveTo>
                <a:cubicBezTo>
                  <a:pt x="232515" y="90993"/>
                  <a:pt x="232597" y="91075"/>
                  <a:pt x="232638" y="91116"/>
                </a:cubicBezTo>
                <a:cubicBezTo>
                  <a:pt x="232556" y="91075"/>
                  <a:pt x="232515" y="90993"/>
                  <a:pt x="232474" y="90952"/>
                </a:cubicBezTo>
                <a:close/>
                <a:moveTo>
                  <a:pt x="232679" y="91157"/>
                </a:moveTo>
                <a:cubicBezTo>
                  <a:pt x="232720" y="91198"/>
                  <a:pt x="232720" y="91280"/>
                  <a:pt x="232761" y="91321"/>
                </a:cubicBezTo>
                <a:cubicBezTo>
                  <a:pt x="232761" y="91280"/>
                  <a:pt x="232720" y="91198"/>
                  <a:pt x="232679" y="91157"/>
                </a:cubicBezTo>
                <a:close/>
                <a:moveTo>
                  <a:pt x="232802" y="91362"/>
                </a:moveTo>
                <a:cubicBezTo>
                  <a:pt x="232843" y="91403"/>
                  <a:pt x="232843" y="91445"/>
                  <a:pt x="232884" y="91486"/>
                </a:cubicBezTo>
                <a:cubicBezTo>
                  <a:pt x="232843" y="91445"/>
                  <a:pt x="232843" y="91403"/>
                  <a:pt x="232802" y="91362"/>
                </a:cubicBezTo>
                <a:close/>
                <a:moveTo>
                  <a:pt x="232925" y="91568"/>
                </a:moveTo>
                <a:cubicBezTo>
                  <a:pt x="232925" y="91609"/>
                  <a:pt x="232925" y="91650"/>
                  <a:pt x="232966" y="91650"/>
                </a:cubicBezTo>
                <a:cubicBezTo>
                  <a:pt x="232925" y="91650"/>
                  <a:pt x="232925" y="91609"/>
                  <a:pt x="232925" y="91568"/>
                </a:cubicBezTo>
                <a:close/>
                <a:moveTo>
                  <a:pt x="222532" y="143904"/>
                </a:moveTo>
                <a:cubicBezTo>
                  <a:pt x="222532" y="143904"/>
                  <a:pt x="222532" y="143863"/>
                  <a:pt x="222532" y="143863"/>
                </a:cubicBezTo>
                <a:cubicBezTo>
                  <a:pt x="222532" y="143863"/>
                  <a:pt x="222532" y="143863"/>
                  <a:pt x="222532" y="143904"/>
                </a:cubicBezTo>
                <a:close/>
                <a:moveTo>
                  <a:pt x="226887" y="137208"/>
                </a:moveTo>
                <a:lnTo>
                  <a:pt x="226846" y="137208"/>
                </a:lnTo>
                <a:close/>
                <a:moveTo>
                  <a:pt x="226804" y="137249"/>
                </a:moveTo>
                <a:lnTo>
                  <a:pt x="226763" y="137249"/>
                </a:lnTo>
                <a:close/>
                <a:moveTo>
                  <a:pt x="226681" y="137331"/>
                </a:moveTo>
                <a:lnTo>
                  <a:pt x="226681" y="137331"/>
                </a:lnTo>
                <a:close/>
                <a:moveTo>
                  <a:pt x="226558" y="137372"/>
                </a:moveTo>
                <a:lnTo>
                  <a:pt x="226558" y="137372"/>
                </a:lnTo>
                <a:close/>
                <a:moveTo>
                  <a:pt x="226435" y="137454"/>
                </a:moveTo>
                <a:lnTo>
                  <a:pt x="226394" y="137495"/>
                </a:lnTo>
                <a:close/>
                <a:moveTo>
                  <a:pt x="226270" y="137578"/>
                </a:moveTo>
                <a:close/>
                <a:moveTo>
                  <a:pt x="216165" y="75670"/>
                </a:moveTo>
                <a:cubicBezTo>
                  <a:pt x="216124" y="75546"/>
                  <a:pt x="216083" y="75382"/>
                  <a:pt x="216041" y="75259"/>
                </a:cubicBezTo>
                <a:lnTo>
                  <a:pt x="216041" y="75259"/>
                </a:lnTo>
                <a:cubicBezTo>
                  <a:pt x="216083" y="75382"/>
                  <a:pt x="216124" y="75546"/>
                  <a:pt x="216165" y="75670"/>
                </a:cubicBezTo>
                <a:close/>
                <a:moveTo>
                  <a:pt x="216329" y="76902"/>
                </a:moveTo>
                <a:cubicBezTo>
                  <a:pt x="216329" y="76697"/>
                  <a:pt x="216329" y="76491"/>
                  <a:pt x="216288" y="76327"/>
                </a:cubicBezTo>
                <a:cubicBezTo>
                  <a:pt x="216329" y="76491"/>
                  <a:pt x="216329" y="76697"/>
                  <a:pt x="216329" y="76902"/>
                </a:cubicBezTo>
                <a:close/>
                <a:moveTo>
                  <a:pt x="216288" y="76163"/>
                </a:moveTo>
                <a:cubicBezTo>
                  <a:pt x="216247" y="76039"/>
                  <a:pt x="216247" y="75916"/>
                  <a:pt x="216206" y="75834"/>
                </a:cubicBezTo>
                <a:cubicBezTo>
                  <a:pt x="216247" y="75916"/>
                  <a:pt x="216247" y="76039"/>
                  <a:pt x="216288" y="76163"/>
                </a:cubicBezTo>
                <a:close/>
                <a:moveTo>
                  <a:pt x="213905" y="73205"/>
                </a:moveTo>
                <a:cubicBezTo>
                  <a:pt x="213987" y="73205"/>
                  <a:pt x="214029" y="73246"/>
                  <a:pt x="214111" y="73287"/>
                </a:cubicBezTo>
                <a:cubicBezTo>
                  <a:pt x="214029" y="73246"/>
                  <a:pt x="213987" y="73246"/>
                  <a:pt x="213905" y="73205"/>
                </a:cubicBezTo>
                <a:close/>
                <a:moveTo>
                  <a:pt x="214234" y="73410"/>
                </a:moveTo>
                <a:cubicBezTo>
                  <a:pt x="214316" y="73451"/>
                  <a:pt x="214398" y="73492"/>
                  <a:pt x="214439" y="73534"/>
                </a:cubicBezTo>
                <a:cubicBezTo>
                  <a:pt x="214398" y="73492"/>
                  <a:pt x="214316" y="73451"/>
                  <a:pt x="214234" y="73410"/>
                </a:cubicBezTo>
                <a:close/>
                <a:moveTo>
                  <a:pt x="214604" y="73616"/>
                </a:moveTo>
                <a:cubicBezTo>
                  <a:pt x="214686" y="73698"/>
                  <a:pt x="214809" y="73739"/>
                  <a:pt x="214891" y="73821"/>
                </a:cubicBezTo>
                <a:cubicBezTo>
                  <a:pt x="214809" y="73739"/>
                  <a:pt x="214686" y="73698"/>
                  <a:pt x="214604" y="73616"/>
                </a:cubicBezTo>
                <a:close/>
                <a:moveTo>
                  <a:pt x="214973" y="73903"/>
                </a:moveTo>
                <a:cubicBezTo>
                  <a:pt x="215056" y="73944"/>
                  <a:pt x="215138" y="74027"/>
                  <a:pt x="215179" y="74109"/>
                </a:cubicBezTo>
                <a:cubicBezTo>
                  <a:pt x="215138" y="74027"/>
                  <a:pt x="215056" y="73985"/>
                  <a:pt x="214973" y="73903"/>
                </a:cubicBezTo>
                <a:close/>
                <a:moveTo>
                  <a:pt x="215302" y="74191"/>
                </a:moveTo>
                <a:cubicBezTo>
                  <a:pt x="215384" y="74273"/>
                  <a:pt x="215425" y="74314"/>
                  <a:pt x="215466" y="74396"/>
                </a:cubicBezTo>
                <a:cubicBezTo>
                  <a:pt x="215425" y="74314"/>
                  <a:pt x="215384" y="74273"/>
                  <a:pt x="215302" y="74191"/>
                </a:cubicBezTo>
                <a:close/>
                <a:moveTo>
                  <a:pt x="215590" y="74519"/>
                </a:moveTo>
                <a:cubicBezTo>
                  <a:pt x="215631" y="74602"/>
                  <a:pt x="215672" y="74684"/>
                  <a:pt x="215754" y="74725"/>
                </a:cubicBezTo>
                <a:cubicBezTo>
                  <a:pt x="215672" y="74684"/>
                  <a:pt x="215631" y="74602"/>
                  <a:pt x="215590" y="74519"/>
                </a:cubicBezTo>
                <a:close/>
                <a:moveTo>
                  <a:pt x="215836" y="74889"/>
                </a:moveTo>
                <a:cubicBezTo>
                  <a:pt x="215877" y="74971"/>
                  <a:pt x="215959" y="75054"/>
                  <a:pt x="216000" y="75177"/>
                </a:cubicBezTo>
                <a:cubicBezTo>
                  <a:pt x="215918" y="75054"/>
                  <a:pt x="215877" y="74971"/>
                  <a:pt x="215836" y="74889"/>
                </a:cubicBezTo>
                <a:close/>
                <a:moveTo>
                  <a:pt x="213618" y="73000"/>
                </a:moveTo>
                <a:lnTo>
                  <a:pt x="213741" y="73082"/>
                </a:lnTo>
                <a:close/>
                <a:moveTo>
                  <a:pt x="212221" y="72096"/>
                </a:moveTo>
                <a:cubicBezTo>
                  <a:pt x="212221" y="72096"/>
                  <a:pt x="212262" y="72137"/>
                  <a:pt x="212303" y="72137"/>
                </a:cubicBezTo>
                <a:cubicBezTo>
                  <a:pt x="212262" y="72137"/>
                  <a:pt x="212221" y="72096"/>
                  <a:pt x="212221" y="72096"/>
                </a:cubicBezTo>
                <a:close/>
                <a:moveTo>
                  <a:pt x="212467" y="72301"/>
                </a:moveTo>
                <a:cubicBezTo>
                  <a:pt x="212467" y="72342"/>
                  <a:pt x="212509" y="72342"/>
                  <a:pt x="212550" y="72383"/>
                </a:cubicBezTo>
                <a:cubicBezTo>
                  <a:pt x="212509" y="72342"/>
                  <a:pt x="212467" y="72342"/>
                  <a:pt x="212467" y="72301"/>
                </a:cubicBezTo>
                <a:close/>
                <a:moveTo>
                  <a:pt x="212755" y="72507"/>
                </a:moveTo>
                <a:lnTo>
                  <a:pt x="212837" y="72548"/>
                </a:lnTo>
                <a:close/>
                <a:moveTo>
                  <a:pt x="213084" y="72712"/>
                </a:moveTo>
                <a:cubicBezTo>
                  <a:pt x="213084" y="72712"/>
                  <a:pt x="213125" y="72753"/>
                  <a:pt x="213125" y="72753"/>
                </a:cubicBezTo>
                <a:cubicBezTo>
                  <a:pt x="213125" y="72753"/>
                  <a:pt x="213084" y="72712"/>
                  <a:pt x="213084" y="72712"/>
                </a:cubicBezTo>
                <a:close/>
                <a:moveTo>
                  <a:pt x="209633" y="108904"/>
                </a:moveTo>
                <a:cubicBezTo>
                  <a:pt x="209633" y="108945"/>
                  <a:pt x="209633" y="109027"/>
                  <a:pt x="209633" y="109109"/>
                </a:cubicBezTo>
                <a:cubicBezTo>
                  <a:pt x="209592" y="109232"/>
                  <a:pt x="209551" y="109397"/>
                  <a:pt x="209510" y="109561"/>
                </a:cubicBezTo>
                <a:cubicBezTo>
                  <a:pt x="209551" y="109397"/>
                  <a:pt x="209592" y="109232"/>
                  <a:pt x="209633" y="109109"/>
                </a:cubicBezTo>
                <a:cubicBezTo>
                  <a:pt x="209633" y="109027"/>
                  <a:pt x="209633" y="108945"/>
                  <a:pt x="209633" y="108904"/>
                </a:cubicBezTo>
                <a:close/>
                <a:moveTo>
                  <a:pt x="209510" y="109561"/>
                </a:moveTo>
                <a:cubicBezTo>
                  <a:pt x="209263" y="110136"/>
                  <a:pt x="208852" y="110752"/>
                  <a:pt x="208401" y="111327"/>
                </a:cubicBezTo>
                <a:cubicBezTo>
                  <a:pt x="208852" y="110752"/>
                  <a:pt x="209263" y="110136"/>
                  <a:pt x="209510" y="109561"/>
                </a:cubicBezTo>
                <a:close/>
                <a:moveTo>
                  <a:pt x="208401" y="111327"/>
                </a:moveTo>
                <a:cubicBezTo>
                  <a:pt x="208277" y="111451"/>
                  <a:pt x="208195" y="111574"/>
                  <a:pt x="208072" y="111697"/>
                </a:cubicBezTo>
                <a:cubicBezTo>
                  <a:pt x="208195" y="111574"/>
                  <a:pt x="208277" y="111451"/>
                  <a:pt x="208401" y="111327"/>
                </a:cubicBezTo>
                <a:close/>
                <a:moveTo>
                  <a:pt x="208031" y="111738"/>
                </a:moveTo>
                <a:cubicBezTo>
                  <a:pt x="207949" y="111861"/>
                  <a:pt x="207825" y="111985"/>
                  <a:pt x="207702" y="112108"/>
                </a:cubicBezTo>
                <a:cubicBezTo>
                  <a:pt x="207825" y="111985"/>
                  <a:pt x="207949" y="111861"/>
                  <a:pt x="208031" y="111738"/>
                </a:cubicBezTo>
                <a:close/>
                <a:moveTo>
                  <a:pt x="207702" y="112108"/>
                </a:moveTo>
                <a:cubicBezTo>
                  <a:pt x="207579" y="112231"/>
                  <a:pt x="207456" y="112354"/>
                  <a:pt x="207374" y="112436"/>
                </a:cubicBezTo>
                <a:cubicBezTo>
                  <a:pt x="207456" y="112354"/>
                  <a:pt x="207579" y="112231"/>
                  <a:pt x="207702" y="112108"/>
                </a:cubicBezTo>
                <a:close/>
                <a:moveTo>
                  <a:pt x="205073" y="119502"/>
                </a:moveTo>
                <a:cubicBezTo>
                  <a:pt x="205073" y="119502"/>
                  <a:pt x="205073" y="119543"/>
                  <a:pt x="205032" y="119584"/>
                </a:cubicBezTo>
                <a:cubicBezTo>
                  <a:pt x="205032" y="119584"/>
                  <a:pt x="205032" y="119584"/>
                  <a:pt x="205032" y="119626"/>
                </a:cubicBezTo>
                <a:cubicBezTo>
                  <a:pt x="205032" y="119584"/>
                  <a:pt x="205073" y="119543"/>
                  <a:pt x="205073" y="119502"/>
                </a:cubicBezTo>
                <a:close/>
                <a:moveTo>
                  <a:pt x="204950" y="119708"/>
                </a:moveTo>
                <a:cubicBezTo>
                  <a:pt x="204950" y="119749"/>
                  <a:pt x="204909" y="119749"/>
                  <a:pt x="204909" y="119790"/>
                </a:cubicBezTo>
                <a:cubicBezTo>
                  <a:pt x="204909" y="119749"/>
                  <a:pt x="204950" y="119749"/>
                  <a:pt x="204950" y="119708"/>
                </a:cubicBezTo>
                <a:close/>
                <a:moveTo>
                  <a:pt x="204868" y="119872"/>
                </a:moveTo>
                <a:cubicBezTo>
                  <a:pt x="204868" y="119872"/>
                  <a:pt x="204827" y="119913"/>
                  <a:pt x="204785" y="119954"/>
                </a:cubicBezTo>
                <a:cubicBezTo>
                  <a:pt x="204827" y="119913"/>
                  <a:pt x="204827" y="119872"/>
                  <a:pt x="204868" y="119872"/>
                </a:cubicBezTo>
                <a:close/>
                <a:moveTo>
                  <a:pt x="204744" y="119995"/>
                </a:moveTo>
                <a:cubicBezTo>
                  <a:pt x="204744" y="119995"/>
                  <a:pt x="204703" y="120036"/>
                  <a:pt x="204703" y="120077"/>
                </a:cubicBezTo>
                <a:cubicBezTo>
                  <a:pt x="204703" y="120036"/>
                  <a:pt x="204744" y="120036"/>
                  <a:pt x="204744" y="119995"/>
                </a:cubicBezTo>
                <a:close/>
                <a:moveTo>
                  <a:pt x="204621" y="120118"/>
                </a:moveTo>
                <a:lnTo>
                  <a:pt x="204621" y="120160"/>
                </a:lnTo>
                <a:close/>
                <a:moveTo>
                  <a:pt x="204334" y="120488"/>
                </a:moveTo>
                <a:cubicBezTo>
                  <a:pt x="204334" y="120488"/>
                  <a:pt x="204334" y="120488"/>
                  <a:pt x="204334" y="120529"/>
                </a:cubicBezTo>
                <a:cubicBezTo>
                  <a:pt x="204334" y="120488"/>
                  <a:pt x="204334" y="120488"/>
                  <a:pt x="204334" y="120488"/>
                </a:cubicBezTo>
                <a:close/>
                <a:moveTo>
                  <a:pt x="204251" y="120611"/>
                </a:moveTo>
                <a:cubicBezTo>
                  <a:pt x="204251" y="120611"/>
                  <a:pt x="204210" y="120653"/>
                  <a:pt x="204210" y="120653"/>
                </a:cubicBezTo>
                <a:cubicBezTo>
                  <a:pt x="204210" y="120653"/>
                  <a:pt x="204210" y="120611"/>
                  <a:pt x="204251" y="120611"/>
                </a:cubicBezTo>
                <a:close/>
                <a:moveTo>
                  <a:pt x="204128" y="120776"/>
                </a:moveTo>
                <a:cubicBezTo>
                  <a:pt x="204128" y="120776"/>
                  <a:pt x="204087" y="120817"/>
                  <a:pt x="204087" y="120817"/>
                </a:cubicBezTo>
                <a:cubicBezTo>
                  <a:pt x="204087" y="120817"/>
                  <a:pt x="204128" y="120776"/>
                  <a:pt x="204128" y="120776"/>
                </a:cubicBezTo>
                <a:close/>
                <a:moveTo>
                  <a:pt x="204046" y="120940"/>
                </a:moveTo>
                <a:cubicBezTo>
                  <a:pt x="204005" y="120981"/>
                  <a:pt x="204005" y="120981"/>
                  <a:pt x="204005" y="121022"/>
                </a:cubicBezTo>
                <a:cubicBezTo>
                  <a:pt x="204005" y="120981"/>
                  <a:pt x="204005" y="120981"/>
                  <a:pt x="204046" y="120940"/>
                </a:cubicBezTo>
                <a:close/>
                <a:moveTo>
                  <a:pt x="203923" y="121145"/>
                </a:moveTo>
                <a:cubicBezTo>
                  <a:pt x="203923" y="121187"/>
                  <a:pt x="203882" y="121228"/>
                  <a:pt x="203882" y="121228"/>
                </a:cubicBezTo>
                <a:cubicBezTo>
                  <a:pt x="203882" y="121228"/>
                  <a:pt x="203923" y="121187"/>
                  <a:pt x="203923" y="121145"/>
                </a:cubicBezTo>
                <a:close/>
                <a:moveTo>
                  <a:pt x="203800" y="121392"/>
                </a:moveTo>
                <a:cubicBezTo>
                  <a:pt x="203800" y="121433"/>
                  <a:pt x="203800" y="121474"/>
                  <a:pt x="203758" y="121515"/>
                </a:cubicBezTo>
                <a:cubicBezTo>
                  <a:pt x="203800" y="121474"/>
                  <a:pt x="203800" y="121433"/>
                  <a:pt x="203800" y="121392"/>
                </a:cubicBezTo>
                <a:close/>
                <a:moveTo>
                  <a:pt x="203717" y="121721"/>
                </a:moveTo>
                <a:cubicBezTo>
                  <a:pt x="203676" y="121762"/>
                  <a:pt x="203676" y="121803"/>
                  <a:pt x="203676" y="121844"/>
                </a:cubicBezTo>
                <a:cubicBezTo>
                  <a:pt x="203676" y="121803"/>
                  <a:pt x="203676" y="121762"/>
                  <a:pt x="203717" y="121721"/>
                </a:cubicBezTo>
                <a:close/>
                <a:moveTo>
                  <a:pt x="203594" y="122090"/>
                </a:moveTo>
                <a:cubicBezTo>
                  <a:pt x="203553" y="122131"/>
                  <a:pt x="203553" y="122173"/>
                  <a:pt x="203553" y="122214"/>
                </a:cubicBezTo>
                <a:cubicBezTo>
                  <a:pt x="203553" y="122173"/>
                  <a:pt x="203553" y="122131"/>
                  <a:pt x="203594" y="122090"/>
                </a:cubicBezTo>
                <a:close/>
                <a:moveTo>
                  <a:pt x="205237" y="119174"/>
                </a:moveTo>
                <a:cubicBezTo>
                  <a:pt x="205196" y="119256"/>
                  <a:pt x="205155" y="119338"/>
                  <a:pt x="205114" y="119420"/>
                </a:cubicBezTo>
                <a:cubicBezTo>
                  <a:pt x="205155" y="119338"/>
                  <a:pt x="205196" y="119256"/>
                  <a:pt x="205237" y="119174"/>
                </a:cubicBezTo>
                <a:close/>
                <a:moveTo>
                  <a:pt x="233090" y="178329"/>
                </a:moveTo>
                <a:cubicBezTo>
                  <a:pt x="233090" y="178288"/>
                  <a:pt x="233049" y="178206"/>
                  <a:pt x="233008" y="178165"/>
                </a:cubicBezTo>
                <a:cubicBezTo>
                  <a:pt x="233049" y="178206"/>
                  <a:pt x="233090" y="178288"/>
                  <a:pt x="233090" y="178329"/>
                </a:cubicBezTo>
                <a:close/>
                <a:moveTo>
                  <a:pt x="232966" y="178042"/>
                </a:moveTo>
                <a:cubicBezTo>
                  <a:pt x="232925" y="177959"/>
                  <a:pt x="232884" y="177877"/>
                  <a:pt x="232843" y="177795"/>
                </a:cubicBezTo>
                <a:cubicBezTo>
                  <a:pt x="232884" y="177877"/>
                  <a:pt x="232925" y="177959"/>
                  <a:pt x="232966" y="178042"/>
                </a:cubicBezTo>
                <a:close/>
                <a:moveTo>
                  <a:pt x="232761" y="177713"/>
                </a:moveTo>
                <a:cubicBezTo>
                  <a:pt x="232720" y="177590"/>
                  <a:pt x="232638" y="177466"/>
                  <a:pt x="232556" y="177343"/>
                </a:cubicBezTo>
                <a:cubicBezTo>
                  <a:pt x="232638" y="177466"/>
                  <a:pt x="232720" y="177590"/>
                  <a:pt x="232761" y="177713"/>
                </a:cubicBezTo>
                <a:close/>
                <a:moveTo>
                  <a:pt x="232432" y="177220"/>
                </a:moveTo>
                <a:cubicBezTo>
                  <a:pt x="232391" y="177138"/>
                  <a:pt x="232309" y="177015"/>
                  <a:pt x="232227" y="176932"/>
                </a:cubicBezTo>
                <a:cubicBezTo>
                  <a:pt x="232309" y="177015"/>
                  <a:pt x="232391" y="177138"/>
                  <a:pt x="232432" y="177220"/>
                </a:cubicBezTo>
                <a:close/>
                <a:moveTo>
                  <a:pt x="232104" y="176809"/>
                </a:moveTo>
                <a:cubicBezTo>
                  <a:pt x="231981" y="176645"/>
                  <a:pt x="231857" y="176522"/>
                  <a:pt x="231734" y="176357"/>
                </a:cubicBezTo>
                <a:cubicBezTo>
                  <a:pt x="231857" y="176522"/>
                  <a:pt x="231981" y="176645"/>
                  <a:pt x="232104" y="176809"/>
                </a:cubicBezTo>
                <a:close/>
                <a:moveTo>
                  <a:pt x="240936" y="144890"/>
                </a:moveTo>
                <a:cubicBezTo>
                  <a:pt x="240895" y="144849"/>
                  <a:pt x="240895" y="144849"/>
                  <a:pt x="240854" y="144808"/>
                </a:cubicBezTo>
                <a:cubicBezTo>
                  <a:pt x="240854" y="144808"/>
                  <a:pt x="240895" y="144849"/>
                  <a:pt x="240936" y="144890"/>
                </a:cubicBezTo>
                <a:close/>
                <a:moveTo>
                  <a:pt x="241511" y="145218"/>
                </a:moveTo>
                <a:cubicBezTo>
                  <a:pt x="241470" y="145177"/>
                  <a:pt x="241388" y="145177"/>
                  <a:pt x="241347" y="145136"/>
                </a:cubicBezTo>
                <a:cubicBezTo>
                  <a:pt x="241388" y="145177"/>
                  <a:pt x="241470" y="145177"/>
                  <a:pt x="241511" y="145218"/>
                </a:cubicBezTo>
                <a:close/>
                <a:moveTo>
                  <a:pt x="241224" y="145013"/>
                </a:moveTo>
                <a:cubicBezTo>
                  <a:pt x="241141" y="145013"/>
                  <a:pt x="241100" y="144972"/>
                  <a:pt x="241059" y="144931"/>
                </a:cubicBezTo>
                <a:cubicBezTo>
                  <a:pt x="241100" y="144972"/>
                  <a:pt x="241141" y="145013"/>
                  <a:pt x="241224" y="145013"/>
                </a:cubicBezTo>
                <a:close/>
                <a:moveTo>
                  <a:pt x="242908" y="145999"/>
                </a:moveTo>
                <a:cubicBezTo>
                  <a:pt x="242826" y="145958"/>
                  <a:pt x="242744" y="145958"/>
                  <a:pt x="242702" y="145876"/>
                </a:cubicBezTo>
                <a:cubicBezTo>
                  <a:pt x="242744" y="145917"/>
                  <a:pt x="242826" y="145958"/>
                  <a:pt x="242908" y="145999"/>
                </a:cubicBezTo>
                <a:close/>
                <a:moveTo>
                  <a:pt x="242292" y="145711"/>
                </a:moveTo>
                <a:cubicBezTo>
                  <a:pt x="242210" y="145670"/>
                  <a:pt x="242127" y="145588"/>
                  <a:pt x="242086" y="145547"/>
                </a:cubicBezTo>
                <a:cubicBezTo>
                  <a:pt x="242127" y="145588"/>
                  <a:pt x="242210" y="145670"/>
                  <a:pt x="242292" y="145711"/>
                </a:cubicBezTo>
                <a:close/>
                <a:moveTo>
                  <a:pt x="241881" y="145424"/>
                </a:moveTo>
                <a:cubicBezTo>
                  <a:pt x="241799" y="145424"/>
                  <a:pt x="241758" y="145383"/>
                  <a:pt x="241675" y="145342"/>
                </a:cubicBezTo>
                <a:cubicBezTo>
                  <a:pt x="241758" y="145383"/>
                  <a:pt x="241799" y="145424"/>
                  <a:pt x="241881" y="145424"/>
                </a:cubicBezTo>
                <a:close/>
                <a:moveTo>
                  <a:pt x="233090" y="179069"/>
                </a:moveTo>
                <a:cubicBezTo>
                  <a:pt x="233049" y="179151"/>
                  <a:pt x="233008" y="179233"/>
                  <a:pt x="232966" y="179315"/>
                </a:cubicBezTo>
                <a:cubicBezTo>
                  <a:pt x="233008" y="179233"/>
                  <a:pt x="233049" y="179151"/>
                  <a:pt x="233090" y="179069"/>
                </a:cubicBezTo>
                <a:close/>
                <a:moveTo>
                  <a:pt x="233131" y="178781"/>
                </a:moveTo>
                <a:cubicBezTo>
                  <a:pt x="233131" y="178863"/>
                  <a:pt x="233131" y="178945"/>
                  <a:pt x="233090" y="179027"/>
                </a:cubicBezTo>
                <a:cubicBezTo>
                  <a:pt x="233131" y="178945"/>
                  <a:pt x="233131" y="178863"/>
                  <a:pt x="233131" y="178781"/>
                </a:cubicBezTo>
                <a:close/>
                <a:moveTo>
                  <a:pt x="238882" y="139098"/>
                </a:moveTo>
                <a:lnTo>
                  <a:pt x="239087" y="139755"/>
                </a:lnTo>
                <a:lnTo>
                  <a:pt x="240607" y="144643"/>
                </a:lnTo>
                <a:lnTo>
                  <a:pt x="240648" y="144684"/>
                </a:lnTo>
                <a:lnTo>
                  <a:pt x="240607" y="144643"/>
                </a:lnTo>
                <a:lnTo>
                  <a:pt x="238882" y="139098"/>
                </a:lnTo>
                <a:close/>
                <a:moveTo>
                  <a:pt x="240772" y="144767"/>
                </a:moveTo>
                <a:cubicBezTo>
                  <a:pt x="240731" y="144726"/>
                  <a:pt x="240731" y="144726"/>
                  <a:pt x="240690" y="144684"/>
                </a:cubicBezTo>
                <a:cubicBezTo>
                  <a:pt x="240731" y="144726"/>
                  <a:pt x="240731" y="144726"/>
                  <a:pt x="240772" y="144767"/>
                </a:cubicBezTo>
                <a:close/>
                <a:moveTo>
                  <a:pt x="245660" y="147067"/>
                </a:moveTo>
                <a:cubicBezTo>
                  <a:pt x="245783" y="147067"/>
                  <a:pt x="245948" y="147108"/>
                  <a:pt x="246071" y="147108"/>
                </a:cubicBezTo>
                <a:lnTo>
                  <a:pt x="246071" y="147108"/>
                </a:lnTo>
                <a:cubicBezTo>
                  <a:pt x="245948" y="147108"/>
                  <a:pt x="245783" y="147067"/>
                  <a:pt x="245660" y="147067"/>
                </a:cubicBezTo>
                <a:close/>
                <a:moveTo>
                  <a:pt x="243154" y="146122"/>
                </a:moveTo>
                <a:cubicBezTo>
                  <a:pt x="243237" y="146163"/>
                  <a:pt x="243319" y="146204"/>
                  <a:pt x="243360" y="146245"/>
                </a:cubicBezTo>
                <a:cubicBezTo>
                  <a:pt x="243319" y="146204"/>
                  <a:pt x="243237" y="146163"/>
                  <a:pt x="243154" y="146122"/>
                </a:cubicBezTo>
                <a:close/>
                <a:moveTo>
                  <a:pt x="243647" y="146369"/>
                </a:moveTo>
                <a:cubicBezTo>
                  <a:pt x="243688" y="146410"/>
                  <a:pt x="243771" y="146451"/>
                  <a:pt x="243853" y="146451"/>
                </a:cubicBezTo>
                <a:cubicBezTo>
                  <a:pt x="243771" y="146451"/>
                  <a:pt x="243688" y="146410"/>
                  <a:pt x="243647" y="146369"/>
                </a:cubicBezTo>
                <a:close/>
                <a:moveTo>
                  <a:pt x="244140" y="146574"/>
                </a:moveTo>
                <a:cubicBezTo>
                  <a:pt x="244222" y="146615"/>
                  <a:pt x="244264" y="146656"/>
                  <a:pt x="244346" y="146656"/>
                </a:cubicBezTo>
                <a:cubicBezTo>
                  <a:pt x="244264" y="146656"/>
                  <a:pt x="244222" y="146615"/>
                  <a:pt x="244140" y="146574"/>
                </a:cubicBezTo>
                <a:close/>
                <a:moveTo>
                  <a:pt x="244633" y="146780"/>
                </a:moveTo>
                <a:cubicBezTo>
                  <a:pt x="244715" y="146780"/>
                  <a:pt x="244798" y="146821"/>
                  <a:pt x="244880" y="146862"/>
                </a:cubicBezTo>
                <a:cubicBezTo>
                  <a:pt x="244798" y="146821"/>
                  <a:pt x="244715" y="146780"/>
                  <a:pt x="244633" y="146780"/>
                </a:cubicBezTo>
                <a:close/>
                <a:moveTo>
                  <a:pt x="245126" y="146944"/>
                </a:moveTo>
                <a:cubicBezTo>
                  <a:pt x="245208" y="146944"/>
                  <a:pt x="245291" y="146985"/>
                  <a:pt x="245373" y="146985"/>
                </a:cubicBezTo>
                <a:cubicBezTo>
                  <a:pt x="245291" y="146985"/>
                  <a:pt x="245208" y="146944"/>
                  <a:pt x="245126" y="146944"/>
                </a:cubicBezTo>
                <a:close/>
                <a:moveTo>
                  <a:pt x="274129" y="119626"/>
                </a:moveTo>
                <a:cubicBezTo>
                  <a:pt x="274006" y="119667"/>
                  <a:pt x="273841" y="119667"/>
                  <a:pt x="273718" y="119708"/>
                </a:cubicBezTo>
                <a:cubicBezTo>
                  <a:pt x="273841" y="119667"/>
                  <a:pt x="274006" y="119667"/>
                  <a:pt x="274129" y="119626"/>
                </a:cubicBezTo>
                <a:close/>
                <a:moveTo>
                  <a:pt x="274540" y="119543"/>
                </a:moveTo>
                <a:cubicBezTo>
                  <a:pt x="274457" y="119584"/>
                  <a:pt x="274375" y="119626"/>
                  <a:pt x="274252" y="119626"/>
                </a:cubicBezTo>
                <a:cubicBezTo>
                  <a:pt x="274375" y="119584"/>
                  <a:pt x="274457" y="119584"/>
                  <a:pt x="274540" y="119543"/>
                </a:cubicBezTo>
                <a:close/>
                <a:moveTo>
                  <a:pt x="274663" y="119543"/>
                </a:moveTo>
                <a:cubicBezTo>
                  <a:pt x="274745" y="119502"/>
                  <a:pt x="274868" y="119461"/>
                  <a:pt x="274950" y="119420"/>
                </a:cubicBezTo>
                <a:cubicBezTo>
                  <a:pt x="274950" y="119420"/>
                  <a:pt x="274950" y="119461"/>
                  <a:pt x="274909" y="119461"/>
                </a:cubicBezTo>
                <a:cubicBezTo>
                  <a:pt x="274827" y="119461"/>
                  <a:pt x="274745" y="119502"/>
                  <a:pt x="274663" y="119543"/>
                </a:cubicBezTo>
                <a:close/>
                <a:moveTo>
                  <a:pt x="275772" y="118968"/>
                </a:moveTo>
                <a:cubicBezTo>
                  <a:pt x="275772" y="118968"/>
                  <a:pt x="275731" y="119009"/>
                  <a:pt x="275690" y="119050"/>
                </a:cubicBezTo>
                <a:cubicBezTo>
                  <a:pt x="275731" y="119009"/>
                  <a:pt x="275772" y="118968"/>
                  <a:pt x="275772" y="118968"/>
                </a:cubicBezTo>
                <a:close/>
                <a:moveTo>
                  <a:pt x="275567" y="119133"/>
                </a:moveTo>
                <a:lnTo>
                  <a:pt x="275443" y="119215"/>
                </a:lnTo>
                <a:close/>
                <a:moveTo>
                  <a:pt x="275279" y="119297"/>
                </a:moveTo>
                <a:cubicBezTo>
                  <a:pt x="275238" y="119338"/>
                  <a:pt x="275156" y="119338"/>
                  <a:pt x="275115" y="119379"/>
                </a:cubicBezTo>
                <a:cubicBezTo>
                  <a:pt x="275156" y="119338"/>
                  <a:pt x="275238" y="119338"/>
                  <a:pt x="275279" y="119297"/>
                </a:cubicBezTo>
                <a:close/>
                <a:moveTo>
                  <a:pt x="282057" y="106809"/>
                </a:moveTo>
                <a:cubicBezTo>
                  <a:pt x="282057" y="106809"/>
                  <a:pt x="282098" y="106767"/>
                  <a:pt x="282098" y="106767"/>
                </a:cubicBezTo>
                <a:cubicBezTo>
                  <a:pt x="282098" y="106767"/>
                  <a:pt x="282057" y="106809"/>
                  <a:pt x="282057" y="106809"/>
                </a:cubicBezTo>
                <a:close/>
                <a:moveTo>
                  <a:pt x="282591" y="105165"/>
                </a:moveTo>
                <a:lnTo>
                  <a:pt x="282591" y="105042"/>
                </a:lnTo>
                <a:close/>
                <a:moveTo>
                  <a:pt x="282222" y="106562"/>
                </a:moveTo>
                <a:cubicBezTo>
                  <a:pt x="282222" y="106562"/>
                  <a:pt x="282263" y="106521"/>
                  <a:pt x="282263" y="106480"/>
                </a:cubicBezTo>
                <a:cubicBezTo>
                  <a:pt x="282263" y="106521"/>
                  <a:pt x="282263" y="106521"/>
                  <a:pt x="282222" y="106562"/>
                </a:cubicBezTo>
                <a:close/>
                <a:moveTo>
                  <a:pt x="282386" y="106192"/>
                </a:moveTo>
                <a:cubicBezTo>
                  <a:pt x="282386" y="106192"/>
                  <a:pt x="282386" y="106151"/>
                  <a:pt x="282427" y="106151"/>
                </a:cubicBezTo>
                <a:cubicBezTo>
                  <a:pt x="282386" y="106151"/>
                  <a:pt x="282386" y="106192"/>
                  <a:pt x="282386" y="106192"/>
                </a:cubicBezTo>
                <a:close/>
                <a:moveTo>
                  <a:pt x="282468" y="105905"/>
                </a:moveTo>
                <a:cubicBezTo>
                  <a:pt x="282468" y="105864"/>
                  <a:pt x="282509" y="105823"/>
                  <a:pt x="282509" y="105823"/>
                </a:cubicBezTo>
                <a:cubicBezTo>
                  <a:pt x="282509" y="105823"/>
                  <a:pt x="282468" y="105864"/>
                  <a:pt x="282468" y="105905"/>
                </a:cubicBezTo>
                <a:close/>
                <a:moveTo>
                  <a:pt x="282550" y="105494"/>
                </a:moveTo>
                <a:lnTo>
                  <a:pt x="282550" y="105453"/>
                </a:lnTo>
                <a:close/>
                <a:moveTo>
                  <a:pt x="282345" y="103481"/>
                </a:moveTo>
                <a:close/>
                <a:moveTo>
                  <a:pt x="282468" y="103892"/>
                </a:moveTo>
                <a:cubicBezTo>
                  <a:pt x="282468" y="103892"/>
                  <a:pt x="282468" y="103933"/>
                  <a:pt x="282468" y="103933"/>
                </a:cubicBezTo>
                <a:cubicBezTo>
                  <a:pt x="282468" y="103933"/>
                  <a:pt x="282468" y="103892"/>
                  <a:pt x="282468" y="103892"/>
                </a:cubicBezTo>
                <a:close/>
                <a:moveTo>
                  <a:pt x="282509" y="104262"/>
                </a:moveTo>
                <a:cubicBezTo>
                  <a:pt x="282509" y="104262"/>
                  <a:pt x="282509" y="104303"/>
                  <a:pt x="282550" y="104344"/>
                </a:cubicBezTo>
                <a:cubicBezTo>
                  <a:pt x="282550" y="104303"/>
                  <a:pt x="282509" y="104303"/>
                  <a:pt x="282509" y="104262"/>
                </a:cubicBezTo>
                <a:close/>
                <a:moveTo>
                  <a:pt x="282550" y="104713"/>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85" name="Google Shape;2185;p60"/>
          <p:cNvCxnSpPr>
            <a:endCxn id="4" idx="1"/>
          </p:cNvCxnSpPr>
          <p:nvPr/>
        </p:nvCxnSpPr>
        <p:spPr>
          <a:xfrm flipV="1">
            <a:off x="2083443" y="1596777"/>
            <a:ext cx="2259451" cy="301471"/>
          </a:xfrm>
          <a:prstGeom prst="bentConnector3">
            <a:avLst>
              <a:gd name="adj1" fmla="val 50000"/>
            </a:avLst>
          </a:prstGeom>
          <a:noFill/>
          <a:ln w="9525" cap="flat" cmpd="sng">
            <a:solidFill>
              <a:schemeClr val="dk1"/>
            </a:solidFill>
            <a:prstDash val="solid"/>
            <a:round/>
            <a:headEnd type="oval" w="med" len="med"/>
            <a:tailEnd type="none" w="med" len="med"/>
          </a:ln>
        </p:spPr>
      </p:cxnSp>
      <p:sp>
        <p:nvSpPr>
          <p:cNvPr id="11" name="TextBox 23">
            <a:extLst>
              <a:ext uri="{FF2B5EF4-FFF2-40B4-BE49-F238E27FC236}">
                <a16:creationId xmlns:a16="http://schemas.microsoft.com/office/drawing/2014/main" id="{32242CBF-2659-C91F-1156-9EE3CAB98764}"/>
              </a:ext>
            </a:extLst>
          </p:cNvPr>
          <p:cNvSpPr txBox="1"/>
          <p:nvPr/>
        </p:nvSpPr>
        <p:spPr>
          <a:xfrm>
            <a:off x="0" y="422883"/>
            <a:ext cx="9143999" cy="487313"/>
          </a:xfrm>
          <a:prstGeom prst="rect">
            <a:avLst/>
          </a:prstGeom>
        </p:spPr>
        <p:txBody>
          <a:bodyPr wrap="square" lIns="0" tIns="0" rIns="0" bIns="0" rtlCol="0" anchor="t">
            <a:spAutoFit/>
          </a:bodyPr>
          <a:lstStyle/>
          <a:p>
            <a:pPr algn="ctr" defTabSz="457200">
              <a:lnSpc>
                <a:spcPts val="3840"/>
              </a:lnSpc>
              <a:buClrTx/>
            </a:pPr>
            <a:r>
              <a:rPr lang="en-US" sz="3600" b="1" kern="1200" smtClean="0">
                <a:solidFill>
                  <a:srgbClr val="CC0000"/>
                </a:solidFill>
                <a:latin typeface="Arial" panose="020B0604020202020204" pitchFamily="34" charset="0"/>
                <a:ea typeface="+mn-ea"/>
                <a:cs typeface="Arial" panose="020B0604020202020204" pitchFamily="34" charset="0"/>
              </a:rPr>
              <a:t>HƯỚNG DẪN VỀ NHÀ</a:t>
            </a:r>
            <a:endParaRPr lang="en-US" sz="3600" b="1" kern="1200">
              <a:solidFill>
                <a:srgbClr val="CC0000"/>
              </a:solidFill>
              <a:latin typeface="Arial" panose="020B0604020202020204" pitchFamily="34" charset="0"/>
              <a:ea typeface="+mn-ea"/>
              <a:cs typeface="Arial" panose="020B0604020202020204" pitchFamily="34" charset="0"/>
            </a:endParaRPr>
          </a:p>
        </p:txBody>
      </p:sp>
      <p:sp>
        <p:nvSpPr>
          <p:cNvPr id="4" name="Rectangle 3"/>
          <p:cNvSpPr/>
          <p:nvPr/>
        </p:nvSpPr>
        <p:spPr>
          <a:xfrm>
            <a:off x="4342894" y="1412111"/>
            <a:ext cx="2557110" cy="369332"/>
          </a:xfrm>
          <a:prstGeom prst="rect">
            <a:avLst/>
          </a:prstGeom>
        </p:spPr>
        <p:txBody>
          <a:bodyPr wrap="none">
            <a:spAutoFit/>
          </a:bodyPr>
          <a:lstStyle/>
          <a:p>
            <a:r>
              <a:rPr lang="vi-VN" sz="1800">
                <a:latin typeface="+mn-lt"/>
                <a:ea typeface="Times New Roman" panose="02020603050405020304" pitchFamily="18" charset="0"/>
              </a:rPr>
              <a:t>Ôn lại kiến thức đã học</a:t>
            </a:r>
            <a:endParaRPr lang="en-US" sz="1800">
              <a:latin typeface="+mn-lt"/>
            </a:endParaRPr>
          </a:p>
        </p:txBody>
      </p:sp>
      <p:cxnSp>
        <p:nvCxnSpPr>
          <p:cNvPr id="16" name="Google Shape;2185;p60"/>
          <p:cNvCxnSpPr>
            <a:endCxn id="17" idx="1"/>
          </p:cNvCxnSpPr>
          <p:nvPr/>
        </p:nvCxnSpPr>
        <p:spPr>
          <a:xfrm flipV="1">
            <a:off x="2453833" y="2383120"/>
            <a:ext cx="1889061" cy="299831"/>
          </a:xfrm>
          <a:prstGeom prst="bentConnector3">
            <a:avLst>
              <a:gd name="adj1" fmla="val 50000"/>
            </a:avLst>
          </a:prstGeom>
          <a:noFill/>
          <a:ln w="9525" cap="flat" cmpd="sng">
            <a:solidFill>
              <a:schemeClr val="dk1"/>
            </a:solidFill>
            <a:prstDash val="solid"/>
            <a:round/>
            <a:headEnd type="oval" w="med" len="med"/>
            <a:tailEnd type="none" w="med" len="med"/>
          </a:ln>
        </p:spPr>
      </p:cxnSp>
      <p:sp>
        <p:nvSpPr>
          <p:cNvPr id="17" name="Rectangle 16"/>
          <p:cNvSpPr/>
          <p:nvPr/>
        </p:nvSpPr>
        <p:spPr>
          <a:xfrm>
            <a:off x="4342894" y="1921455"/>
            <a:ext cx="3863557" cy="923330"/>
          </a:xfrm>
          <a:prstGeom prst="rect">
            <a:avLst/>
          </a:prstGeom>
        </p:spPr>
        <p:txBody>
          <a:bodyPr wrap="square">
            <a:spAutoFit/>
          </a:bodyPr>
          <a:lstStyle/>
          <a:p>
            <a:pPr algn="just">
              <a:lnSpc>
                <a:spcPct val="150000"/>
              </a:lnSpc>
            </a:pPr>
            <a:r>
              <a:rPr lang="vi-VN" sz="1800"/>
              <a:t>Hoàn thành bài tập phần Vận dụng SGK tr.69</a:t>
            </a:r>
            <a:endParaRPr lang="en-US" sz="1800">
              <a:latin typeface="+mn-lt"/>
            </a:endParaRPr>
          </a:p>
        </p:txBody>
      </p:sp>
      <p:cxnSp>
        <p:nvCxnSpPr>
          <p:cNvPr id="23" name="Google Shape;2185;p60"/>
          <p:cNvCxnSpPr>
            <a:endCxn id="24" idx="1"/>
          </p:cNvCxnSpPr>
          <p:nvPr/>
        </p:nvCxnSpPr>
        <p:spPr>
          <a:xfrm flipV="1">
            <a:off x="1886673" y="3397750"/>
            <a:ext cx="2456221" cy="368796"/>
          </a:xfrm>
          <a:prstGeom prst="bentConnector3">
            <a:avLst>
              <a:gd name="adj1" fmla="val 50000"/>
            </a:avLst>
          </a:prstGeom>
          <a:noFill/>
          <a:ln w="9525" cap="flat" cmpd="sng">
            <a:solidFill>
              <a:schemeClr val="dk1"/>
            </a:solidFill>
            <a:prstDash val="solid"/>
            <a:round/>
            <a:headEnd type="oval" w="med" len="med"/>
            <a:tailEnd type="none" w="med" len="med"/>
          </a:ln>
        </p:spPr>
      </p:cxnSp>
      <p:sp>
        <p:nvSpPr>
          <p:cNvPr id="24" name="Rectangle 23"/>
          <p:cNvSpPr/>
          <p:nvPr/>
        </p:nvSpPr>
        <p:spPr>
          <a:xfrm>
            <a:off x="4342894" y="2961733"/>
            <a:ext cx="3863557" cy="872034"/>
          </a:xfrm>
          <a:prstGeom prst="rect">
            <a:avLst/>
          </a:prstGeom>
        </p:spPr>
        <p:txBody>
          <a:bodyPr wrap="square">
            <a:spAutoFit/>
          </a:bodyPr>
          <a:lstStyle/>
          <a:p>
            <a:pPr algn="just">
              <a:lnSpc>
                <a:spcPct val="150000"/>
              </a:lnSpc>
            </a:pPr>
            <a:r>
              <a:rPr lang="vi-VN" sz="1800"/>
              <a:t>Làm bài tập Bài 17 – SBT Lịch sử và Địa lí 8, phần Lịch sử</a:t>
            </a:r>
            <a:endParaRPr lang="en-US" sz="1800">
              <a:latin typeface="+mn-lt"/>
            </a:endParaRPr>
          </a:p>
        </p:txBody>
      </p:sp>
      <p:cxnSp>
        <p:nvCxnSpPr>
          <p:cNvPr id="26" name="Google Shape;2185;p60"/>
          <p:cNvCxnSpPr>
            <a:endCxn id="27" idx="1"/>
          </p:cNvCxnSpPr>
          <p:nvPr/>
        </p:nvCxnSpPr>
        <p:spPr>
          <a:xfrm flipV="1">
            <a:off x="2083443" y="4386732"/>
            <a:ext cx="2259451" cy="367454"/>
          </a:xfrm>
          <a:prstGeom prst="bentConnector3">
            <a:avLst>
              <a:gd name="adj1" fmla="val 50000"/>
            </a:avLst>
          </a:prstGeom>
          <a:noFill/>
          <a:ln w="9525" cap="flat" cmpd="sng">
            <a:solidFill>
              <a:schemeClr val="dk1"/>
            </a:solidFill>
            <a:prstDash val="solid"/>
            <a:round/>
            <a:headEnd type="oval" w="med" len="med"/>
            <a:tailEnd type="none" w="med" len="med"/>
          </a:ln>
        </p:spPr>
      </p:cxnSp>
      <p:sp>
        <p:nvSpPr>
          <p:cNvPr id="27" name="Rectangle 26"/>
          <p:cNvSpPr/>
          <p:nvPr/>
        </p:nvSpPr>
        <p:spPr>
          <a:xfrm>
            <a:off x="4342894" y="3950715"/>
            <a:ext cx="3863557" cy="872034"/>
          </a:xfrm>
          <a:prstGeom prst="rect">
            <a:avLst/>
          </a:prstGeom>
        </p:spPr>
        <p:txBody>
          <a:bodyPr wrap="square">
            <a:spAutoFit/>
          </a:bodyPr>
          <a:lstStyle/>
          <a:p>
            <a:pPr algn="just">
              <a:lnSpc>
                <a:spcPct val="150000"/>
              </a:lnSpc>
            </a:pPr>
            <a:r>
              <a:rPr lang="vi-VN" sz="1800"/>
              <a:t>Đọc và tìm hiểu trước nội dung </a:t>
            </a:r>
            <a:r>
              <a:rPr lang="vi-VN" sz="1800" b="1" i="1"/>
              <a:t>Bài 18: Đông Nam Á</a:t>
            </a:r>
            <a:endParaRPr lang="en-US" sz="1800" b="1">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85"/>
                                        </p:tgtEl>
                                        <p:attrNameLst>
                                          <p:attrName>style.visibility</p:attrName>
                                        </p:attrNameLst>
                                      </p:cBhvr>
                                      <p:to>
                                        <p:strVal val="visible"/>
                                      </p:to>
                                    </p:set>
                                    <p:animEffect transition="in" filter="wipe(left)">
                                      <p:cBhvr>
                                        <p:cTn id="7" dur="500"/>
                                        <p:tgtEl>
                                          <p:spTgt spid="218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randombar(horizontal)">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24"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grpSp>
        <p:nvGrpSpPr>
          <p:cNvPr id="2432" name="Google Shape;2432;p66"/>
          <p:cNvGrpSpPr/>
          <p:nvPr/>
        </p:nvGrpSpPr>
        <p:grpSpPr>
          <a:xfrm rot="1286812">
            <a:off x="4778165" y="-98768"/>
            <a:ext cx="4473677" cy="1528588"/>
            <a:chOff x="601775" y="2712575"/>
            <a:chExt cx="1374000" cy="469475"/>
          </a:xfrm>
        </p:grpSpPr>
        <p:sp>
          <p:nvSpPr>
            <p:cNvPr id="2433" name="Google Shape;2433;p66"/>
            <p:cNvSpPr/>
            <p:nvPr/>
          </p:nvSpPr>
          <p:spPr>
            <a:xfrm>
              <a:off x="1074275" y="3015325"/>
              <a:ext cx="140175" cy="166725"/>
            </a:xfrm>
            <a:custGeom>
              <a:avLst/>
              <a:gdLst/>
              <a:ahLst/>
              <a:cxnLst/>
              <a:rect l="l" t="t" r="r" b="b"/>
              <a:pathLst>
                <a:path w="5607" h="6669" extrusionOk="0">
                  <a:moveTo>
                    <a:pt x="5253" y="1"/>
                  </a:moveTo>
                  <a:lnTo>
                    <a:pt x="0" y="627"/>
                  </a:lnTo>
                  <a:lnTo>
                    <a:pt x="1252" y="6668"/>
                  </a:lnTo>
                  <a:lnTo>
                    <a:pt x="3402" y="3892"/>
                  </a:lnTo>
                  <a:lnTo>
                    <a:pt x="5607" y="5974"/>
                  </a:lnTo>
                  <a:lnTo>
                    <a:pt x="5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6"/>
            <p:cNvSpPr/>
            <p:nvPr/>
          </p:nvSpPr>
          <p:spPr>
            <a:xfrm>
              <a:off x="624550" y="2961250"/>
              <a:ext cx="166725" cy="182350"/>
            </a:xfrm>
            <a:custGeom>
              <a:avLst/>
              <a:gdLst/>
              <a:ahLst/>
              <a:cxnLst/>
              <a:rect l="l" t="t" r="r" b="b"/>
              <a:pathLst>
                <a:path w="6669" h="7294" extrusionOk="0">
                  <a:moveTo>
                    <a:pt x="1770" y="0"/>
                  </a:moveTo>
                  <a:lnTo>
                    <a:pt x="1" y="6001"/>
                  </a:lnTo>
                  <a:lnTo>
                    <a:pt x="3198" y="4463"/>
                  </a:lnTo>
                  <a:lnTo>
                    <a:pt x="4151" y="7294"/>
                  </a:lnTo>
                  <a:lnTo>
                    <a:pt x="6668" y="1769"/>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6"/>
            <p:cNvSpPr/>
            <p:nvPr/>
          </p:nvSpPr>
          <p:spPr>
            <a:xfrm>
              <a:off x="1585550" y="2849325"/>
              <a:ext cx="180325" cy="187800"/>
            </a:xfrm>
            <a:custGeom>
              <a:avLst/>
              <a:gdLst/>
              <a:ahLst/>
              <a:cxnLst/>
              <a:rect l="l" t="t" r="r" b="b"/>
              <a:pathLst>
                <a:path w="7213" h="7512" extrusionOk="0">
                  <a:moveTo>
                    <a:pt x="4791" y="0"/>
                  </a:moveTo>
                  <a:lnTo>
                    <a:pt x="1" y="2300"/>
                  </a:lnTo>
                  <a:lnTo>
                    <a:pt x="3307" y="7512"/>
                  </a:lnTo>
                  <a:lnTo>
                    <a:pt x="4382" y="4219"/>
                  </a:lnTo>
                  <a:lnTo>
                    <a:pt x="7213" y="5430"/>
                  </a:lnTo>
                  <a:lnTo>
                    <a:pt x="4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6"/>
            <p:cNvSpPr/>
            <p:nvPr/>
          </p:nvSpPr>
          <p:spPr>
            <a:xfrm>
              <a:off x="832075" y="3015675"/>
              <a:ext cx="134050" cy="160250"/>
            </a:xfrm>
            <a:custGeom>
              <a:avLst/>
              <a:gdLst/>
              <a:ahLst/>
              <a:cxnLst/>
              <a:rect l="l" t="t" r="r" b="b"/>
              <a:pathLst>
                <a:path w="5362" h="6410" extrusionOk="0">
                  <a:moveTo>
                    <a:pt x="123" y="0"/>
                  </a:moveTo>
                  <a:lnTo>
                    <a:pt x="0" y="6192"/>
                  </a:lnTo>
                  <a:lnTo>
                    <a:pt x="0" y="6192"/>
                  </a:lnTo>
                  <a:lnTo>
                    <a:pt x="2708" y="3919"/>
                  </a:lnTo>
                  <a:lnTo>
                    <a:pt x="4395" y="6409"/>
                  </a:lnTo>
                  <a:lnTo>
                    <a:pt x="5361" y="477"/>
                  </a:lnTo>
                  <a:lnTo>
                    <a:pt x="1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6"/>
            <p:cNvSpPr/>
            <p:nvPr/>
          </p:nvSpPr>
          <p:spPr>
            <a:xfrm>
              <a:off x="1330425" y="2955800"/>
              <a:ext cx="162300" cy="179300"/>
            </a:xfrm>
            <a:custGeom>
              <a:avLst/>
              <a:gdLst/>
              <a:ahLst/>
              <a:cxnLst/>
              <a:rect l="l" t="t" r="r" b="b"/>
              <a:pathLst>
                <a:path w="6492" h="7172" extrusionOk="0">
                  <a:moveTo>
                    <a:pt x="5103" y="0"/>
                  </a:moveTo>
                  <a:lnTo>
                    <a:pt x="1" y="1456"/>
                  </a:lnTo>
                  <a:lnTo>
                    <a:pt x="2287" y="7171"/>
                  </a:lnTo>
                  <a:lnTo>
                    <a:pt x="3933" y="4110"/>
                  </a:lnTo>
                  <a:lnTo>
                    <a:pt x="6491" y="5797"/>
                  </a:lnTo>
                  <a:lnTo>
                    <a:pt x="51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6"/>
            <p:cNvSpPr/>
            <p:nvPr/>
          </p:nvSpPr>
          <p:spPr>
            <a:xfrm>
              <a:off x="1783875" y="2728225"/>
              <a:ext cx="191900" cy="190175"/>
            </a:xfrm>
            <a:custGeom>
              <a:avLst/>
              <a:gdLst/>
              <a:ahLst/>
              <a:cxnLst/>
              <a:rect l="l" t="t" r="r" b="b"/>
              <a:pathLst>
                <a:path w="7676" h="7607" extrusionOk="0">
                  <a:moveTo>
                    <a:pt x="4369" y="0"/>
                  </a:moveTo>
                  <a:lnTo>
                    <a:pt x="1" y="2994"/>
                  </a:lnTo>
                  <a:lnTo>
                    <a:pt x="4137" y="7607"/>
                  </a:lnTo>
                  <a:lnTo>
                    <a:pt x="4655" y="4219"/>
                  </a:lnTo>
                  <a:lnTo>
                    <a:pt x="7675" y="4967"/>
                  </a:lnTo>
                  <a:lnTo>
                    <a:pt x="43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6"/>
            <p:cNvSpPr/>
            <p:nvPr/>
          </p:nvSpPr>
          <p:spPr>
            <a:xfrm>
              <a:off x="601775" y="2712575"/>
              <a:ext cx="1310375" cy="359600"/>
            </a:xfrm>
            <a:custGeom>
              <a:avLst/>
              <a:gdLst/>
              <a:ahLst/>
              <a:cxnLst/>
              <a:rect l="l" t="t" r="r" b="b"/>
              <a:pathLst>
                <a:path w="52415" h="14384" fill="none" extrusionOk="0">
                  <a:moveTo>
                    <a:pt x="52415" y="0"/>
                  </a:moveTo>
                  <a:cubicBezTo>
                    <a:pt x="48945" y="2722"/>
                    <a:pt x="44985" y="5171"/>
                    <a:pt x="40617" y="7185"/>
                  </a:cubicBezTo>
                  <a:cubicBezTo>
                    <a:pt x="25364" y="14288"/>
                    <a:pt x="9484" y="14383"/>
                    <a:pt x="0" y="842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0" name="Google Shape;2440;p66"/>
          <p:cNvGrpSpPr/>
          <p:nvPr/>
        </p:nvGrpSpPr>
        <p:grpSpPr>
          <a:xfrm rot="2054401">
            <a:off x="6963659" y="3417985"/>
            <a:ext cx="2387140" cy="1738691"/>
            <a:chOff x="7383250" y="-121825"/>
            <a:chExt cx="1811640" cy="1319522"/>
          </a:xfrm>
        </p:grpSpPr>
        <p:sp>
          <p:nvSpPr>
            <p:cNvPr id="2441" name="Google Shape;2441;p66"/>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6"/>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6"/>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6"/>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6"/>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6"/>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6"/>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6"/>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6"/>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6"/>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6"/>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6"/>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6"/>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6"/>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Box 31">
            <a:extLst>
              <a:ext uri="{FF2B5EF4-FFF2-40B4-BE49-F238E27FC236}">
                <a16:creationId xmlns:a16="http://schemas.microsoft.com/office/drawing/2014/main" id="{497A8EB4-F8E3-0F69-F847-421B9AA5F3EE}"/>
              </a:ext>
            </a:extLst>
          </p:cNvPr>
          <p:cNvSpPr txBox="1"/>
          <p:nvPr/>
        </p:nvSpPr>
        <p:spPr>
          <a:xfrm>
            <a:off x="270469" y="1597891"/>
            <a:ext cx="6826311" cy="1998176"/>
          </a:xfrm>
          <a:prstGeom prst="rect">
            <a:avLst/>
          </a:prstGeom>
          <a:noFill/>
        </p:spPr>
        <p:txBody>
          <a:bodyPr wrap="square" rtlCol="0">
            <a:spAutoFit/>
          </a:bodyPr>
          <a:lstStyle/>
          <a:p>
            <a:pPr algn="ctr">
              <a:lnSpc>
                <a:spcPct val="150000"/>
              </a:lnSpc>
            </a:pPr>
            <a:r>
              <a:rPr lang="en-US" sz="4400" b="1" smtClean="0">
                <a:solidFill>
                  <a:srgbClr val="DDA549"/>
                </a:solidFill>
              </a:rPr>
              <a:t>CẢM ƠN CÁC EM </a:t>
            </a:r>
          </a:p>
          <a:p>
            <a:pPr algn="ctr">
              <a:lnSpc>
                <a:spcPct val="150000"/>
              </a:lnSpc>
            </a:pPr>
            <a:r>
              <a:rPr lang="en-US" sz="4400" b="1" smtClean="0">
                <a:solidFill>
                  <a:srgbClr val="626364"/>
                </a:solidFill>
              </a:rPr>
              <a:t>ĐÃ CHÚ Ý LẮNG NGHE</a:t>
            </a:r>
            <a:endParaRPr lang="en-US" sz="4400" b="1">
              <a:solidFill>
                <a:srgbClr val="DDA549"/>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4" name="TextBox 3">
            <a:extLst>
              <a:ext uri="{FF2B5EF4-FFF2-40B4-BE49-F238E27FC236}">
                <a16:creationId xmlns:a16="http://schemas.microsoft.com/office/drawing/2014/main" id="{8A9DFE21-1DB2-6F6F-A1C4-D0B4D7228C3F}"/>
              </a:ext>
            </a:extLst>
          </p:cNvPr>
          <p:cNvSpPr txBox="1"/>
          <p:nvPr/>
        </p:nvSpPr>
        <p:spPr>
          <a:xfrm>
            <a:off x="929021" y="349256"/>
            <a:ext cx="7285958" cy="646331"/>
          </a:xfrm>
          <a:prstGeom prst="rect">
            <a:avLst/>
          </a:prstGeom>
          <a:noFill/>
        </p:spPr>
        <p:txBody>
          <a:bodyPr wrap="square">
            <a:spAutoFit/>
          </a:bodyPr>
          <a:lstStyle/>
          <a:p>
            <a:pPr algn="ctr" defTabSz="457200">
              <a:buClrTx/>
            </a:pPr>
            <a:r>
              <a:rPr lang="en-US" sz="3600" b="1">
                <a:solidFill>
                  <a:srgbClr val="626364"/>
                </a:solidFill>
                <a:latin typeface="Arial" panose="020B0604020202020204" pitchFamily="34" charset="0"/>
                <a:cs typeface="Arial" panose="020B0604020202020204" pitchFamily="34" charset="0"/>
              </a:rPr>
              <a:t>TRÒ CHƠI AI HIỂU BIẾT HƠN</a:t>
            </a:r>
          </a:p>
        </p:txBody>
      </p:sp>
      <p:sp>
        <p:nvSpPr>
          <p:cNvPr id="7" name="Rectangle: Rounded Corners 6">
            <a:extLst>
              <a:ext uri="{FF2B5EF4-FFF2-40B4-BE49-F238E27FC236}">
                <a16:creationId xmlns:a16="http://schemas.microsoft.com/office/drawing/2014/main" id="{83D75BD5-8701-2FBA-083C-100CD411C4C8}"/>
              </a:ext>
            </a:extLst>
          </p:cNvPr>
          <p:cNvSpPr/>
          <p:nvPr/>
        </p:nvSpPr>
        <p:spPr>
          <a:xfrm>
            <a:off x="719137" y="1143000"/>
            <a:ext cx="7705725" cy="1019175"/>
          </a:xfrm>
          <a:prstGeom prst="round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i="1">
                <a:solidFill>
                  <a:srgbClr val="000000"/>
                </a:solidFill>
              </a:rPr>
              <a:t>Câu </a:t>
            </a:r>
            <a:r>
              <a:rPr lang="en-US" sz="2000" b="1" i="1">
                <a:solidFill>
                  <a:srgbClr val="000000"/>
                </a:solidFill>
              </a:rPr>
              <a:t>3</a:t>
            </a:r>
            <a:r>
              <a:rPr lang="vi-VN" sz="2000" b="1" i="1">
                <a:solidFill>
                  <a:srgbClr val="000000"/>
                </a:solidFill>
              </a:rPr>
              <a:t>: </a:t>
            </a:r>
            <a:r>
              <a:rPr lang="vi-VN" sz="2000">
                <a:solidFill>
                  <a:srgbClr val="000000"/>
                </a:solidFill>
              </a:rPr>
              <a:t>Tôn giáo phổ biến nhất của Ấn Độ là:</a:t>
            </a:r>
            <a:endParaRPr lang="en-US" sz="2000">
              <a:solidFill>
                <a:srgbClr val="000000"/>
              </a:solidFill>
            </a:endParaRPr>
          </a:p>
        </p:txBody>
      </p:sp>
      <p:grpSp>
        <p:nvGrpSpPr>
          <p:cNvPr id="3" name="Group 2">
            <a:extLst>
              <a:ext uri="{FF2B5EF4-FFF2-40B4-BE49-F238E27FC236}">
                <a16:creationId xmlns:a16="http://schemas.microsoft.com/office/drawing/2014/main" id="{E5C12833-6A13-5B61-95A6-4192E2822C3B}"/>
              </a:ext>
            </a:extLst>
          </p:cNvPr>
          <p:cNvGrpSpPr/>
          <p:nvPr/>
        </p:nvGrpSpPr>
        <p:grpSpPr>
          <a:xfrm>
            <a:off x="795671" y="2371726"/>
            <a:ext cx="1385554" cy="2570053"/>
            <a:chOff x="871871" y="2409826"/>
            <a:chExt cx="1385554" cy="2570053"/>
          </a:xfrm>
        </p:grpSpPr>
        <p:grpSp>
          <p:nvGrpSpPr>
            <p:cNvPr id="20" name="Group 19">
              <a:extLst>
                <a:ext uri="{FF2B5EF4-FFF2-40B4-BE49-F238E27FC236}">
                  <a16:creationId xmlns:a16="http://schemas.microsoft.com/office/drawing/2014/main" id="{9519858C-0E0C-130E-C75D-2878DEDC5370}"/>
                </a:ext>
              </a:extLst>
            </p:cNvPr>
            <p:cNvGrpSpPr/>
            <p:nvPr/>
          </p:nvGrpSpPr>
          <p:grpSpPr>
            <a:xfrm>
              <a:off x="971260" y="2409826"/>
              <a:ext cx="1164535" cy="2200721"/>
              <a:chOff x="450683" y="2524126"/>
              <a:chExt cx="1164535" cy="2200721"/>
            </a:xfrm>
          </p:grpSpPr>
          <p:sp>
            <p:nvSpPr>
              <p:cNvPr id="8" name="Oval 7">
                <a:extLst>
                  <a:ext uri="{FF2B5EF4-FFF2-40B4-BE49-F238E27FC236}">
                    <a16:creationId xmlns:a16="http://schemas.microsoft.com/office/drawing/2014/main" id="{B7DC15D9-E581-1C02-74CC-8D819E2759CB}"/>
                  </a:ext>
                </a:extLst>
              </p:cNvPr>
              <p:cNvSpPr/>
              <p:nvPr/>
            </p:nvSpPr>
            <p:spPr>
              <a:xfrm>
                <a:off x="719137"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A</a:t>
                </a:r>
              </a:p>
            </p:txBody>
          </p:sp>
          <p:pic>
            <p:nvPicPr>
              <p:cNvPr id="15" name="Picture 14">
                <a:extLst>
                  <a:ext uri="{FF2B5EF4-FFF2-40B4-BE49-F238E27FC236}">
                    <a16:creationId xmlns:a16="http://schemas.microsoft.com/office/drawing/2014/main" id="{0506194F-0863-AD7F-2B5C-E6E8A44E7C85}"/>
                  </a:ext>
                </a:extLst>
              </p:cNvPr>
              <p:cNvPicPr>
                <a:picLocks noChangeAspect="1"/>
              </p:cNvPicPr>
              <p:nvPr/>
            </p:nvPicPr>
            <p:blipFill>
              <a:blip r:embed="rId3"/>
              <a:srcRect/>
              <a:stretch/>
            </p:blipFill>
            <p:spPr>
              <a:xfrm>
                <a:off x="450683" y="3234241"/>
                <a:ext cx="1164535" cy="1490606"/>
              </a:xfrm>
              <a:prstGeom prst="rect">
                <a:avLst/>
              </a:prstGeom>
            </p:spPr>
          </p:pic>
        </p:grpSp>
        <p:sp>
          <p:nvSpPr>
            <p:cNvPr id="2" name="TextBox 1">
              <a:extLst>
                <a:ext uri="{FF2B5EF4-FFF2-40B4-BE49-F238E27FC236}">
                  <a16:creationId xmlns:a16="http://schemas.microsoft.com/office/drawing/2014/main" id="{8004BC43-550A-E928-A4FF-57AE087818EC}"/>
                </a:ext>
              </a:extLst>
            </p:cNvPr>
            <p:cNvSpPr txBox="1"/>
            <p:nvPr/>
          </p:nvSpPr>
          <p:spPr>
            <a:xfrm>
              <a:off x="871871" y="4610547"/>
              <a:ext cx="1385554" cy="369332"/>
            </a:xfrm>
            <a:prstGeom prst="rect">
              <a:avLst/>
            </a:prstGeom>
            <a:noFill/>
          </p:spPr>
          <p:txBody>
            <a:bodyPr wrap="square" rtlCol="0">
              <a:spAutoFit/>
            </a:bodyPr>
            <a:lstStyle/>
            <a:p>
              <a:pPr algn="ctr"/>
              <a:r>
                <a:rPr lang="en-US" sz="1800"/>
                <a:t>Phật giáo</a:t>
              </a:r>
            </a:p>
          </p:txBody>
        </p:sp>
      </p:grpSp>
      <p:grpSp>
        <p:nvGrpSpPr>
          <p:cNvPr id="5" name="Group 4">
            <a:extLst>
              <a:ext uri="{FF2B5EF4-FFF2-40B4-BE49-F238E27FC236}">
                <a16:creationId xmlns:a16="http://schemas.microsoft.com/office/drawing/2014/main" id="{0660FE44-EF89-EDAF-9BDC-ED527C951209}"/>
              </a:ext>
            </a:extLst>
          </p:cNvPr>
          <p:cNvGrpSpPr/>
          <p:nvPr/>
        </p:nvGrpSpPr>
        <p:grpSpPr>
          <a:xfrm>
            <a:off x="2891171" y="2371726"/>
            <a:ext cx="1385554" cy="2570053"/>
            <a:chOff x="871871" y="2409826"/>
            <a:chExt cx="1385554" cy="2570053"/>
          </a:xfrm>
        </p:grpSpPr>
        <p:grpSp>
          <p:nvGrpSpPr>
            <p:cNvPr id="6" name="Group 5">
              <a:extLst>
                <a:ext uri="{FF2B5EF4-FFF2-40B4-BE49-F238E27FC236}">
                  <a16:creationId xmlns:a16="http://schemas.microsoft.com/office/drawing/2014/main" id="{C289B1CD-0464-A6A0-14FC-F50D3E6334FD}"/>
                </a:ext>
              </a:extLst>
            </p:cNvPr>
            <p:cNvGrpSpPr/>
            <p:nvPr/>
          </p:nvGrpSpPr>
          <p:grpSpPr>
            <a:xfrm>
              <a:off x="973525" y="2409826"/>
              <a:ext cx="1160004" cy="2200721"/>
              <a:chOff x="452948" y="2524126"/>
              <a:chExt cx="1160004" cy="2200721"/>
            </a:xfrm>
          </p:grpSpPr>
          <p:sp>
            <p:nvSpPr>
              <p:cNvPr id="14" name="Oval 13">
                <a:extLst>
                  <a:ext uri="{FF2B5EF4-FFF2-40B4-BE49-F238E27FC236}">
                    <a16:creationId xmlns:a16="http://schemas.microsoft.com/office/drawing/2014/main" id="{7F823E90-1176-11D8-6A4A-A3D600D0AC2C}"/>
                  </a:ext>
                </a:extLst>
              </p:cNvPr>
              <p:cNvSpPr/>
              <p:nvPr/>
            </p:nvSpPr>
            <p:spPr>
              <a:xfrm>
                <a:off x="719137"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a:t>
                </a:r>
              </a:p>
            </p:txBody>
          </p:sp>
          <p:pic>
            <p:nvPicPr>
              <p:cNvPr id="16" name="Picture 15">
                <a:extLst>
                  <a:ext uri="{FF2B5EF4-FFF2-40B4-BE49-F238E27FC236}">
                    <a16:creationId xmlns:a16="http://schemas.microsoft.com/office/drawing/2014/main" id="{D4B57D07-1F4C-FD99-332A-4AD2BC6396D9}"/>
                  </a:ext>
                </a:extLst>
              </p:cNvPr>
              <p:cNvPicPr>
                <a:picLocks noChangeAspect="1"/>
              </p:cNvPicPr>
              <p:nvPr/>
            </p:nvPicPr>
            <p:blipFill>
              <a:blip r:embed="rId4"/>
              <a:srcRect/>
              <a:stretch/>
            </p:blipFill>
            <p:spPr>
              <a:xfrm>
                <a:off x="452948" y="3234241"/>
                <a:ext cx="1160004" cy="1490606"/>
              </a:xfrm>
              <a:prstGeom prst="rect">
                <a:avLst/>
              </a:prstGeom>
            </p:spPr>
          </p:pic>
        </p:grpSp>
        <p:sp>
          <p:nvSpPr>
            <p:cNvPr id="12" name="TextBox 11">
              <a:extLst>
                <a:ext uri="{FF2B5EF4-FFF2-40B4-BE49-F238E27FC236}">
                  <a16:creationId xmlns:a16="http://schemas.microsoft.com/office/drawing/2014/main" id="{C72A7056-6286-32F2-4560-BECB1B86070B}"/>
                </a:ext>
              </a:extLst>
            </p:cNvPr>
            <p:cNvSpPr txBox="1"/>
            <p:nvPr/>
          </p:nvSpPr>
          <p:spPr>
            <a:xfrm>
              <a:off x="871871" y="4610547"/>
              <a:ext cx="1385554" cy="369332"/>
            </a:xfrm>
            <a:prstGeom prst="rect">
              <a:avLst/>
            </a:prstGeom>
            <a:noFill/>
          </p:spPr>
          <p:txBody>
            <a:bodyPr wrap="square" rtlCol="0">
              <a:spAutoFit/>
            </a:bodyPr>
            <a:lstStyle/>
            <a:p>
              <a:pPr algn="ctr"/>
              <a:r>
                <a:rPr lang="en-US" sz="1800"/>
                <a:t>Hin-đu giáo</a:t>
              </a:r>
            </a:p>
          </p:txBody>
        </p:sp>
      </p:grpSp>
      <p:grpSp>
        <p:nvGrpSpPr>
          <p:cNvPr id="18" name="Group 17">
            <a:extLst>
              <a:ext uri="{FF2B5EF4-FFF2-40B4-BE49-F238E27FC236}">
                <a16:creationId xmlns:a16="http://schemas.microsoft.com/office/drawing/2014/main" id="{E6B11433-4DF1-4BB6-DBA8-3F1AFF78E1F0}"/>
              </a:ext>
            </a:extLst>
          </p:cNvPr>
          <p:cNvGrpSpPr/>
          <p:nvPr/>
        </p:nvGrpSpPr>
        <p:grpSpPr>
          <a:xfrm>
            <a:off x="4925290" y="2371726"/>
            <a:ext cx="1385554" cy="2570053"/>
            <a:chOff x="871871" y="2409826"/>
            <a:chExt cx="1385554" cy="2570053"/>
          </a:xfrm>
        </p:grpSpPr>
        <p:grpSp>
          <p:nvGrpSpPr>
            <p:cNvPr id="25" name="Group 24">
              <a:extLst>
                <a:ext uri="{FF2B5EF4-FFF2-40B4-BE49-F238E27FC236}">
                  <a16:creationId xmlns:a16="http://schemas.microsoft.com/office/drawing/2014/main" id="{E61FBA81-DD72-B940-5901-9F2985696B09}"/>
                </a:ext>
              </a:extLst>
            </p:cNvPr>
            <p:cNvGrpSpPr/>
            <p:nvPr/>
          </p:nvGrpSpPr>
          <p:grpSpPr>
            <a:xfrm>
              <a:off x="1064270" y="2409826"/>
              <a:ext cx="978515" cy="2200721"/>
              <a:chOff x="543693" y="2524126"/>
              <a:chExt cx="978515" cy="2200721"/>
            </a:xfrm>
          </p:grpSpPr>
          <p:sp>
            <p:nvSpPr>
              <p:cNvPr id="27" name="Oval 26">
                <a:extLst>
                  <a:ext uri="{FF2B5EF4-FFF2-40B4-BE49-F238E27FC236}">
                    <a16:creationId xmlns:a16="http://schemas.microsoft.com/office/drawing/2014/main" id="{2028B376-615B-2CDC-FD94-E01A64BFFBDF}"/>
                  </a:ext>
                </a:extLst>
              </p:cNvPr>
              <p:cNvSpPr/>
              <p:nvPr/>
            </p:nvSpPr>
            <p:spPr>
              <a:xfrm>
                <a:off x="719137"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a:t>
                </a:r>
              </a:p>
            </p:txBody>
          </p:sp>
          <p:pic>
            <p:nvPicPr>
              <p:cNvPr id="28" name="Picture 27">
                <a:extLst>
                  <a:ext uri="{FF2B5EF4-FFF2-40B4-BE49-F238E27FC236}">
                    <a16:creationId xmlns:a16="http://schemas.microsoft.com/office/drawing/2014/main" id="{8DCE11E2-ED11-FCCF-6CA4-B4BCF185AE3D}"/>
                  </a:ext>
                </a:extLst>
              </p:cNvPr>
              <p:cNvPicPr>
                <a:picLocks noChangeAspect="1"/>
              </p:cNvPicPr>
              <p:nvPr/>
            </p:nvPicPr>
            <p:blipFill>
              <a:blip r:embed="rId5"/>
              <a:srcRect/>
              <a:stretch/>
            </p:blipFill>
            <p:spPr>
              <a:xfrm>
                <a:off x="543693" y="3234241"/>
                <a:ext cx="978515" cy="1490606"/>
              </a:xfrm>
              <a:prstGeom prst="rect">
                <a:avLst/>
              </a:prstGeom>
            </p:spPr>
          </p:pic>
        </p:grpSp>
        <p:sp>
          <p:nvSpPr>
            <p:cNvPr id="26" name="TextBox 25">
              <a:extLst>
                <a:ext uri="{FF2B5EF4-FFF2-40B4-BE49-F238E27FC236}">
                  <a16:creationId xmlns:a16="http://schemas.microsoft.com/office/drawing/2014/main" id="{F6B63CF9-75AE-E073-98E3-ACC6B250A0DA}"/>
                </a:ext>
              </a:extLst>
            </p:cNvPr>
            <p:cNvSpPr txBox="1"/>
            <p:nvPr/>
          </p:nvSpPr>
          <p:spPr>
            <a:xfrm>
              <a:off x="871871" y="4610547"/>
              <a:ext cx="1385554" cy="369332"/>
            </a:xfrm>
            <a:prstGeom prst="rect">
              <a:avLst/>
            </a:prstGeom>
            <a:noFill/>
          </p:spPr>
          <p:txBody>
            <a:bodyPr wrap="square" rtlCol="0">
              <a:spAutoFit/>
            </a:bodyPr>
            <a:lstStyle/>
            <a:p>
              <a:pPr algn="ctr"/>
              <a:r>
                <a:rPr lang="en-US" sz="1800"/>
                <a:t>Đạo giáo</a:t>
              </a:r>
            </a:p>
          </p:txBody>
        </p:sp>
      </p:grpSp>
      <p:grpSp>
        <p:nvGrpSpPr>
          <p:cNvPr id="29" name="Group 28">
            <a:extLst>
              <a:ext uri="{FF2B5EF4-FFF2-40B4-BE49-F238E27FC236}">
                <a16:creationId xmlns:a16="http://schemas.microsoft.com/office/drawing/2014/main" id="{666C0D17-CBAC-43E3-B69E-91E6A991288B}"/>
              </a:ext>
            </a:extLst>
          </p:cNvPr>
          <p:cNvGrpSpPr/>
          <p:nvPr/>
        </p:nvGrpSpPr>
        <p:grpSpPr>
          <a:xfrm>
            <a:off x="6619941" y="2371726"/>
            <a:ext cx="1828931" cy="2570053"/>
            <a:chOff x="643468" y="2409826"/>
            <a:chExt cx="1828931" cy="2570053"/>
          </a:xfrm>
        </p:grpSpPr>
        <p:grpSp>
          <p:nvGrpSpPr>
            <p:cNvPr id="30" name="Group 29">
              <a:extLst>
                <a:ext uri="{FF2B5EF4-FFF2-40B4-BE49-F238E27FC236}">
                  <a16:creationId xmlns:a16="http://schemas.microsoft.com/office/drawing/2014/main" id="{578FB25D-95F0-B0D1-7591-8D80D0A0207E}"/>
                </a:ext>
              </a:extLst>
            </p:cNvPr>
            <p:cNvGrpSpPr/>
            <p:nvPr/>
          </p:nvGrpSpPr>
          <p:grpSpPr>
            <a:xfrm>
              <a:off x="1064270" y="2409826"/>
              <a:ext cx="978515" cy="2144659"/>
              <a:chOff x="543693" y="2524126"/>
              <a:chExt cx="978515" cy="2144659"/>
            </a:xfrm>
          </p:grpSpPr>
          <p:sp>
            <p:nvSpPr>
              <p:cNvPr id="32" name="Oval 31">
                <a:extLst>
                  <a:ext uri="{FF2B5EF4-FFF2-40B4-BE49-F238E27FC236}">
                    <a16:creationId xmlns:a16="http://schemas.microsoft.com/office/drawing/2014/main" id="{4E9D64F7-E1B1-4057-625E-7B52E54BDA63}"/>
                  </a:ext>
                </a:extLst>
              </p:cNvPr>
              <p:cNvSpPr/>
              <p:nvPr/>
            </p:nvSpPr>
            <p:spPr>
              <a:xfrm>
                <a:off x="719137"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D</a:t>
                </a:r>
              </a:p>
            </p:txBody>
          </p:sp>
          <p:pic>
            <p:nvPicPr>
              <p:cNvPr id="33" name="Picture 32">
                <a:extLst>
                  <a:ext uri="{FF2B5EF4-FFF2-40B4-BE49-F238E27FC236}">
                    <a16:creationId xmlns:a16="http://schemas.microsoft.com/office/drawing/2014/main" id="{D00001E8-10BB-A776-41E6-DBFD604896CC}"/>
                  </a:ext>
                </a:extLst>
              </p:cNvPr>
              <p:cNvPicPr>
                <a:picLocks noChangeAspect="1"/>
              </p:cNvPicPr>
              <p:nvPr/>
            </p:nvPicPr>
            <p:blipFill>
              <a:blip r:embed="rId6"/>
              <a:srcRect/>
              <a:stretch/>
            </p:blipFill>
            <p:spPr>
              <a:xfrm>
                <a:off x="543693" y="3290302"/>
                <a:ext cx="978515" cy="1378483"/>
              </a:xfrm>
              <a:prstGeom prst="rect">
                <a:avLst/>
              </a:prstGeom>
            </p:spPr>
          </p:pic>
        </p:grpSp>
        <p:sp>
          <p:nvSpPr>
            <p:cNvPr id="31" name="TextBox 30">
              <a:extLst>
                <a:ext uri="{FF2B5EF4-FFF2-40B4-BE49-F238E27FC236}">
                  <a16:creationId xmlns:a16="http://schemas.microsoft.com/office/drawing/2014/main" id="{00B891EC-1FF4-6122-C947-49D0C5E7FF0C}"/>
                </a:ext>
              </a:extLst>
            </p:cNvPr>
            <p:cNvSpPr txBox="1"/>
            <p:nvPr/>
          </p:nvSpPr>
          <p:spPr>
            <a:xfrm>
              <a:off x="643468" y="4610547"/>
              <a:ext cx="1828931" cy="369332"/>
            </a:xfrm>
            <a:prstGeom prst="rect">
              <a:avLst/>
            </a:prstGeom>
            <a:noFill/>
          </p:spPr>
          <p:txBody>
            <a:bodyPr wrap="square" rtlCol="0">
              <a:spAutoFit/>
            </a:bodyPr>
            <a:lstStyle/>
            <a:p>
              <a:pPr algn="ctr"/>
              <a:r>
                <a:rPr lang="en-US" sz="1800"/>
                <a:t>Thiên chúa giáo</a:t>
              </a:r>
            </a:p>
          </p:txBody>
        </p:sp>
      </p:grpSp>
      <p:sp>
        <p:nvSpPr>
          <p:cNvPr id="24" name="Rectangle 23">
            <a:extLst>
              <a:ext uri="{FF2B5EF4-FFF2-40B4-BE49-F238E27FC236}">
                <a16:creationId xmlns:a16="http://schemas.microsoft.com/office/drawing/2014/main" id="{4E9EB935-53B4-08A0-4080-2964A8E4F250}"/>
              </a:ext>
            </a:extLst>
          </p:cNvPr>
          <p:cNvSpPr/>
          <p:nvPr/>
        </p:nvSpPr>
        <p:spPr>
          <a:xfrm>
            <a:off x="2858305" y="2309588"/>
            <a:ext cx="1425498" cy="26321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06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4" name="TextBox 3">
            <a:extLst>
              <a:ext uri="{FF2B5EF4-FFF2-40B4-BE49-F238E27FC236}">
                <a16:creationId xmlns:a16="http://schemas.microsoft.com/office/drawing/2014/main" id="{8A9DFE21-1DB2-6F6F-A1C4-D0B4D7228C3F}"/>
              </a:ext>
            </a:extLst>
          </p:cNvPr>
          <p:cNvSpPr txBox="1"/>
          <p:nvPr/>
        </p:nvSpPr>
        <p:spPr>
          <a:xfrm>
            <a:off x="929021" y="349256"/>
            <a:ext cx="7285958" cy="646331"/>
          </a:xfrm>
          <a:prstGeom prst="rect">
            <a:avLst/>
          </a:prstGeom>
          <a:noFill/>
        </p:spPr>
        <p:txBody>
          <a:bodyPr wrap="square">
            <a:spAutoFit/>
          </a:bodyPr>
          <a:lstStyle/>
          <a:p>
            <a:pPr algn="ctr" defTabSz="457200">
              <a:buClrTx/>
            </a:pPr>
            <a:r>
              <a:rPr lang="en-US" sz="3600" b="1">
                <a:solidFill>
                  <a:srgbClr val="626364"/>
                </a:solidFill>
                <a:latin typeface="Arial" panose="020B0604020202020204" pitchFamily="34" charset="0"/>
                <a:cs typeface="Arial" panose="020B0604020202020204" pitchFamily="34" charset="0"/>
              </a:rPr>
              <a:t>TRÒ CHƠI AI HIỂU BIẾT HƠN</a:t>
            </a:r>
          </a:p>
        </p:txBody>
      </p:sp>
      <p:sp>
        <p:nvSpPr>
          <p:cNvPr id="7" name="Rectangle: Rounded Corners 6">
            <a:extLst>
              <a:ext uri="{FF2B5EF4-FFF2-40B4-BE49-F238E27FC236}">
                <a16:creationId xmlns:a16="http://schemas.microsoft.com/office/drawing/2014/main" id="{83D75BD5-8701-2FBA-083C-100CD411C4C8}"/>
              </a:ext>
            </a:extLst>
          </p:cNvPr>
          <p:cNvSpPr/>
          <p:nvPr/>
        </p:nvSpPr>
        <p:spPr>
          <a:xfrm>
            <a:off x="719137" y="1143000"/>
            <a:ext cx="7705725" cy="1019175"/>
          </a:xfrm>
          <a:prstGeom prst="round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i="1">
                <a:solidFill>
                  <a:srgbClr val="000000"/>
                </a:solidFill>
              </a:rPr>
              <a:t>Câu </a:t>
            </a:r>
            <a:r>
              <a:rPr lang="en-US" sz="2000" b="1" i="1">
                <a:solidFill>
                  <a:srgbClr val="000000"/>
                </a:solidFill>
              </a:rPr>
              <a:t>4</a:t>
            </a:r>
            <a:r>
              <a:rPr lang="vi-VN" sz="2000" b="1" i="1">
                <a:solidFill>
                  <a:srgbClr val="000000"/>
                </a:solidFill>
              </a:rPr>
              <a:t>: </a:t>
            </a:r>
            <a:r>
              <a:rPr lang="vi-VN" sz="2000">
                <a:solidFill>
                  <a:srgbClr val="000000"/>
                </a:solidFill>
              </a:rPr>
              <a:t>Đâu là một trong những công trình kiến trúc nổi tiếng của Ấn Độ?</a:t>
            </a:r>
            <a:endParaRPr lang="en-US" sz="2000">
              <a:solidFill>
                <a:srgbClr val="000000"/>
              </a:solidFill>
            </a:endParaRPr>
          </a:p>
        </p:txBody>
      </p:sp>
      <p:grpSp>
        <p:nvGrpSpPr>
          <p:cNvPr id="3" name="Group 2">
            <a:extLst>
              <a:ext uri="{FF2B5EF4-FFF2-40B4-BE49-F238E27FC236}">
                <a16:creationId xmlns:a16="http://schemas.microsoft.com/office/drawing/2014/main" id="{E5C12833-6A13-5B61-95A6-4192E2822C3B}"/>
              </a:ext>
            </a:extLst>
          </p:cNvPr>
          <p:cNvGrpSpPr/>
          <p:nvPr/>
        </p:nvGrpSpPr>
        <p:grpSpPr>
          <a:xfrm>
            <a:off x="337992" y="2371726"/>
            <a:ext cx="1828930" cy="2329325"/>
            <a:chOff x="675751" y="2409826"/>
            <a:chExt cx="1828930" cy="2329325"/>
          </a:xfrm>
        </p:grpSpPr>
        <p:grpSp>
          <p:nvGrpSpPr>
            <p:cNvPr id="20" name="Group 19">
              <a:extLst>
                <a:ext uri="{FF2B5EF4-FFF2-40B4-BE49-F238E27FC236}">
                  <a16:creationId xmlns:a16="http://schemas.microsoft.com/office/drawing/2014/main" id="{9519858C-0E0C-130E-C75D-2878DEDC5370}"/>
                </a:ext>
              </a:extLst>
            </p:cNvPr>
            <p:cNvGrpSpPr/>
            <p:nvPr/>
          </p:nvGrpSpPr>
          <p:grpSpPr>
            <a:xfrm>
              <a:off x="729593" y="2409826"/>
              <a:ext cx="1667165" cy="1906811"/>
              <a:chOff x="209016" y="2524126"/>
              <a:chExt cx="1667165" cy="1906811"/>
            </a:xfrm>
          </p:grpSpPr>
          <p:sp>
            <p:nvSpPr>
              <p:cNvPr id="8" name="Oval 7">
                <a:extLst>
                  <a:ext uri="{FF2B5EF4-FFF2-40B4-BE49-F238E27FC236}">
                    <a16:creationId xmlns:a16="http://schemas.microsoft.com/office/drawing/2014/main" id="{B7DC15D9-E581-1C02-74CC-8D819E2759CB}"/>
                  </a:ext>
                </a:extLst>
              </p:cNvPr>
              <p:cNvSpPr/>
              <p:nvPr/>
            </p:nvSpPr>
            <p:spPr>
              <a:xfrm>
                <a:off x="719137"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A</a:t>
                </a:r>
              </a:p>
            </p:txBody>
          </p:sp>
          <p:pic>
            <p:nvPicPr>
              <p:cNvPr id="15" name="Picture 14">
                <a:extLst>
                  <a:ext uri="{FF2B5EF4-FFF2-40B4-BE49-F238E27FC236}">
                    <a16:creationId xmlns:a16="http://schemas.microsoft.com/office/drawing/2014/main" id="{0506194F-0863-AD7F-2B5C-E6E8A44E7C85}"/>
                  </a:ext>
                </a:extLst>
              </p:cNvPr>
              <p:cNvPicPr>
                <a:picLocks noChangeAspect="1"/>
              </p:cNvPicPr>
              <p:nvPr/>
            </p:nvPicPr>
            <p:blipFill>
              <a:blip r:embed="rId3"/>
              <a:srcRect/>
              <a:stretch/>
            </p:blipFill>
            <p:spPr>
              <a:xfrm>
                <a:off x="209016" y="3319495"/>
                <a:ext cx="1667165" cy="1111442"/>
              </a:xfrm>
              <a:prstGeom prst="rect">
                <a:avLst/>
              </a:prstGeom>
            </p:spPr>
          </p:pic>
        </p:grpSp>
        <p:sp>
          <p:nvSpPr>
            <p:cNvPr id="2" name="TextBox 1">
              <a:extLst>
                <a:ext uri="{FF2B5EF4-FFF2-40B4-BE49-F238E27FC236}">
                  <a16:creationId xmlns:a16="http://schemas.microsoft.com/office/drawing/2014/main" id="{8004BC43-550A-E928-A4FF-57AE087818EC}"/>
                </a:ext>
              </a:extLst>
            </p:cNvPr>
            <p:cNvSpPr txBox="1"/>
            <p:nvPr/>
          </p:nvSpPr>
          <p:spPr>
            <a:xfrm>
              <a:off x="675751" y="4369819"/>
              <a:ext cx="1828930" cy="369332"/>
            </a:xfrm>
            <a:prstGeom prst="rect">
              <a:avLst/>
            </a:prstGeom>
            <a:noFill/>
          </p:spPr>
          <p:txBody>
            <a:bodyPr wrap="square" rtlCol="0">
              <a:spAutoFit/>
            </a:bodyPr>
            <a:lstStyle/>
            <a:p>
              <a:pPr algn="ctr"/>
              <a:r>
                <a:rPr lang="en-US" sz="1800"/>
                <a:t>Đền Taj Mahal.</a:t>
              </a:r>
            </a:p>
          </p:txBody>
        </p:sp>
      </p:grpSp>
      <p:grpSp>
        <p:nvGrpSpPr>
          <p:cNvPr id="5" name="Group 4">
            <a:extLst>
              <a:ext uri="{FF2B5EF4-FFF2-40B4-BE49-F238E27FC236}">
                <a16:creationId xmlns:a16="http://schemas.microsoft.com/office/drawing/2014/main" id="{0660FE44-EF89-EDAF-9BDC-ED527C951209}"/>
              </a:ext>
            </a:extLst>
          </p:cNvPr>
          <p:cNvGrpSpPr/>
          <p:nvPr/>
        </p:nvGrpSpPr>
        <p:grpSpPr>
          <a:xfrm>
            <a:off x="2379451" y="2371726"/>
            <a:ext cx="1709931" cy="2329325"/>
            <a:chOff x="703986" y="2409826"/>
            <a:chExt cx="1709931" cy="2329325"/>
          </a:xfrm>
        </p:grpSpPr>
        <p:grpSp>
          <p:nvGrpSpPr>
            <p:cNvPr id="6" name="Group 5">
              <a:extLst>
                <a:ext uri="{FF2B5EF4-FFF2-40B4-BE49-F238E27FC236}">
                  <a16:creationId xmlns:a16="http://schemas.microsoft.com/office/drawing/2014/main" id="{C289B1CD-0464-A6A0-14FC-F50D3E6334FD}"/>
                </a:ext>
              </a:extLst>
            </p:cNvPr>
            <p:cNvGrpSpPr/>
            <p:nvPr/>
          </p:nvGrpSpPr>
          <p:grpSpPr>
            <a:xfrm>
              <a:off x="703986" y="2409826"/>
              <a:ext cx="1666330" cy="1906808"/>
              <a:chOff x="183409" y="2524126"/>
              <a:chExt cx="1666330" cy="1906808"/>
            </a:xfrm>
          </p:grpSpPr>
          <p:sp>
            <p:nvSpPr>
              <p:cNvPr id="14" name="Oval 13">
                <a:extLst>
                  <a:ext uri="{FF2B5EF4-FFF2-40B4-BE49-F238E27FC236}">
                    <a16:creationId xmlns:a16="http://schemas.microsoft.com/office/drawing/2014/main" id="{7F823E90-1176-11D8-6A4A-A3D600D0AC2C}"/>
                  </a:ext>
                </a:extLst>
              </p:cNvPr>
              <p:cNvSpPr/>
              <p:nvPr/>
            </p:nvSpPr>
            <p:spPr>
              <a:xfrm>
                <a:off x="719137"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a:t>
                </a:r>
              </a:p>
            </p:txBody>
          </p:sp>
          <p:pic>
            <p:nvPicPr>
              <p:cNvPr id="16" name="Picture 15">
                <a:extLst>
                  <a:ext uri="{FF2B5EF4-FFF2-40B4-BE49-F238E27FC236}">
                    <a16:creationId xmlns:a16="http://schemas.microsoft.com/office/drawing/2014/main" id="{D4B57D07-1F4C-FD99-332A-4AD2BC6396D9}"/>
                  </a:ext>
                </a:extLst>
              </p:cNvPr>
              <p:cNvPicPr>
                <a:picLocks noChangeAspect="1"/>
              </p:cNvPicPr>
              <p:nvPr/>
            </p:nvPicPr>
            <p:blipFill>
              <a:blip r:embed="rId4"/>
              <a:srcRect/>
              <a:stretch/>
            </p:blipFill>
            <p:spPr>
              <a:xfrm>
                <a:off x="183409" y="3319493"/>
                <a:ext cx="1666330" cy="1111441"/>
              </a:xfrm>
              <a:prstGeom prst="rect">
                <a:avLst/>
              </a:prstGeom>
            </p:spPr>
          </p:pic>
        </p:grpSp>
        <p:sp>
          <p:nvSpPr>
            <p:cNvPr id="12" name="TextBox 11">
              <a:extLst>
                <a:ext uri="{FF2B5EF4-FFF2-40B4-BE49-F238E27FC236}">
                  <a16:creationId xmlns:a16="http://schemas.microsoft.com/office/drawing/2014/main" id="{C72A7056-6286-32F2-4560-BECB1B86070B}"/>
                </a:ext>
              </a:extLst>
            </p:cNvPr>
            <p:cNvSpPr txBox="1"/>
            <p:nvPr/>
          </p:nvSpPr>
          <p:spPr>
            <a:xfrm>
              <a:off x="705591" y="4369819"/>
              <a:ext cx="1708326" cy="369332"/>
            </a:xfrm>
            <a:prstGeom prst="rect">
              <a:avLst/>
            </a:prstGeom>
            <a:noFill/>
          </p:spPr>
          <p:txBody>
            <a:bodyPr wrap="square" rtlCol="0">
              <a:spAutoFit/>
            </a:bodyPr>
            <a:lstStyle/>
            <a:p>
              <a:pPr algn="ctr"/>
              <a:r>
                <a:rPr lang="en-US" sz="1800"/>
                <a:t>Angkor Thom.</a:t>
              </a:r>
            </a:p>
          </p:txBody>
        </p:sp>
      </p:grpSp>
      <p:grpSp>
        <p:nvGrpSpPr>
          <p:cNvPr id="18" name="Group 17">
            <a:extLst>
              <a:ext uri="{FF2B5EF4-FFF2-40B4-BE49-F238E27FC236}">
                <a16:creationId xmlns:a16="http://schemas.microsoft.com/office/drawing/2014/main" id="{E6B11433-4DF1-4BB6-DBA8-3F1AFF78E1F0}"/>
              </a:ext>
            </a:extLst>
          </p:cNvPr>
          <p:cNvGrpSpPr/>
          <p:nvPr/>
        </p:nvGrpSpPr>
        <p:grpSpPr>
          <a:xfrm>
            <a:off x="4366233" y="2371726"/>
            <a:ext cx="2146141" cy="2329325"/>
            <a:chOff x="610490" y="2409826"/>
            <a:chExt cx="2146141" cy="2329325"/>
          </a:xfrm>
        </p:grpSpPr>
        <p:grpSp>
          <p:nvGrpSpPr>
            <p:cNvPr id="25" name="Group 24">
              <a:extLst>
                <a:ext uri="{FF2B5EF4-FFF2-40B4-BE49-F238E27FC236}">
                  <a16:creationId xmlns:a16="http://schemas.microsoft.com/office/drawing/2014/main" id="{E61FBA81-DD72-B940-5901-9F2985696B09}"/>
                </a:ext>
              </a:extLst>
            </p:cNvPr>
            <p:cNvGrpSpPr/>
            <p:nvPr/>
          </p:nvGrpSpPr>
          <p:grpSpPr>
            <a:xfrm>
              <a:off x="664178" y="2409826"/>
              <a:ext cx="1989286" cy="1906808"/>
              <a:chOff x="143601" y="2524126"/>
              <a:chExt cx="1989286" cy="1906808"/>
            </a:xfrm>
          </p:grpSpPr>
          <p:sp>
            <p:nvSpPr>
              <p:cNvPr id="27" name="Oval 26">
                <a:extLst>
                  <a:ext uri="{FF2B5EF4-FFF2-40B4-BE49-F238E27FC236}">
                    <a16:creationId xmlns:a16="http://schemas.microsoft.com/office/drawing/2014/main" id="{2028B376-615B-2CDC-FD94-E01A64BFFBDF}"/>
                  </a:ext>
                </a:extLst>
              </p:cNvPr>
              <p:cNvSpPr/>
              <p:nvPr/>
            </p:nvSpPr>
            <p:spPr>
              <a:xfrm>
                <a:off x="818204"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a:t>
                </a:r>
              </a:p>
            </p:txBody>
          </p:sp>
          <p:pic>
            <p:nvPicPr>
              <p:cNvPr id="28" name="Picture 27">
                <a:extLst>
                  <a:ext uri="{FF2B5EF4-FFF2-40B4-BE49-F238E27FC236}">
                    <a16:creationId xmlns:a16="http://schemas.microsoft.com/office/drawing/2014/main" id="{8DCE11E2-ED11-FCCF-6CA4-B4BCF185AE3D}"/>
                  </a:ext>
                </a:extLst>
              </p:cNvPr>
              <p:cNvPicPr>
                <a:picLocks noChangeAspect="1"/>
              </p:cNvPicPr>
              <p:nvPr/>
            </p:nvPicPr>
            <p:blipFill>
              <a:blip r:embed="rId5"/>
              <a:srcRect/>
              <a:stretch/>
            </p:blipFill>
            <p:spPr>
              <a:xfrm>
                <a:off x="143601" y="3324670"/>
                <a:ext cx="1989286" cy="1106264"/>
              </a:xfrm>
              <a:prstGeom prst="rect">
                <a:avLst/>
              </a:prstGeom>
            </p:spPr>
          </p:pic>
        </p:grpSp>
        <p:sp>
          <p:nvSpPr>
            <p:cNvPr id="26" name="TextBox 25">
              <a:extLst>
                <a:ext uri="{FF2B5EF4-FFF2-40B4-BE49-F238E27FC236}">
                  <a16:creationId xmlns:a16="http://schemas.microsoft.com/office/drawing/2014/main" id="{F6B63CF9-75AE-E073-98E3-ACC6B250A0DA}"/>
                </a:ext>
              </a:extLst>
            </p:cNvPr>
            <p:cNvSpPr txBox="1"/>
            <p:nvPr/>
          </p:nvSpPr>
          <p:spPr>
            <a:xfrm>
              <a:off x="610490" y="4369819"/>
              <a:ext cx="2146141" cy="369332"/>
            </a:xfrm>
            <a:prstGeom prst="rect">
              <a:avLst/>
            </a:prstGeom>
            <a:noFill/>
          </p:spPr>
          <p:txBody>
            <a:bodyPr wrap="square" rtlCol="0">
              <a:spAutoFit/>
            </a:bodyPr>
            <a:lstStyle/>
            <a:p>
              <a:pPr algn="ctr"/>
              <a:r>
                <a:rPr lang="en-US" sz="1800"/>
                <a:t>Tháp đôi Petronas.</a:t>
              </a:r>
            </a:p>
          </p:txBody>
        </p:sp>
      </p:grpSp>
      <p:grpSp>
        <p:nvGrpSpPr>
          <p:cNvPr id="29" name="Group 28">
            <a:extLst>
              <a:ext uri="{FF2B5EF4-FFF2-40B4-BE49-F238E27FC236}">
                <a16:creationId xmlns:a16="http://schemas.microsoft.com/office/drawing/2014/main" id="{666C0D17-CBAC-43E3-B69E-91E6A991288B}"/>
              </a:ext>
            </a:extLst>
          </p:cNvPr>
          <p:cNvGrpSpPr/>
          <p:nvPr/>
        </p:nvGrpSpPr>
        <p:grpSpPr>
          <a:xfrm>
            <a:off x="6526899" y="2371726"/>
            <a:ext cx="2392582" cy="2329325"/>
            <a:chOff x="621256" y="2409826"/>
            <a:chExt cx="2392582" cy="2329325"/>
          </a:xfrm>
        </p:grpSpPr>
        <p:grpSp>
          <p:nvGrpSpPr>
            <p:cNvPr id="30" name="Group 29">
              <a:extLst>
                <a:ext uri="{FF2B5EF4-FFF2-40B4-BE49-F238E27FC236}">
                  <a16:creationId xmlns:a16="http://schemas.microsoft.com/office/drawing/2014/main" id="{578FB25D-95F0-B0D1-7591-8D80D0A0207E}"/>
                </a:ext>
              </a:extLst>
            </p:cNvPr>
            <p:cNvGrpSpPr/>
            <p:nvPr/>
          </p:nvGrpSpPr>
          <p:grpSpPr>
            <a:xfrm>
              <a:off x="987092" y="2409826"/>
              <a:ext cx="1658878" cy="1901631"/>
              <a:chOff x="466515" y="2524126"/>
              <a:chExt cx="1658878" cy="1901631"/>
            </a:xfrm>
          </p:grpSpPr>
          <p:sp>
            <p:nvSpPr>
              <p:cNvPr id="32" name="Oval 31">
                <a:extLst>
                  <a:ext uri="{FF2B5EF4-FFF2-40B4-BE49-F238E27FC236}">
                    <a16:creationId xmlns:a16="http://schemas.microsoft.com/office/drawing/2014/main" id="{4E9D64F7-E1B1-4057-625E-7B52E54BDA63}"/>
                  </a:ext>
                </a:extLst>
              </p:cNvPr>
              <p:cNvSpPr/>
              <p:nvPr/>
            </p:nvSpPr>
            <p:spPr>
              <a:xfrm>
                <a:off x="1039177" y="25241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D</a:t>
                </a:r>
              </a:p>
            </p:txBody>
          </p:sp>
          <p:pic>
            <p:nvPicPr>
              <p:cNvPr id="33" name="Picture 32">
                <a:extLst>
                  <a:ext uri="{FF2B5EF4-FFF2-40B4-BE49-F238E27FC236}">
                    <a16:creationId xmlns:a16="http://schemas.microsoft.com/office/drawing/2014/main" id="{D00001E8-10BB-A776-41E6-DBFD604896CC}"/>
                  </a:ext>
                </a:extLst>
              </p:cNvPr>
              <p:cNvPicPr>
                <a:picLocks noChangeAspect="1"/>
              </p:cNvPicPr>
              <p:nvPr/>
            </p:nvPicPr>
            <p:blipFill>
              <a:blip r:embed="rId6"/>
              <a:srcRect/>
              <a:stretch/>
            </p:blipFill>
            <p:spPr>
              <a:xfrm>
                <a:off x="466515" y="3319493"/>
                <a:ext cx="1658878" cy="1106264"/>
              </a:xfrm>
              <a:prstGeom prst="rect">
                <a:avLst/>
              </a:prstGeom>
            </p:spPr>
          </p:pic>
        </p:grpSp>
        <p:sp>
          <p:nvSpPr>
            <p:cNvPr id="31" name="TextBox 30">
              <a:extLst>
                <a:ext uri="{FF2B5EF4-FFF2-40B4-BE49-F238E27FC236}">
                  <a16:creationId xmlns:a16="http://schemas.microsoft.com/office/drawing/2014/main" id="{00B891EC-1FF4-6122-C947-49D0C5E7FF0C}"/>
                </a:ext>
              </a:extLst>
            </p:cNvPr>
            <p:cNvSpPr txBox="1"/>
            <p:nvPr/>
          </p:nvSpPr>
          <p:spPr>
            <a:xfrm>
              <a:off x="621256" y="4369819"/>
              <a:ext cx="2392582" cy="369332"/>
            </a:xfrm>
            <a:prstGeom prst="rect">
              <a:avLst/>
            </a:prstGeom>
            <a:noFill/>
          </p:spPr>
          <p:txBody>
            <a:bodyPr wrap="square" rtlCol="0">
              <a:spAutoFit/>
            </a:bodyPr>
            <a:lstStyle/>
            <a:p>
              <a:pPr algn="ctr"/>
              <a:r>
                <a:rPr lang="en-US" sz="1800"/>
                <a:t>Nhà thờ San Agustin.</a:t>
              </a:r>
            </a:p>
          </p:txBody>
        </p:sp>
      </p:grpSp>
      <p:sp>
        <p:nvSpPr>
          <p:cNvPr id="24" name="Rectangle 23">
            <a:extLst>
              <a:ext uri="{FF2B5EF4-FFF2-40B4-BE49-F238E27FC236}">
                <a16:creationId xmlns:a16="http://schemas.microsoft.com/office/drawing/2014/main" id="{4E9EB935-53B4-08A0-4080-2964A8E4F250}"/>
              </a:ext>
            </a:extLst>
          </p:cNvPr>
          <p:cNvSpPr/>
          <p:nvPr/>
        </p:nvSpPr>
        <p:spPr>
          <a:xfrm>
            <a:off x="282544" y="2319113"/>
            <a:ext cx="1884378" cy="23914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39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4" name="TextBox 3">
            <a:extLst>
              <a:ext uri="{FF2B5EF4-FFF2-40B4-BE49-F238E27FC236}">
                <a16:creationId xmlns:a16="http://schemas.microsoft.com/office/drawing/2014/main" id="{8A9DFE21-1DB2-6F6F-A1C4-D0B4D7228C3F}"/>
              </a:ext>
            </a:extLst>
          </p:cNvPr>
          <p:cNvSpPr txBox="1"/>
          <p:nvPr/>
        </p:nvSpPr>
        <p:spPr>
          <a:xfrm>
            <a:off x="929021" y="349256"/>
            <a:ext cx="7285958" cy="646331"/>
          </a:xfrm>
          <a:prstGeom prst="rect">
            <a:avLst/>
          </a:prstGeom>
          <a:noFill/>
        </p:spPr>
        <p:txBody>
          <a:bodyPr wrap="square">
            <a:spAutoFit/>
          </a:bodyPr>
          <a:lstStyle/>
          <a:p>
            <a:pPr algn="ctr" defTabSz="457200">
              <a:buClrTx/>
            </a:pPr>
            <a:r>
              <a:rPr lang="en-US" sz="3600" b="1">
                <a:solidFill>
                  <a:srgbClr val="626364"/>
                </a:solidFill>
                <a:latin typeface="Arial" panose="020B0604020202020204" pitchFamily="34" charset="0"/>
                <a:cs typeface="Arial" panose="020B0604020202020204" pitchFamily="34" charset="0"/>
              </a:rPr>
              <a:t>TRÒ CHƠI AI HIỂU BIẾT HƠN</a:t>
            </a:r>
          </a:p>
        </p:txBody>
      </p:sp>
      <p:sp>
        <p:nvSpPr>
          <p:cNvPr id="7" name="Rectangle: Rounded Corners 6">
            <a:extLst>
              <a:ext uri="{FF2B5EF4-FFF2-40B4-BE49-F238E27FC236}">
                <a16:creationId xmlns:a16="http://schemas.microsoft.com/office/drawing/2014/main" id="{83D75BD5-8701-2FBA-083C-100CD411C4C8}"/>
              </a:ext>
            </a:extLst>
          </p:cNvPr>
          <p:cNvSpPr/>
          <p:nvPr/>
        </p:nvSpPr>
        <p:spPr>
          <a:xfrm>
            <a:off x="719137" y="1143000"/>
            <a:ext cx="7705725" cy="1019175"/>
          </a:xfrm>
          <a:prstGeom prst="round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i="1">
                <a:solidFill>
                  <a:srgbClr val="000000"/>
                </a:solidFill>
              </a:rPr>
              <a:t>Câu </a:t>
            </a:r>
            <a:r>
              <a:rPr lang="en-US" sz="2000" b="1" i="1">
                <a:solidFill>
                  <a:srgbClr val="000000"/>
                </a:solidFill>
              </a:rPr>
              <a:t>5</a:t>
            </a:r>
            <a:r>
              <a:rPr lang="vi-VN" sz="2000" b="1" i="1">
                <a:solidFill>
                  <a:srgbClr val="000000"/>
                </a:solidFill>
              </a:rPr>
              <a:t>: </a:t>
            </a:r>
            <a:r>
              <a:rPr lang="vi-VN" sz="2000">
                <a:solidFill>
                  <a:srgbClr val="000000"/>
                </a:solidFill>
              </a:rPr>
              <a:t>Tác phẩm văn học nổi tiếng của Ấn Độ là:</a:t>
            </a:r>
            <a:endParaRPr lang="en-US" sz="2000">
              <a:solidFill>
                <a:srgbClr val="000000"/>
              </a:solidFill>
            </a:endParaRPr>
          </a:p>
        </p:txBody>
      </p:sp>
      <p:grpSp>
        <p:nvGrpSpPr>
          <p:cNvPr id="10" name="Group 9">
            <a:extLst>
              <a:ext uri="{FF2B5EF4-FFF2-40B4-BE49-F238E27FC236}">
                <a16:creationId xmlns:a16="http://schemas.microsoft.com/office/drawing/2014/main" id="{C8DC3E8A-F7E3-AD92-2AD5-5C57D768406F}"/>
              </a:ext>
            </a:extLst>
          </p:cNvPr>
          <p:cNvGrpSpPr/>
          <p:nvPr/>
        </p:nvGrpSpPr>
        <p:grpSpPr>
          <a:xfrm>
            <a:off x="680467" y="2371726"/>
            <a:ext cx="1445005" cy="2505074"/>
            <a:chOff x="499492" y="2371726"/>
            <a:chExt cx="1445005" cy="2505074"/>
          </a:xfrm>
        </p:grpSpPr>
        <p:sp>
          <p:nvSpPr>
            <p:cNvPr id="8" name="Oval 7">
              <a:extLst>
                <a:ext uri="{FF2B5EF4-FFF2-40B4-BE49-F238E27FC236}">
                  <a16:creationId xmlns:a16="http://schemas.microsoft.com/office/drawing/2014/main" id="{B7DC15D9-E581-1C02-74CC-8D819E2759CB}"/>
                </a:ext>
              </a:extLst>
            </p:cNvPr>
            <p:cNvSpPr/>
            <p:nvPr/>
          </p:nvSpPr>
          <p:spPr>
            <a:xfrm>
              <a:off x="901955" y="23717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A</a:t>
              </a:r>
            </a:p>
          </p:txBody>
        </p:sp>
        <p:sp>
          <p:nvSpPr>
            <p:cNvPr id="9" name="Rectangle: Rounded Corners 8">
              <a:extLst>
                <a:ext uri="{FF2B5EF4-FFF2-40B4-BE49-F238E27FC236}">
                  <a16:creationId xmlns:a16="http://schemas.microsoft.com/office/drawing/2014/main" id="{9A2661AC-FCB7-5CCC-985B-8EC848F794D8}"/>
                </a:ext>
              </a:extLst>
            </p:cNvPr>
            <p:cNvSpPr/>
            <p:nvPr/>
          </p:nvSpPr>
          <p:spPr>
            <a:xfrm>
              <a:off x="499492" y="3124200"/>
              <a:ext cx="1445005" cy="1752600"/>
            </a:xfrm>
            <a:prstGeom prst="roundRect">
              <a:avLst>
                <a:gd name="adj" fmla="val 14689"/>
              </a:avLst>
            </a:prstGeom>
            <a:solidFill>
              <a:schemeClr val="accent5"/>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Phạ-lắc Phạ-lam.</a:t>
              </a:r>
            </a:p>
          </p:txBody>
        </p:sp>
      </p:grpSp>
      <p:grpSp>
        <p:nvGrpSpPr>
          <p:cNvPr id="11" name="Group 10">
            <a:extLst>
              <a:ext uri="{FF2B5EF4-FFF2-40B4-BE49-F238E27FC236}">
                <a16:creationId xmlns:a16="http://schemas.microsoft.com/office/drawing/2014/main" id="{C3118442-63D8-9ABF-700B-155C935BC37B}"/>
              </a:ext>
            </a:extLst>
          </p:cNvPr>
          <p:cNvGrpSpPr/>
          <p:nvPr/>
        </p:nvGrpSpPr>
        <p:grpSpPr>
          <a:xfrm>
            <a:off x="2563823" y="2371726"/>
            <a:ext cx="1445005" cy="2505074"/>
            <a:chOff x="499492" y="2371726"/>
            <a:chExt cx="1445005" cy="2505074"/>
          </a:xfrm>
        </p:grpSpPr>
        <p:sp>
          <p:nvSpPr>
            <p:cNvPr id="13" name="Oval 12">
              <a:extLst>
                <a:ext uri="{FF2B5EF4-FFF2-40B4-BE49-F238E27FC236}">
                  <a16:creationId xmlns:a16="http://schemas.microsoft.com/office/drawing/2014/main" id="{D7D012EA-8F0C-B9FF-C711-41691EDB8F12}"/>
                </a:ext>
              </a:extLst>
            </p:cNvPr>
            <p:cNvSpPr/>
            <p:nvPr/>
          </p:nvSpPr>
          <p:spPr>
            <a:xfrm>
              <a:off x="901955" y="23717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a:t>
              </a:r>
            </a:p>
          </p:txBody>
        </p:sp>
        <p:sp>
          <p:nvSpPr>
            <p:cNvPr id="17" name="Rectangle: Rounded Corners 16">
              <a:extLst>
                <a:ext uri="{FF2B5EF4-FFF2-40B4-BE49-F238E27FC236}">
                  <a16:creationId xmlns:a16="http://schemas.microsoft.com/office/drawing/2014/main" id="{83DFEC53-A465-E6B9-6732-4931FF8873A3}"/>
                </a:ext>
              </a:extLst>
            </p:cNvPr>
            <p:cNvSpPr/>
            <p:nvPr/>
          </p:nvSpPr>
          <p:spPr>
            <a:xfrm>
              <a:off x="499492" y="3124200"/>
              <a:ext cx="1445005" cy="1752600"/>
            </a:xfrm>
            <a:prstGeom prst="roundRect">
              <a:avLst>
                <a:gd name="adj" fmla="val 14689"/>
              </a:avLst>
            </a:prstGeom>
            <a:solidFill>
              <a:schemeClr val="accent5"/>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Bé xỉ </a:t>
              </a:r>
            </a:p>
            <a:p>
              <a:pPr algn="ctr">
                <a:lnSpc>
                  <a:spcPct val="150000"/>
                </a:lnSpc>
              </a:pPr>
              <a:r>
                <a:rPr lang="en-US" sz="2000">
                  <a:solidFill>
                    <a:srgbClr val="000000"/>
                  </a:solidFill>
                </a:rPr>
                <a:t>(Xỉ-nọi).</a:t>
              </a:r>
            </a:p>
          </p:txBody>
        </p:sp>
      </p:grpSp>
      <p:grpSp>
        <p:nvGrpSpPr>
          <p:cNvPr id="19" name="Group 18">
            <a:extLst>
              <a:ext uri="{FF2B5EF4-FFF2-40B4-BE49-F238E27FC236}">
                <a16:creationId xmlns:a16="http://schemas.microsoft.com/office/drawing/2014/main" id="{DC23DDF2-DF7E-20D5-0338-2F09B684469D}"/>
              </a:ext>
            </a:extLst>
          </p:cNvPr>
          <p:cNvGrpSpPr/>
          <p:nvPr/>
        </p:nvGrpSpPr>
        <p:grpSpPr>
          <a:xfrm>
            <a:off x="4447179" y="2371726"/>
            <a:ext cx="1982196" cy="2505074"/>
            <a:chOff x="499492" y="2371726"/>
            <a:chExt cx="1982196" cy="2505074"/>
          </a:xfrm>
        </p:grpSpPr>
        <p:sp>
          <p:nvSpPr>
            <p:cNvPr id="21" name="Oval 20">
              <a:extLst>
                <a:ext uri="{FF2B5EF4-FFF2-40B4-BE49-F238E27FC236}">
                  <a16:creationId xmlns:a16="http://schemas.microsoft.com/office/drawing/2014/main" id="{DF3057DD-248D-A432-21A7-DED0694CDEE4}"/>
                </a:ext>
              </a:extLst>
            </p:cNvPr>
            <p:cNvSpPr/>
            <p:nvPr/>
          </p:nvSpPr>
          <p:spPr>
            <a:xfrm>
              <a:off x="1170550" y="23717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a:t>
              </a:r>
            </a:p>
          </p:txBody>
        </p:sp>
        <p:sp>
          <p:nvSpPr>
            <p:cNvPr id="22" name="Rectangle: Rounded Corners 21">
              <a:extLst>
                <a:ext uri="{FF2B5EF4-FFF2-40B4-BE49-F238E27FC236}">
                  <a16:creationId xmlns:a16="http://schemas.microsoft.com/office/drawing/2014/main" id="{AE4C874C-302E-8296-745D-C7F71472402D}"/>
                </a:ext>
              </a:extLst>
            </p:cNvPr>
            <p:cNvSpPr/>
            <p:nvPr/>
          </p:nvSpPr>
          <p:spPr>
            <a:xfrm>
              <a:off x="499492" y="3124200"/>
              <a:ext cx="1982196" cy="1752600"/>
            </a:xfrm>
            <a:prstGeom prst="roundRect">
              <a:avLst>
                <a:gd name="adj" fmla="val 14689"/>
              </a:avLst>
            </a:prstGeom>
            <a:solidFill>
              <a:schemeClr val="accent5"/>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Chiến đấu bảo vệ thành phố Thà-khẹc.</a:t>
              </a:r>
            </a:p>
          </p:txBody>
        </p:sp>
      </p:grpSp>
      <p:grpSp>
        <p:nvGrpSpPr>
          <p:cNvPr id="23" name="Group 22">
            <a:extLst>
              <a:ext uri="{FF2B5EF4-FFF2-40B4-BE49-F238E27FC236}">
                <a16:creationId xmlns:a16="http://schemas.microsoft.com/office/drawing/2014/main" id="{CF920091-EC14-4DDA-C2CD-F3FDFA779DFE}"/>
              </a:ext>
            </a:extLst>
          </p:cNvPr>
          <p:cNvGrpSpPr/>
          <p:nvPr/>
        </p:nvGrpSpPr>
        <p:grpSpPr>
          <a:xfrm>
            <a:off x="6867726" y="2371726"/>
            <a:ext cx="1445005" cy="2505074"/>
            <a:chOff x="499492" y="2371726"/>
            <a:chExt cx="1445005" cy="2505074"/>
          </a:xfrm>
        </p:grpSpPr>
        <p:sp>
          <p:nvSpPr>
            <p:cNvPr id="34" name="Oval 33">
              <a:extLst>
                <a:ext uri="{FF2B5EF4-FFF2-40B4-BE49-F238E27FC236}">
                  <a16:creationId xmlns:a16="http://schemas.microsoft.com/office/drawing/2014/main" id="{A7917676-DD2D-9ED4-6382-BFE36175B40F}"/>
                </a:ext>
              </a:extLst>
            </p:cNvPr>
            <p:cNvSpPr/>
            <p:nvPr/>
          </p:nvSpPr>
          <p:spPr>
            <a:xfrm>
              <a:off x="901955" y="2371726"/>
              <a:ext cx="640080" cy="640080"/>
            </a:xfrm>
            <a:prstGeom prst="ellipse">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D</a:t>
              </a:r>
            </a:p>
          </p:txBody>
        </p:sp>
        <p:sp>
          <p:nvSpPr>
            <p:cNvPr id="35" name="Rectangle: Rounded Corners 34">
              <a:extLst>
                <a:ext uri="{FF2B5EF4-FFF2-40B4-BE49-F238E27FC236}">
                  <a16:creationId xmlns:a16="http://schemas.microsoft.com/office/drawing/2014/main" id="{B13BEDB6-4CCF-2A4B-A837-48C3EEBEE4F1}"/>
                </a:ext>
              </a:extLst>
            </p:cNvPr>
            <p:cNvSpPr/>
            <p:nvPr/>
          </p:nvSpPr>
          <p:spPr>
            <a:xfrm>
              <a:off x="499492" y="3124200"/>
              <a:ext cx="1445005" cy="1752600"/>
            </a:xfrm>
            <a:prstGeom prst="roundRect">
              <a:avLst>
                <a:gd name="adj" fmla="val 14689"/>
              </a:avLst>
            </a:prstGeom>
            <a:solidFill>
              <a:schemeClr val="accent5"/>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Ma-ha-bha-ra-ta. </a:t>
              </a:r>
            </a:p>
          </p:txBody>
        </p:sp>
      </p:grpSp>
      <p:sp>
        <p:nvSpPr>
          <p:cNvPr id="24" name="Rectangle 23">
            <a:extLst>
              <a:ext uri="{FF2B5EF4-FFF2-40B4-BE49-F238E27FC236}">
                <a16:creationId xmlns:a16="http://schemas.microsoft.com/office/drawing/2014/main" id="{4E9EB935-53B4-08A0-4080-2964A8E4F250}"/>
              </a:ext>
            </a:extLst>
          </p:cNvPr>
          <p:cNvSpPr/>
          <p:nvPr/>
        </p:nvSpPr>
        <p:spPr>
          <a:xfrm>
            <a:off x="6648039" y="2247900"/>
            <a:ext cx="1884378" cy="2733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20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1"/>
        <p:cNvGrpSpPr/>
        <p:nvPr/>
      </p:nvGrpSpPr>
      <p:grpSpPr>
        <a:xfrm>
          <a:off x="0" y="0"/>
          <a:ext cx="0" cy="0"/>
          <a:chOff x="0" y="0"/>
          <a:chExt cx="0" cy="0"/>
        </a:xfrm>
      </p:grpSpPr>
      <p:grpSp>
        <p:nvGrpSpPr>
          <p:cNvPr id="1372" name="Google Shape;1372;p39"/>
          <p:cNvGrpSpPr/>
          <p:nvPr/>
        </p:nvGrpSpPr>
        <p:grpSpPr>
          <a:xfrm>
            <a:off x="3894681" y="437807"/>
            <a:ext cx="895011" cy="4706206"/>
            <a:chOff x="169912" y="1534403"/>
            <a:chExt cx="662774" cy="3485046"/>
          </a:xfrm>
        </p:grpSpPr>
        <p:sp>
          <p:nvSpPr>
            <p:cNvPr id="1373" name="Google Shape;1373;p39"/>
            <p:cNvSpPr/>
            <p:nvPr/>
          </p:nvSpPr>
          <p:spPr>
            <a:xfrm>
              <a:off x="169912" y="4206536"/>
              <a:ext cx="662774" cy="103302"/>
            </a:xfrm>
            <a:custGeom>
              <a:avLst/>
              <a:gdLst/>
              <a:ahLst/>
              <a:cxnLst/>
              <a:rect l="l" t="t" r="r" b="b"/>
              <a:pathLst>
                <a:path w="3240" h="505" extrusionOk="0">
                  <a:moveTo>
                    <a:pt x="259" y="1"/>
                  </a:moveTo>
                  <a:cubicBezTo>
                    <a:pt x="123" y="1"/>
                    <a:pt x="1" y="109"/>
                    <a:pt x="1" y="246"/>
                  </a:cubicBezTo>
                  <a:cubicBezTo>
                    <a:pt x="1" y="382"/>
                    <a:pt x="123" y="504"/>
                    <a:pt x="259" y="504"/>
                  </a:cubicBezTo>
                  <a:lnTo>
                    <a:pt x="2967" y="504"/>
                  </a:lnTo>
                  <a:cubicBezTo>
                    <a:pt x="3117" y="504"/>
                    <a:pt x="3239"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9"/>
            <p:cNvSpPr/>
            <p:nvPr/>
          </p:nvSpPr>
          <p:spPr>
            <a:xfrm>
              <a:off x="236802" y="4284472"/>
              <a:ext cx="528992" cy="103302"/>
            </a:xfrm>
            <a:custGeom>
              <a:avLst/>
              <a:gdLst/>
              <a:ahLst/>
              <a:cxnLst/>
              <a:rect l="l" t="t" r="r" b="b"/>
              <a:pathLst>
                <a:path w="2586" h="505" extrusionOk="0">
                  <a:moveTo>
                    <a:pt x="0" y="1"/>
                  </a:moveTo>
                  <a:lnTo>
                    <a:pt x="0" y="191"/>
                  </a:lnTo>
                  <a:cubicBezTo>
                    <a:pt x="0" y="368"/>
                    <a:pt x="136" y="504"/>
                    <a:pt x="313" y="504"/>
                  </a:cubicBezTo>
                  <a:lnTo>
                    <a:pt x="2286"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9"/>
            <p:cNvSpPr/>
            <p:nvPr/>
          </p:nvSpPr>
          <p:spPr>
            <a:xfrm>
              <a:off x="197731" y="3249003"/>
              <a:ext cx="609793" cy="105961"/>
            </a:xfrm>
            <a:custGeom>
              <a:avLst/>
              <a:gdLst/>
              <a:ahLst/>
              <a:cxnLst/>
              <a:rect l="l" t="t" r="r" b="b"/>
              <a:pathLst>
                <a:path w="2981" h="518" extrusionOk="0">
                  <a:moveTo>
                    <a:pt x="259" y="1"/>
                  </a:moveTo>
                  <a:cubicBezTo>
                    <a:pt x="123" y="1"/>
                    <a:pt x="1" y="110"/>
                    <a:pt x="1" y="259"/>
                  </a:cubicBezTo>
                  <a:lnTo>
                    <a:pt x="1" y="273"/>
                  </a:lnTo>
                  <a:cubicBezTo>
                    <a:pt x="1" y="409"/>
                    <a:pt x="123" y="518"/>
                    <a:pt x="259" y="518"/>
                  </a:cubicBezTo>
                  <a:lnTo>
                    <a:pt x="2722" y="518"/>
                  </a:lnTo>
                  <a:cubicBezTo>
                    <a:pt x="2858" y="518"/>
                    <a:pt x="2967" y="423"/>
                    <a:pt x="2981" y="273"/>
                  </a:cubicBezTo>
                  <a:lnTo>
                    <a:pt x="2981" y="259"/>
                  </a:lnTo>
                  <a:cubicBezTo>
                    <a:pt x="2981"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9"/>
            <p:cNvSpPr/>
            <p:nvPr/>
          </p:nvSpPr>
          <p:spPr>
            <a:xfrm>
              <a:off x="250712" y="3332462"/>
              <a:ext cx="495649" cy="103302"/>
            </a:xfrm>
            <a:custGeom>
              <a:avLst/>
              <a:gdLst/>
              <a:ahLst/>
              <a:cxnLst/>
              <a:rect l="l" t="t" r="r" b="b"/>
              <a:pathLst>
                <a:path w="2423" h="505" extrusionOk="0">
                  <a:moveTo>
                    <a:pt x="0" y="1"/>
                  </a:moveTo>
                  <a:lnTo>
                    <a:pt x="0" y="205"/>
                  </a:lnTo>
                  <a:cubicBezTo>
                    <a:pt x="0" y="368"/>
                    <a:pt x="136" y="504"/>
                    <a:pt x="300" y="504"/>
                  </a:cubicBezTo>
                  <a:lnTo>
                    <a:pt x="2110" y="504"/>
                  </a:lnTo>
                  <a:cubicBezTo>
                    <a:pt x="2286" y="504"/>
                    <a:pt x="2422"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9"/>
            <p:cNvSpPr/>
            <p:nvPr/>
          </p:nvSpPr>
          <p:spPr>
            <a:xfrm>
              <a:off x="239461" y="1926949"/>
              <a:ext cx="526333" cy="89187"/>
            </a:xfrm>
            <a:custGeom>
              <a:avLst/>
              <a:gdLst/>
              <a:ahLst/>
              <a:cxnLst/>
              <a:rect l="l" t="t" r="r" b="b"/>
              <a:pathLst>
                <a:path w="2573" h="436" extrusionOk="0">
                  <a:moveTo>
                    <a:pt x="232" y="0"/>
                  </a:moveTo>
                  <a:cubicBezTo>
                    <a:pt x="110" y="0"/>
                    <a:pt x="1" y="96"/>
                    <a:pt x="1" y="218"/>
                  </a:cubicBezTo>
                  <a:cubicBezTo>
                    <a:pt x="1" y="341"/>
                    <a:pt x="110" y="436"/>
                    <a:pt x="232" y="436"/>
                  </a:cubicBezTo>
                  <a:lnTo>
                    <a:pt x="2355" y="436"/>
                  </a:lnTo>
                  <a:cubicBezTo>
                    <a:pt x="2477" y="436"/>
                    <a:pt x="2573" y="341"/>
                    <a:pt x="2573" y="218"/>
                  </a:cubicBezTo>
                  <a:cubicBezTo>
                    <a:pt x="2573" y="96"/>
                    <a:pt x="2477" y="0"/>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9"/>
            <p:cNvSpPr/>
            <p:nvPr/>
          </p:nvSpPr>
          <p:spPr>
            <a:xfrm>
              <a:off x="476135" y="1534403"/>
              <a:ext cx="50322" cy="200671"/>
            </a:xfrm>
            <a:custGeom>
              <a:avLst/>
              <a:gdLst/>
              <a:ahLst/>
              <a:cxnLst/>
              <a:rect l="l" t="t" r="r" b="b"/>
              <a:pathLst>
                <a:path w="246" h="981" extrusionOk="0">
                  <a:moveTo>
                    <a:pt x="137" y="1"/>
                  </a:moveTo>
                  <a:lnTo>
                    <a:pt x="1" y="980"/>
                  </a:lnTo>
                  <a:lnTo>
                    <a:pt x="246" y="980"/>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9"/>
            <p:cNvSpPr/>
            <p:nvPr/>
          </p:nvSpPr>
          <p:spPr>
            <a:xfrm>
              <a:off x="320262" y="1709709"/>
              <a:ext cx="370458" cy="200671"/>
            </a:xfrm>
            <a:custGeom>
              <a:avLst/>
              <a:gdLst/>
              <a:ahLst/>
              <a:cxnLst/>
              <a:rect l="l" t="t" r="r" b="b"/>
              <a:pathLst>
                <a:path w="1811" h="981" extrusionOk="0">
                  <a:moveTo>
                    <a:pt x="899" y="1"/>
                  </a:moveTo>
                  <a:cubicBezTo>
                    <a:pt x="55" y="137"/>
                    <a:pt x="1" y="981"/>
                    <a:pt x="1" y="981"/>
                  </a:cubicBezTo>
                  <a:lnTo>
                    <a:pt x="1810" y="981"/>
                  </a:lnTo>
                  <a:cubicBezTo>
                    <a:pt x="1783" y="981"/>
                    <a:pt x="1742"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9"/>
            <p:cNvSpPr/>
            <p:nvPr/>
          </p:nvSpPr>
          <p:spPr>
            <a:xfrm>
              <a:off x="323125"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9"/>
            <p:cNvSpPr/>
            <p:nvPr/>
          </p:nvSpPr>
          <p:spPr>
            <a:xfrm>
              <a:off x="428882"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9"/>
            <p:cNvSpPr/>
            <p:nvPr/>
          </p:nvSpPr>
          <p:spPr>
            <a:xfrm>
              <a:off x="531774"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9"/>
            <p:cNvSpPr/>
            <p:nvPr/>
          </p:nvSpPr>
          <p:spPr>
            <a:xfrm>
              <a:off x="637531" y="1985452"/>
              <a:ext cx="41935" cy="328519"/>
            </a:xfrm>
            <a:custGeom>
              <a:avLst/>
              <a:gdLst/>
              <a:ahLst/>
              <a:cxnLst/>
              <a:rect l="l" t="t" r="r" b="b"/>
              <a:pathLst>
                <a:path w="205" h="1606" extrusionOk="0">
                  <a:moveTo>
                    <a:pt x="1" y="0"/>
                  </a:moveTo>
                  <a:lnTo>
                    <a:pt x="1" y="1606"/>
                  </a:lnTo>
                  <a:lnTo>
                    <a:pt x="205" y="160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9"/>
            <p:cNvSpPr/>
            <p:nvPr/>
          </p:nvSpPr>
          <p:spPr>
            <a:xfrm>
              <a:off x="247848" y="2252604"/>
              <a:ext cx="512423" cy="78141"/>
            </a:xfrm>
            <a:custGeom>
              <a:avLst/>
              <a:gdLst/>
              <a:ahLst/>
              <a:cxnLst/>
              <a:rect l="l" t="t" r="r" b="b"/>
              <a:pathLst>
                <a:path w="2505" h="382" extrusionOk="0">
                  <a:moveTo>
                    <a:pt x="191" y="0"/>
                  </a:moveTo>
                  <a:cubicBezTo>
                    <a:pt x="82" y="0"/>
                    <a:pt x="1" y="96"/>
                    <a:pt x="1" y="191"/>
                  </a:cubicBezTo>
                  <a:cubicBezTo>
                    <a:pt x="1" y="300"/>
                    <a:pt x="82" y="381"/>
                    <a:pt x="191" y="381"/>
                  </a:cubicBezTo>
                  <a:lnTo>
                    <a:pt x="2300" y="381"/>
                  </a:lnTo>
                  <a:cubicBezTo>
                    <a:pt x="2396" y="381"/>
                    <a:pt x="2477" y="300"/>
                    <a:pt x="2505" y="191"/>
                  </a:cubicBezTo>
                  <a:cubicBezTo>
                    <a:pt x="2505" y="96"/>
                    <a:pt x="2409" y="0"/>
                    <a:pt x="2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9"/>
            <p:cNvSpPr/>
            <p:nvPr/>
          </p:nvSpPr>
          <p:spPr>
            <a:xfrm>
              <a:off x="300828" y="2308244"/>
              <a:ext cx="403801" cy="92051"/>
            </a:xfrm>
            <a:custGeom>
              <a:avLst/>
              <a:gdLst/>
              <a:ahLst/>
              <a:cxnLst/>
              <a:rect l="l" t="t" r="r" b="b"/>
              <a:pathLst>
                <a:path w="1974" h="450" extrusionOk="0">
                  <a:moveTo>
                    <a:pt x="0" y="1"/>
                  </a:moveTo>
                  <a:lnTo>
                    <a:pt x="0" y="137"/>
                  </a:lnTo>
                  <a:cubicBezTo>
                    <a:pt x="0" y="313"/>
                    <a:pt x="136" y="450"/>
                    <a:pt x="300" y="450"/>
                  </a:cubicBezTo>
                  <a:lnTo>
                    <a:pt x="1660"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9"/>
            <p:cNvSpPr/>
            <p:nvPr/>
          </p:nvSpPr>
          <p:spPr>
            <a:xfrm>
              <a:off x="264622" y="2358360"/>
              <a:ext cx="473352" cy="2661089"/>
            </a:xfrm>
            <a:custGeom>
              <a:avLst/>
              <a:gdLst/>
              <a:ahLst/>
              <a:cxnLst/>
              <a:rect l="l" t="t" r="r" b="b"/>
              <a:pathLst>
                <a:path w="2314" h="13009" extrusionOk="0">
                  <a:moveTo>
                    <a:pt x="354" y="0"/>
                  </a:moveTo>
                  <a:lnTo>
                    <a:pt x="0" y="13009"/>
                  </a:lnTo>
                  <a:lnTo>
                    <a:pt x="2314" y="13009"/>
                  </a:lnTo>
                  <a:lnTo>
                    <a:pt x="19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9"/>
          <p:cNvGrpSpPr/>
          <p:nvPr/>
        </p:nvGrpSpPr>
        <p:grpSpPr>
          <a:xfrm>
            <a:off x="5222729" y="1151304"/>
            <a:ext cx="3772006" cy="3992174"/>
            <a:chOff x="9449512" y="1601099"/>
            <a:chExt cx="2772515" cy="2934343"/>
          </a:xfrm>
        </p:grpSpPr>
        <p:sp>
          <p:nvSpPr>
            <p:cNvPr id="1388" name="Google Shape;1388;p39"/>
            <p:cNvSpPr/>
            <p:nvPr/>
          </p:nvSpPr>
          <p:spPr>
            <a:xfrm>
              <a:off x="9482517" y="2177386"/>
              <a:ext cx="2706413" cy="232992"/>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9"/>
            <p:cNvSpPr/>
            <p:nvPr/>
          </p:nvSpPr>
          <p:spPr>
            <a:xfrm>
              <a:off x="9611386" y="2456489"/>
              <a:ext cx="2447094" cy="2034433"/>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9"/>
            <p:cNvSpPr/>
            <p:nvPr/>
          </p:nvSpPr>
          <p:spPr>
            <a:xfrm>
              <a:off x="9530449" y="2953534"/>
              <a:ext cx="990802" cy="120622"/>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9"/>
            <p:cNvSpPr/>
            <p:nvPr/>
          </p:nvSpPr>
          <p:spPr>
            <a:xfrm>
              <a:off x="9530449" y="3315155"/>
              <a:ext cx="990802" cy="118923"/>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9"/>
            <p:cNvSpPr/>
            <p:nvPr/>
          </p:nvSpPr>
          <p:spPr>
            <a:xfrm>
              <a:off x="9530449" y="4180374"/>
              <a:ext cx="990802" cy="90891"/>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9"/>
            <p:cNvSpPr/>
            <p:nvPr/>
          </p:nvSpPr>
          <p:spPr>
            <a:xfrm>
              <a:off x="9502418" y="4362033"/>
              <a:ext cx="1050263" cy="82639"/>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9"/>
            <p:cNvSpPr/>
            <p:nvPr/>
          </p:nvSpPr>
          <p:spPr>
            <a:xfrm>
              <a:off x="9449512" y="4428047"/>
              <a:ext cx="1154379" cy="10739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9"/>
            <p:cNvSpPr/>
            <p:nvPr/>
          </p:nvSpPr>
          <p:spPr>
            <a:xfrm>
              <a:off x="11150284" y="2953534"/>
              <a:ext cx="990802" cy="120622"/>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9"/>
            <p:cNvSpPr/>
            <p:nvPr/>
          </p:nvSpPr>
          <p:spPr>
            <a:xfrm>
              <a:off x="11150284" y="3315155"/>
              <a:ext cx="990802" cy="118923"/>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9"/>
            <p:cNvSpPr/>
            <p:nvPr/>
          </p:nvSpPr>
          <p:spPr>
            <a:xfrm>
              <a:off x="11150284" y="4180374"/>
              <a:ext cx="990802" cy="90891"/>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9"/>
            <p:cNvSpPr/>
            <p:nvPr/>
          </p:nvSpPr>
          <p:spPr>
            <a:xfrm>
              <a:off x="11120554" y="4362033"/>
              <a:ext cx="1050263" cy="82639"/>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9"/>
            <p:cNvSpPr/>
            <p:nvPr/>
          </p:nvSpPr>
          <p:spPr>
            <a:xfrm>
              <a:off x="11067648" y="4428047"/>
              <a:ext cx="1154379" cy="10739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9"/>
            <p:cNvSpPr/>
            <p:nvPr/>
          </p:nvSpPr>
          <p:spPr>
            <a:xfrm>
              <a:off x="9736857" y="2056886"/>
              <a:ext cx="2197846" cy="82639"/>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9"/>
            <p:cNvSpPr/>
            <p:nvPr/>
          </p:nvSpPr>
          <p:spPr>
            <a:xfrm>
              <a:off x="9796316" y="1931411"/>
              <a:ext cx="2080624" cy="95867"/>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9"/>
            <p:cNvSpPr/>
            <p:nvPr/>
          </p:nvSpPr>
          <p:spPr>
            <a:xfrm>
              <a:off x="9981246" y="1764677"/>
              <a:ext cx="1712335" cy="130451"/>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9"/>
            <p:cNvSpPr/>
            <p:nvPr/>
          </p:nvSpPr>
          <p:spPr>
            <a:xfrm>
              <a:off x="10048956" y="1601099"/>
              <a:ext cx="1576911" cy="130573"/>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6" name="Google Shape;1406;p39"/>
          <p:cNvSpPr/>
          <p:nvPr/>
        </p:nvSpPr>
        <p:spPr>
          <a:xfrm>
            <a:off x="331700" y="690226"/>
            <a:ext cx="3431700" cy="343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7" name="Google Shape;1407;p39"/>
          <p:cNvGrpSpPr/>
          <p:nvPr/>
        </p:nvGrpSpPr>
        <p:grpSpPr>
          <a:xfrm>
            <a:off x="772591" y="1530589"/>
            <a:ext cx="2549493" cy="3612822"/>
            <a:chOff x="5920450" y="689525"/>
            <a:chExt cx="919200" cy="1302575"/>
          </a:xfrm>
        </p:grpSpPr>
        <p:sp>
          <p:nvSpPr>
            <p:cNvPr id="1408" name="Google Shape;1408;p39"/>
            <p:cNvSpPr/>
            <p:nvPr/>
          </p:nvSpPr>
          <p:spPr>
            <a:xfrm>
              <a:off x="6629750" y="1339050"/>
              <a:ext cx="209900" cy="653050"/>
            </a:xfrm>
            <a:custGeom>
              <a:avLst/>
              <a:gdLst/>
              <a:ahLst/>
              <a:cxnLst/>
              <a:rect l="l" t="t" r="r" b="b"/>
              <a:pathLst>
                <a:path w="8396" h="26122" extrusionOk="0">
                  <a:moveTo>
                    <a:pt x="2247" y="0"/>
                  </a:moveTo>
                  <a:cubicBezTo>
                    <a:pt x="1210" y="0"/>
                    <a:pt x="0" y="26094"/>
                    <a:pt x="27" y="26094"/>
                  </a:cubicBezTo>
                  <a:lnTo>
                    <a:pt x="8395" y="26121"/>
                  </a:lnTo>
                  <a:cubicBezTo>
                    <a:pt x="8395" y="26121"/>
                    <a:pt x="7429" y="20121"/>
                    <a:pt x="7171" y="16923"/>
                  </a:cubicBezTo>
                  <a:cubicBezTo>
                    <a:pt x="6926" y="13725"/>
                    <a:pt x="6109" y="10119"/>
                    <a:pt x="5334" y="5629"/>
                  </a:cubicBezTo>
                  <a:cubicBezTo>
                    <a:pt x="4572" y="1139"/>
                    <a:pt x="2299" y="23"/>
                    <a:pt x="2299" y="23"/>
                  </a:cubicBezTo>
                  <a:cubicBezTo>
                    <a:pt x="2282" y="8"/>
                    <a:pt x="2264" y="0"/>
                    <a:pt x="2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9"/>
            <p:cNvSpPr/>
            <p:nvPr/>
          </p:nvSpPr>
          <p:spPr>
            <a:xfrm>
              <a:off x="6759450" y="1857300"/>
              <a:ext cx="49225" cy="20500"/>
            </a:xfrm>
            <a:custGeom>
              <a:avLst/>
              <a:gdLst/>
              <a:ahLst/>
              <a:cxnLst/>
              <a:rect l="l" t="t" r="r" b="b"/>
              <a:pathLst>
                <a:path w="1969" h="820" extrusionOk="0">
                  <a:moveTo>
                    <a:pt x="45" y="1"/>
                  </a:moveTo>
                  <a:cubicBezTo>
                    <a:pt x="29" y="1"/>
                    <a:pt x="0" y="45"/>
                    <a:pt x="37" y="57"/>
                  </a:cubicBezTo>
                  <a:cubicBezTo>
                    <a:pt x="608" y="425"/>
                    <a:pt x="1261" y="697"/>
                    <a:pt x="1942" y="819"/>
                  </a:cubicBezTo>
                  <a:cubicBezTo>
                    <a:pt x="1955" y="819"/>
                    <a:pt x="1969" y="819"/>
                    <a:pt x="1969" y="806"/>
                  </a:cubicBezTo>
                  <a:cubicBezTo>
                    <a:pt x="1969" y="792"/>
                    <a:pt x="1969" y="765"/>
                    <a:pt x="1955" y="765"/>
                  </a:cubicBezTo>
                  <a:cubicBezTo>
                    <a:pt x="1289" y="561"/>
                    <a:pt x="663" y="316"/>
                    <a:pt x="50" y="3"/>
                  </a:cubicBezTo>
                  <a:cubicBezTo>
                    <a:pt x="49" y="2"/>
                    <a:pt x="47" y="1"/>
                    <a:pt x="45"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9"/>
            <p:cNvSpPr/>
            <p:nvPr/>
          </p:nvSpPr>
          <p:spPr>
            <a:xfrm>
              <a:off x="6736550" y="1541250"/>
              <a:ext cx="5450" cy="102050"/>
            </a:xfrm>
            <a:custGeom>
              <a:avLst/>
              <a:gdLst/>
              <a:ahLst/>
              <a:cxnLst/>
              <a:rect l="l" t="t" r="r" b="b"/>
              <a:pathLst>
                <a:path w="218" h="4082" extrusionOk="0">
                  <a:moveTo>
                    <a:pt x="123" y="1"/>
                  </a:moveTo>
                  <a:cubicBezTo>
                    <a:pt x="109" y="1"/>
                    <a:pt x="95" y="11"/>
                    <a:pt x="95" y="31"/>
                  </a:cubicBezTo>
                  <a:cubicBezTo>
                    <a:pt x="41" y="344"/>
                    <a:pt x="14" y="684"/>
                    <a:pt x="14" y="1025"/>
                  </a:cubicBezTo>
                  <a:cubicBezTo>
                    <a:pt x="0" y="2004"/>
                    <a:pt x="109" y="3093"/>
                    <a:pt x="163" y="4059"/>
                  </a:cubicBezTo>
                  <a:cubicBezTo>
                    <a:pt x="163" y="4075"/>
                    <a:pt x="182" y="4081"/>
                    <a:pt x="198" y="4081"/>
                  </a:cubicBezTo>
                  <a:cubicBezTo>
                    <a:pt x="209" y="4081"/>
                    <a:pt x="218" y="4078"/>
                    <a:pt x="218" y="4073"/>
                  </a:cubicBezTo>
                  <a:cubicBezTo>
                    <a:pt x="218" y="3732"/>
                    <a:pt x="218" y="3392"/>
                    <a:pt x="191" y="3052"/>
                  </a:cubicBezTo>
                  <a:cubicBezTo>
                    <a:pt x="163" y="2072"/>
                    <a:pt x="55" y="997"/>
                    <a:pt x="150" y="31"/>
                  </a:cubicBezTo>
                  <a:cubicBezTo>
                    <a:pt x="150" y="11"/>
                    <a:pt x="136" y="1"/>
                    <a:pt x="123"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9"/>
            <p:cNvSpPr/>
            <p:nvPr/>
          </p:nvSpPr>
          <p:spPr>
            <a:xfrm>
              <a:off x="6295325" y="1239600"/>
              <a:ext cx="164000" cy="214150"/>
            </a:xfrm>
            <a:custGeom>
              <a:avLst/>
              <a:gdLst/>
              <a:ahLst/>
              <a:cxnLst/>
              <a:rect l="l" t="t" r="r" b="b"/>
              <a:pathLst>
                <a:path w="6560" h="8566" extrusionOk="0">
                  <a:moveTo>
                    <a:pt x="817" y="0"/>
                  </a:moveTo>
                  <a:cubicBezTo>
                    <a:pt x="817" y="0"/>
                    <a:pt x="980" y="1905"/>
                    <a:pt x="980" y="3048"/>
                  </a:cubicBezTo>
                  <a:cubicBezTo>
                    <a:pt x="980" y="4205"/>
                    <a:pt x="1" y="4273"/>
                    <a:pt x="1" y="4273"/>
                  </a:cubicBezTo>
                  <a:cubicBezTo>
                    <a:pt x="1" y="4273"/>
                    <a:pt x="4246" y="8369"/>
                    <a:pt x="5212" y="8559"/>
                  </a:cubicBezTo>
                  <a:cubicBezTo>
                    <a:pt x="5233" y="8564"/>
                    <a:pt x="5254" y="8566"/>
                    <a:pt x="5275" y="8566"/>
                  </a:cubicBezTo>
                  <a:cubicBezTo>
                    <a:pt x="6195" y="8566"/>
                    <a:pt x="6559" y="4219"/>
                    <a:pt x="6559" y="4219"/>
                  </a:cubicBezTo>
                  <a:cubicBezTo>
                    <a:pt x="6559" y="4219"/>
                    <a:pt x="5825" y="3742"/>
                    <a:pt x="5825" y="3225"/>
                  </a:cubicBezTo>
                  <a:lnTo>
                    <a:pt x="5825" y="0"/>
                  </a:lnTo>
                  <a:close/>
                </a:path>
              </a:pathLst>
            </a:custGeom>
            <a:solidFill>
              <a:srgbClr val="965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9"/>
            <p:cNvSpPr/>
            <p:nvPr/>
          </p:nvSpPr>
          <p:spPr>
            <a:xfrm>
              <a:off x="6043550" y="920250"/>
              <a:ext cx="125950" cy="157450"/>
            </a:xfrm>
            <a:custGeom>
              <a:avLst/>
              <a:gdLst/>
              <a:ahLst/>
              <a:cxnLst/>
              <a:rect l="l" t="t" r="r" b="b"/>
              <a:pathLst>
                <a:path w="5038" h="6298" extrusionOk="0">
                  <a:moveTo>
                    <a:pt x="3026" y="1"/>
                  </a:moveTo>
                  <a:cubicBezTo>
                    <a:pt x="2703" y="1"/>
                    <a:pt x="2311" y="249"/>
                    <a:pt x="1839" y="895"/>
                  </a:cubicBezTo>
                  <a:cubicBezTo>
                    <a:pt x="1" y="3447"/>
                    <a:pt x="2324" y="6298"/>
                    <a:pt x="3473" y="6298"/>
                  </a:cubicBezTo>
                  <a:cubicBezTo>
                    <a:pt x="3573" y="6298"/>
                    <a:pt x="3665" y="6276"/>
                    <a:pt x="3744" y="6229"/>
                  </a:cubicBezTo>
                  <a:cubicBezTo>
                    <a:pt x="4738" y="5644"/>
                    <a:pt x="5037" y="5454"/>
                    <a:pt x="5037" y="5454"/>
                  </a:cubicBezTo>
                  <a:lnTo>
                    <a:pt x="4411" y="2651"/>
                  </a:lnTo>
                  <a:cubicBezTo>
                    <a:pt x="4411" y="2651"/>
                    <a:pt x="4084" y="1"/>
                    <a:pt x="3026" y="1"/>
                  </a:cubicBezTo>
                  <a:close/>
                </a:path>
              </a:pathLst>
            </a:custGeom>
            <a:solidFill>
              <a:srgbClr val="965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9"/>
            <p:cNvSpPr/>
            <p:nvPr/>
          </p:nvSpPr>
          <p:spPr>
            <a:xfrm>
              <a:off x="6575300" y="920250"/>
              <a:ext cx="125925" cy="157450"/>
            </a:xfrm>
            <a:custGeom>
              <a:avLst/>
              <a:gdLst/>
              <a:ahLst/>
              <a:cxnLst/>
              <a:rect l="l" t="t" r="r" b="b"/>
              <a:pathLst>
                <a:path w="5037" h="6298" extrusionOk="0">
                  <a:moveTo>
                    <a:pt x="2011" y="1"/>
                  </a:moveTo>
                  <a:cubicBezTo>
                    <a:pt x="954" y="1"/>
                    <a:pt x="626" y="2651"/>
                    <a:pt x="626" y="2651"/>
                  </a:cubicBezTo>
                  <a:lnTo>
                    <a:pt x="0" y="5454"/>
                  </a:lnTo>
                  <a:cubicBezTo>
                    <a:pt x="0" y="5454"/>
                    <a:pt x="300" y="5644"/>
                    <a:pt x="1293" y="6229"/>
                  </a:cubicBezTo>
                  <a:cubicBezTo>
                    <a:pt x="1372" y="6276"/>
                    <a:pt x="1464" y="6298"/>
                    <a:pt x="1565" y="6298"/>
                  </a:cubicBezTo>
                  <a:cubicBezTo>
                    <a:pt x="2713" y="6298"/>
                    <a:pt x="5037" y="3447"/>
                    <a:pt x="3198" y="895"/>
                  </a:cubicBezTo>
                  <a:cubicBezTo>
                    <a:pt x="2727" y="249"/>
                    <a:pt x="2335" y="1"/>
                    <a:pt x="2011" y="1"/>
                  </a:cubicBezTo>
                  <a:close/>
                </a:path>
              </a:pathLst>
            </a:custGeom>
            <a:solidFill>
              <a:srgbClr val="965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9"/>
            <p:cNvSpPr/>
            <p:nvPr/>
          </p:nvSpPr>
          <p:spPr>
            <a:xfrm>
              <a:off x="6315750" y="1239600"/>
              <a:ext cx="125200" cy="69775"/>
            </a:xfrm>
            <a:custGeom>
              <a:avLst/>
              <a:gdLst/>
              <a:ahLst/>
              <a:cxnLst/>
              <a:rect l="l" t="t" r="r" b="b"/>
              <a:pathLst>
                <a:path w="5008" h="2791" extrusionOk="0">
                  <a:moveTo>
                    <a:pt x="0" y="0"/>
                  </a:moveTo>
                  <a:cubicBezTo>
                    <a:pt x="0" y="0"/>
                    <a:pt x="109" y="1375"/>
                    <a:pt x="136" y="2477"/>
                  </a:cubicBezTo>
                  <a:cubicBezTo>
                    <a:pt x="802" y="2688"/>
                    <a:pt x="1484" y="2790"/>
                    <a:pt x="2161" y="2790"/>
                  </a:cubicBezTo>
                  <a:cubicBezTo>
                    <a:pt x="3143" y="2790"/>
                    <a:pt x="4113" y="2575"/>
                    <a:pt x="5008" y="2164"/>
                  </a:cubicBezTo>
                  <a:lnTo>
                    <a:pt x="5008" y="0"/>
                  </a:lnTo>
                  <a:close/>
                </a:path>
              </a:pathLst>
            </a:custGeom>
            <a:solidFill>
              <a:srgbClr val="C1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9"/>
            <p:cNvSpPr/>
            <p:nvPr/>
          </p:nvSpPr>
          <p:spPr>
            <a:xfrm>
              <a:off x="6088500" y="925275"/>
              <a:ext cx="81000" cy="152600"/>
            </a:xfrm>
            <a:custGeom>
              <a:avLst/>
              <a:gdLst/>
              <a:ahLst/>
              <a:cxnLst/>
              <a:rect l="l" t="t" r="r" b="b"/>
              <a:pathLst>
                <a:path w="3240" h="6104" extrusionOk="0">
                  <a:moveTo>
                    <a:pt x="1701" y="0"/>
                  </a:moveTo>
                  <a:cubicBezTo>
                    <a:pt x="1701" y="1851"/>
                    <a:pt x="1307" y="3742"/>
                    <a:pt x="1" y="4817"/>
                  </a:cubicBezTo>
                  <a:cubicBezTo>
                    <a:pt x="493" y="5589"/>
                    <a:pt x="1178" y="6103"/>
                    <a:pt x="1663" y="6103"/>
                  </a:cubicBezTo>
                  <a:cubicBezTo>
                    <a:pt x="1768" y="6103"/>
                    <a:pt x="1864" y="6079"/>
                    <a:pt x="1946" y="6028"/>
                  </a:cubicBezTo>
                  <a:cubicBezTo>
                    <a:pt x="2940" y="5443"/>
                    <a:pt x="3239" y="5253"/>
                    <a:pt x="3239" y="5253"/>
                  </a:cubicBezTo>
                  <a:lnTo>
                    <a:pt x="2613" y="2450"/>
                  </a:lnTo>
                  <a:cubicBezTo>
                    <a:pt x="2613" y="2450"/>
                    <a:pt x="2395" y="599"/>
                    <a:pt x="1701" y="0"/>
                  </a:cubicBezTo>
                  <a:close/>
                </a:path>
              </a:pathLst>
            </a:custGeom>
            <a:solidFill>
              <a:srgbClr val="C1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9"/>
            <p:cNvSpPr/>
            <p:nvPr/>
          </p:nvSpPr>
          <p:spPr>
            <a:xfrm>
              <a:off x="6575300" y="931400"/>
              <a:ext cx="86075" cy="146325"/>
            </a:xfrm>
            <a:custGeom>
              <a:avLst/>
              <a:gdLst/>
              <a:ahLst/>
              <a:cxnLst/>
              <a:rect l="l" t="t" r="r" b="b"/>
              <a:pathLst>
                <a:path w="3443" h="5853" extrusionOk="0">
                  <a:moveTo>
                    <a:pt x="1334" y="0"/>
                  </a:moveTo>
                  <a:cubicBezTo>
                    <a:pt x="817" y="762"/>
                    <a:pt x="626" y="2205"/>
                    <a:pt x="626" y="2205"/>
                  </a:cubicBezTo>
                  <a:lnTo>
                    <a:pt x="0" y="5008"/>
                  </a:lnTo>
                  <a:cubicBezTo>
                    <a:pt x="0" y="5008"/>
                    <a:pt x="300" y="5198"/>
                    <a:pt x="1293" y="5783"/>
                  </a:cubicBezTo>
                  <a:cubicBezTo>
                    <a:pt x="1371" y="5830"/>
                    <a:pt x="1463" y="5852"/>
                    <a:pt x="1564" y="5852"/>
                  </a:cubicBezTo>
                  <a:cubicBezTo>
                    <a:pt x="2115" y="5852"/>
                    <a:pt x="2949" y="5196"/>
                    <a:pt x="3443" y="4219"/>
                  </a:cubicBezTo>
                  <a:cubicBezTo>
                    <a:pt x="2395" y="3144"/>
                    <a:pt x="1729" y="1579"/>
                    <a:pt x="1334" y="0"/>
                  </a:cubicBezTo>
                  <a:close/>
                </a:path>
              </a:pathLst>
            </a:custGeom>
            <a:solidFill>
              <a:srgbClr val="C1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9"/>
            <p:cNvSpPr/>
            <p:nvPr/>
          </p:nvSpPr>
          <p:spPr>
            <a:xfrm>
              <a:off x="6123200" y="689525"/>
              <a:ext cx="498375" cy="575600"/>
            </a:xfrm>
            <a:custGeom>
              <a:avLst/>
              <a:gdLst/>
              <a:ahLst/>
              <a:cxnLst/>
              <a:rect l="l" t="t" r="r" b="b"/>
              <a:pathLst>
                <a:path w="19935" h="23024" extrusionOk="0">
                  <a:moveTo>
                    <a:pt x="9920" y="1"/>
                  </a:moveTo>
                  <a:cubicBezTo>
                    <a:pt x="4436" y="1"/>
                    <a:pt x="1" y="3103"/>
                    <a:pt x="1035" y="13254"/>
                  </a:cubicBezTo>
                  <a:cubicBezTo>
                    <a:pt x="1906" y="22017"/>
                    <a:pt x="9852" y="23024"/>
                    <a:pt x="9852" y="23024"/>
                  </a:cubicBezTo>
                  <a:cubicBezTo>
                    <a:pt x="11675" y="23024"/>
                    <a:pt x="17880" y="21541"/>
                    <a:pt x="18792" y="12846"/>
                  </a:cubicBezTo>
                  <a:cubicBezTo>
                    <a:pt x="19935" y="2096"/>
                    <a:pt x="15499" y="1"/>
                    <a:pt x="9920" y="1"/>
                  </a:cubicBezTo>
                  <a:close/>
                </a:path>
              </a:pathLst>
            </a:custGeom>
            <a:solidFill>
              <a:srgbClr val="C1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9"/>
            <p:cNvSpPr/>
            <p:nvPr/>
          </p:nvSpPr>
          <p:spPr>
            <a:xfrm>
              <a:off x="6290900" y="714025"/>
              <a:ext cx="175225" cy="112950"/>
            </a:xfrm>
            <a:custGeom>
              <a:avLst/>
              <a:gdLst/>
              <a:ahLst/>
              <a:cxnLst/>
              <a:rect l="l" t="t" r="r" b="b"/>
              <a:pathLst>
                <a:path w="7009" h="4518" extrusionOk="0">
                  <a:moveTo>
                    <a:pt x="3498" y="0"/>
                  </a:moveTo>
                  <a:cubicBezTo>
                    <a:pt x="1566" y="0"/>
                    <a:pt x="1" y="1021"/>
                    <a:pt x="1" y="2259"/>
                  </a:cubicBezTo>
                  <a:cubicBezTo>
                    <a:pt x="1" y="3525"/>
                    <a:pt x="1566" y="4518"/>
                    <a:pt x="3498" y="4518"/>
                  </a:cubicBezTo>
                  <a:cubicBezTo>
                    <a:pt x="5444" y="4518"/>
                    <a:pt x="7009" y="3497"/>
                    <a:pt x="7009" y="2259"/>
                  </a:cubicBezTo>
                  <a:cubicBezTo>
                    <a:pt x="7009" y="1007"/>
                    <a:pt x="5416" y="0"/>
                    <a:pt x="3498" y="0"/>
                  </a:cubicBezTo>
                  <a:close/>
                </a:path>
              </a:pathLst>
            </a:custGeom>
            <a:solidFill>
              <a:srgbClr val="FBFBF8">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9"/>
            <p:cNvSpPr/>
            <p:nvPr/>
          </p:nvSpPr>
          <p:spPr>
            <a:xfrm>
              <a:off x="6144625" y="893000"/>
              <a:ext cx="453500" cy="372125"/>
            </a:xfrm>
            <a:custGeom>
              <a:avLst/>
              <a:gdLst/>
              <a:ahLst/>
              <a:cxnLst/>
              <a:rect l="l" t="t" r="r" b="b"/>
              <a:pathLst>
                <a:path w="18140" h="14885" extrusionOk="0">
                  <a:moveTo>
                    <a:pt x="14512" y="1"/>
                  </a:moveTo>
                  <a:cubicBezTo>
                    <a:pt x="12904" y="1"/>
                    <a:pt x="11353" y="575"/>
                    <a:pt x="10165" y="1972"/>
                  </a:cubicBezTo>
                  <a:cubicBezTo>
                    <a:pt x="10090" y="2047"/>
                    <a:pt x="9900" y="2084"/>
                    <a:pt x="9689" y="2084"/>
                  </a:cubicBezTo>
                  <a:cubicBezTo>
                    <a:pt x="9478" y="2084"/>
                    <a:pt x="9247" y="2047"/>
                    <a:pt x="9090" y="1972"/>
                  </a:cubicBezTo>
                  <a:cubicBezTo>
                    <a:pt x="8046" y="857"/>
                    <a:pt x="6858" y="476"/>
                    <a:pt x="5624" y="476"/>
                  </a:cubicBezTo>
                  <a:cubicBezTo>
                    <a:pt x="3995" y="476"/>
                    <a:pt x="2286" y="1140"/>
                    <a:pt x="722" y="1659"/>
                  </a:cubicBezTo>
                  <a:cubicBezTo>
                    <a:pt x="651" y="1682"/>
                    <a:pt x="582" y="1692"/>
                    <a:pt x="514" y="1692"/>
                  </a:cubicBezTo>
                  <a:cubicBezTo>
                    <a:pt x="345" y="1692"/>
                    <a:pt x="183" y="1631"/>
                    <a:pt x="28" y="1564"/>
                  </a:cubicBezTo>
                  <a:lnTo>
                    <a:pt x="28" y="1564"/>
                  </a:lnTo>
                  <a:cubicBezTo>
                    <a:pt x="1" y="2639"/>
                    <a:pt x="28" y="3822"/>
                    <a:pt x="164" y="5115"/>
                  </a:cubicBezTo>
                  <a:cubicBezTo>
                    <a:pt x="164" y="5183"/>
                    <a:pt x="178" y="5278"/>
                    <a:pt x="205" y="5346"/>
                  </a:cubicBezTo>
                  <a:cubicBezTo>
                    <a:pt x="1185" y="13892"/>
                    <a:pt x="8995" y="14885"/>
                    <a:pt x="8995" y="14885"/>
                  </a:cubicBezTo>
                  <a:cubicBezTo>
                    <a:pt x="10682" y="14885"/>
                    <a:pt x="16098" y="13606"/>
                    <a:pt x="17649" y="6571"/>
                  </a:cubicBezTo>
                  <a:cubicBezTo>
                    <a:pt x="17772" y="5986"/>
                    <a:pt x="17867" y="5374"/>
                    <a:pt x="17962" y="4707"/>
                  </a:cubicBezTo>
                  <a:cubicBezTo>
                    <a:pt x="18098" y="3278"/>
                    <a:pt x="18139" y="2013"/>
                    <a:pt x="18112" y="870"/>
                  </a:cubicBezTo>
                  <a:cubicBezTo>
                    <a:pt x="16966" y="326"/>
                    <a:pt x="15723" y="1"/>
                    <a:pt x="14512" y="1"/>
                  </a:cubicBezTo>
                  <a:close/>
                </a:path>
              </a:pathLst>
            </a:custGeom>
            <a:solidFill>
              <a:srgbClr val="C1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9"/>
            <p:cNvSpPr/>
            <p:nvPr/>
          </p:nvSpPr>
          <p:spPr>
            <a:xfrm>
              <a:off x="6091425" y="943950"/>
              <a:ext cx="54925" cy="81625"/>
            </a:xfrm>
            <a:custGeom>
              <a:avLst/>
              <a:gdLst/>
              <a:ahLst/>
              <a:cxnLst/>
              <a:rect l="l" t="t" r="r" b="b"/>
              <a:pathLst>
                <a:path w="2197" h="3265" extrusionOk="0">
                  <a:moveTo>
                    <a:pt x="936" y="0"/>
                  </a:moveTo>
                  <a:cubicBezTo>
                    <a:pt x="848" y="0"/>
                    <a:pt x="755" y="25"/>
                    <a:pt x="659" y="83"/>
                  </a:cubicBezTo>
                  <a:cubicBezTo>
                    <a:pt x="251" y="383"/>
                    <a:pt x="129" y="900"/>
                    <a:pt x="20" y="1349"/>
                  </a:cubicBezTo>
                  <a:cubicBezTo>
                    <a:pt x="0" y="1368"/>
                    <a:pt x="22" y="1387"/>
                    <a:pt x="36" y="1387"/>
                  </a:cubicBezTo>
                  <a:cubicBezTo>
                    <a:pt x="42" y="1387"/>
                    <a:pt x="47" y="1384"/>
                    <a:pt x="47" y="1376"/>
                  </a:cubicBezTo>
                  <a:cubicBezTo>
                    <a:pt x="183" y="941"/>
                    <a:pt x="319" y="464"/>
                    <a:pt x="700" y="192"/>
                  </a:cubicBezTo>
                  <a:cubicBezTo>
                    <a:pt x="777" y="148"/>
                    <a:pt x="851" y="128"/>
                    <a:pt x="920" y="128"/>
                  </a:cubicBezTo>
                  <a:cubicBezTo>
                    <a:pt x="1255" y="128"/>
                    <a:pt x="1497" y="582"/>
                    <a:pt x="1598" y="886"/>
                  </a:cubicBezTo>
                  <a:cubicBezTo>
                    <a:pt x="1691" y="1166"/>
                    <a:pt x="1732" y="1472"/>
                    <a:pt x="1747" y="1765"/>
                  </a:cubicBezTo>
                  <a:lnTo>
                    <a:pt x="1747" y="1765"/>
                  </a:lnTo>
                  <a:cubicBezTo>
                    <a:pt x="1267" y="2035"/>
                    <a:pt x="1202" y="2855"/>
                    <a:pt x="1625" y="3200"/>
                  </a:cubicBezTo>
                  <a:cubicBezTo>
                    <a:pt x="1700" y="3245"/>
                    <a:pt x="1781" y="3265"/>
                    <a:pt x="1862" y="3265"/>
                  </a:cubicBezTo>
                  <a:cubicBezTo>
                    <a:pt x="1973" y="3265"/>
                    <a:pt x="2083" y="3228"/>
                    <a:pt x="2170" y="3172"/>
                  </a:cubicBezTo>
                  <a:cubicBezTo>
                    <a:pt x="2197" y="3172"/>
                    <a:pt x="2197" y="3145"/>
                    <a:pt x="2197" y="3131"/>
                  </a:cubicBezTo>
                  <a:cubicBezTo>
                    <a:pt x="2197" y="3118"/>
                    <a:pt x="2170" y="3118"/>
                    <a:pt x="2156" y="3118"/>
                  </a:cubicBezTo>
                  <a:cubicBezTo>
                    <a:pt x="2058" y="3168"/>
                    <a:pt x="1969" y="3190"/>
                    <a:pt x="1891" y="3190"/>
                  </a:cubicBezTo>
                  <a:cubicBezTo>
                    <a:pt x="1331" y="3190"/>
                    <a:pt x="1292" y="2052"/>
                    <a:pt x="1829" y="1825"/>
                  </a:cubicBezTo>
                  <a:cubicBezTo>
                    <a:pt x="1857" y="1812"/>
                    <a:pt x="1870" y="1784"/>
                    <a:pt x="1870" y="1771"/>
                  </a:cubicBezTo>
                  <a:cubicBezTo>
                    <a:pt x="1857" y="1471"/>
                    <a:pt x="1816" y="1145"/>
                    <a:pt x="1721" y="832"/>
                  </a:cubicBezTo>
                  <a:cubicBezTo>
                    <a:pt x="1621" y="488"/>
                    <a:pt x="1322" y="0"/>
                    <a:pt x="936"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9"/>
            <p:cNvSpPr/>
            <p:nvPr/>
          </p:nvSpPr>
          <p:spPr>
            <a:xfrm>
              <a:off x="6598775" y="944500"/>
              <a:ext cx="54650" cy="81175"/>
            </a:xfrm>
            <a:custGeom>
              <a:avLst/>
              <a:gdLst/>
              <a:ahLst/>
              <a:cxnLst/>
              <a:rect l="l" t="t" r="r" b="b"/>
              <a:pathLst>
                <a:path w="2186" h="3247" extrusionOk="0">
                  <a:moveTo>
                    <a:pt x="1241" y="1"/>
                  </a:moveTo>
                  <a:cubicBezTo>
                    <a:pt x="1041" y="1"/>
                    <a:pt x="841" y="125"/>
                    <a:pt x="681" y="388"/>
                  </a:cubicBezTo>
                  <a:cubicBezTo>
                    <a:pt x="422" y="796"/>
                    <a:pt x="340" y="1286"/>
                    <a:pt x="313" y="1762"/>
                  </a:cubicBezTo>
                  <a:cubicBezTo>
                    <a:pt x="313" y="1790"/>
                    <a:pt x="340" y="1803"/>
                    <a:pt x="354" y="1817"/>
                  </a:cubicBezTo>
                  <a:cubicBezTo>
                    <a:pt x="653" y="1966"/>
                    <a:pt x="776" y="2361"/>
                    <a:pt x="721" y="2688"/>
                  </a:cubicBezTo>
                  <a:cubicBezTo>
                    <a:pt x="701" y="2964"/>
                    <a:pt x="518" y="3187"/>
                    <a:pt x="278" y="3187"/>
                  </a:cubicBezTo>
                  <a:cubicBezTo>
                    <a:pt x="200" y="3187"/>
                    <a:pt x="115" y="3163"/>
                    <a:pt x="28" y="3109"/>
                  </a:cubicBezTo>
                  <a:cubicBezTo>
                    <a:pt x="14" y="3109"/>
                    <a:pt x="0" y="3109"/>
                    <a:pt x="0" y="3123"/>
                  </a:cubicBezTo>
                  <a:cubicBezTo>
                    <a:pt x="0" y="3150"/>
                    <a:pt x="0" y="3164"/>
                    <a:pt x="14" y="3164"/>
                  </a:cubicBezTo>
                  <a:cubicBezTo>
                    <a:pt x="82" y="3191"/>
                    <a:pt x="164" y="3232"/>
                    <a:pt x="272" y="3246"/>
                  </a:cubicBezTo>
                  <a:cubicBezTo>
                    <a:pt x="282" y="3246"/>
                    <a:pt x="292" y="3246"/>
                    <a:pt x="302" y="3246"/>
                  </a:cubicBezTo>
                  <a:cubicBezTo>
                    <a:pt x="820" y="3246"/>
                    <a:pt x="909" y="2531"/>
                    <a:pt x="762" y="2143"/>
                  </a:cubicBezTo>
                  <a:cubicBezTo>
                    <a:pt x="700" y="1981"/>
                    <a:pt x="580" y="1829"/>
                    <a:pt x="423" y="1743"/>
                  </a:cubicBezTo>
                  <a:lnTo>
                    <a:pt x="423" y="1743"/>
                  </a:lnTo>
                  <a:cubicBezTo>
                    <a:pt x="466" y="771"/>
                    <a:pt x="844" y="102"/>
                    <a:pt x="1259" y="102"/>
                  </a:cubicBezTo>
                  <a:cubicBezTo>
                    <a:pt x="1566" y="102"/>
                    <a:pt x="1893" y="466"/>
                    <a:pt x="2123" y="1341"/>
                  </a:cubicBezTo>
                  <a:cubicBezTo>
                    <a:pt x="2129" y="1346"/>
                    <a:pt x="2141" y="1349"/>
                    <a:pt x="2153" y="1349"/>
                  </a:cubicBezTo>
                  <a:cubicBezTo>
                    <a:pt x="2170" y="1349"/>
                    <a:pt x="2185" y="1343"/>
                    <a:pt x="2177" y="1327"/>
                  </a:cubicBezTo>
                  <a:cubicBezTo>
                    <a:pt x="2109" y="1014"/>
                    <a:pt x="2014" y="715"/>
                    <a:pt x="1851" y="442"/>
                  </a:cubicBezTo>
                  <a:cubicBezTo>
                    <a:pt x="1686" y="155"/>
                    <a:pt x="1464" y="1"/>
                    <a:pt x="1241"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9"/>
            <p:cNvSpPr/>
            <p:nvPr/>
          </p:nvSpPr>
          <p:spPr>
            <a:xfrm>
              <a:off x="6308950" y="933450"/>
              <a:ext cx="140850" cy="192900"/>
            </a:xfrm>
            <a:custGeom>
              <a:avLst/>
              <a:gdLst/>
              <a:ahLst/>
              <a:cxnLst/>
              <a:rect l="l" t="t" r="r" b="b"/>
              <a:pathLst>
                <a:path w="5634" h="7716" extrusionOk="0">
                  <a:moveTo>
                    <a:pt x="2721" y="0"/>
                  </a:moveTo>
                  <a:cubicBezTo>
                    <a:pt x="1538" y="0"/>
                    <a:pt x="1265" y="3960"/>
                    <a:pt x="1061" y="4300"/>
                  </a:cubicBezTo>
                  <a:cubicBezTo>
                    <a:pt x="857" y="4654"/>
                    <a:pt x="0" y="5157"/>
                    <a:pt x="245" y="5878"/>
                  </a:cubicBezTo>
                  <a:cubicBezTo>
                    <a:pt x="338" y="6191"/>
                    <a:pt x="499" y="6267"/>
                    <a:pt x="671" y="6267"/>
                  </a:cubicBezTo>
                  <a:cubicBezTo>
                    <a:pt x="834" y="6267"/>
                    <a:pt x="1007" y="6199"/>
                    <a:pt x="1138" y="6199"/>
                  </a:cubicBezTo>
                  <a:cubicBezTo>
                    <a:pt x="1194" y="6199"/>
                    <a:pt x="1242" y="6211"/>
                    <a:pt x="1279" y="6246"/>
                  </a:cubicBezTo>
                  <a:cubicBezTo>
                    <a:pt x="1674" y="6586"/>
                    <a:pt x="2150" y="7715"/>
                    <a:pt x="2885" y="7715"/>
                  </a:cubicBezTo>
                  <a:cubicBezTo>
                    <a:pt x="3590" y="7715"/>
                    <a:pt x="4374" y="6243"/>
                    <a:pt x="4522" y="6243"/>
                  </a:cubicBezTo>
                  <a:cubicBezTo>
                    <a:pt x="4526" y="6243"/>
                    <a:pt x="4529" y="6244"/>
                    <a:pt x="4531" y="6246"/>
                  </a:cubicBezTo>
                  <a:cubicBezTo>
                    <a:pt x="4583" y="6274"/>
                    <a:pt x="4727" y="6322"/>
                    <a:pt x="4889" y="6322"/>
                  </a:cubicBezTo>
                  <a:cubicBezTo>
                    <a:pt x="5111" y="6322"/>
                    <a:pt x="5368" y="6232"/>
                    <a:pt x="5470" y="5878"/>
                  </a:cubicBezTo>
                  <a:cubicBezTo>
                    <a:pt x="5633" y="5266"/>
                    <a:pt x="4694" y="4613"/>
                    <a:pt x="4654" y="4341"/>
                  </a:cubicBezTo>
                  <a:cubicBezTo>
                    <a:pt x="4599" y="4069"/>
                    <a:pt x="3919" y="0"/>
                    <a:pt x="2721" y="0"/>
                  </a:cubicBezTo>
                  <a:close/>
                </a:path>
              </a:pathLst>
            </a:custGeom>
            <a:solidFill>
              <a:srgbClr val="DD92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9"/>
            <p:cNvSpPr/>
            <p:nvPr/>
          </p:nvSpPr>
          <p:spPr>
            <a:xfrm>
              <a:off x="6308950" y="961000"/>
              <a:ext cx="141175" cy="166025"/>
            </a:xfrm>
            <a:custGeom>
              <a:avLst/>
              <a:gdLst/>
              <a:ahLst/>
              <a:cxnLst/>
              <a:rect l="l" t="t" r="r" b="b"/>
              <a:pathLst>
                <a:path w="5647" h="6641" extrusionOk="0">
                  <a:moveTo>
                    <a:pt x="1796" y="0"/>
                  </a:moveTo>
                  <a:lnTo>
                    <a:pt x="1796" y="0"/>
                  </a:lnTo>
                  <a:cubicBezTo>
                    <a:pt x="1347" y="1198"/>
                    <a:pt x="1197" y="2980"/>
                    <a:pt x="1061" y="3211"/>
                  </a:cubicBezTo>
                  <a:cubicBezTo>
                    <a:pt x="857" y="3579"/>
                    <a:pt x="0" y="4069"/>
                    <a:pt x="245" y="4804"/>
                  </a:cubicBezTo>
                  <a:cubicBezTo>
                    <a:pt x="336" y="5107"/>
                    <a:pt x="495" y="5181"/>
                    <a:pt x="666" y="5181"/>
                  </a:cubicBezTo>
                  <a:cubicBezTo>
                    <a:pt x="832" y="5181"/>
                    <a:pt x="1009" y="5110"/>
                    <a:pt x="1146" y="5110"/>
                  </a:cubicBezTo>
                  <a:cubicBezTo>
                    <a:pt x="1203" y="5110"/>
                    <a:pt x="1253" y="5123"/>
                    <a:pt x="1293" y="5157"/>
                  </a:cubicBezTo>
                  <a:cubicBezTo>
                    <a:pt x="1687" y="5497"/>
                    <a:pt x="2164" y="6640"/>
                    <a:pt x="2898" y="6640"/>
                  </a:cubicBezTo>
                  <a:cubicBezTo>
                    <a:pt x="3617" y="6640"/>
                    <a:pt x="4389" y="5155"/>
                    <a:pt x="4536" y="5155"/>
                  </a:cubicBezTo>
                  <a:cubicBezTo>
                    <a:pt x="4539" y="5155"/>
                    <a:pt x="4542" y="5156"/>
                    <a:pt x="4545" y="5157"/>
                  </a:cubicBezTo>
                  <a:cubicBezTo>
                    <a:pt x="4598" y="5187"/>
                    <a:pt x="4749" y="5239"/>
                    <a:pt x="4916" y="5239"/>
                  </a:cubicBezTo>
                  <a:cubicBezTo>
                    <a:pt x="5135" y="5239"/>
                    <a:pt x="5384" y="5150"/>
                    <a:pt x="5484" y="4804"/>
                  </a:cubicBezTo>
                  <a:cubicBezTo>
                    <a:pt x="5647" y="4164"/>
                    <a:pt x="4722" y="3524"/>
                    <a:pt x="4667" y="3239"/>
                  </a:cubicBezTo>
                  <a:cubicBezTo>
                    <a:pt x="4626" y="3062"/>
                    <a:pt x="4354" y="1443"/>
                    <a:pt x="3864" y="245"/>
                  </a:cubicBezTo>
                  <a:lnTo>
                    <a:pt x="3864" y="245"/>
                  </a:lnTo>
                  <a:cubicBezTo>
                    <a:pt x="3973" y="2395"/>
                    <a:pt x="4177" y="4912"/>
                    <a:pt x="3157" y="5484"/>
                  </a:cubicBezTo>
                  <a:cubicBezTo>
                    <a:pt x="3039" y="5537"/>
                    <a:pt x="2931" y="5563"/>
                    <a:pt x="2833" y="5563"/>
                  </a:cubicBezTo>
                  <a:cubicBezTo>
                    <a:pt x="1683" y="5563"/>
                    <a:pt x="1809" y="2106"/>
                    <a:pt x="1796" y="0"/>
                  </a:cubicBezTo>
                  <a:close/>
                </a:path>
              </a:pathLst>
            </a:custGeom>
            <a:solidFill>
              <a:srgbClr val="C1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9"/>
            <p:cNvSpPr/>
            <p:nvPr/>
          </p:nvSpPr>
          <p:spPr>
            <a:xfrm>
              <a:off x="6240550" y="893850"/>
              <a:ext cx="115425" cy="49825"/>
            </a:xfrm>
            <a:custGeom>
              <a:avLst/>
              <a:gdLst/>
              <a:ahLst/>
              <a:cxnLst/>
              <a:rect l="l" t="t" r="r" b="b"/>
              <a:pathLst>
                <a:path w="4617" h="1993" extrusionOk="0">
                  <a:moveTo>
                    <a:pt x="2493" y="0"/>
                  </a:moveTo>
                  <a:cubicBezTo>
                    <a:pt x="2314" y="0"/>
                    <a:pt x="2122" y="15"/>
                    <a:pt x="1920" y="46"/>
                  </a:cubicBezTo>
                  <a:cubicBezTo>
                    <a:pt x="137" y="332"/>
                    <a:pt x="1" y="1883"/>
                    <a:pt x="137" y="1951"/>
                  </a:cubicBezTo>
                  <a:cubicBezTo>
                    <a:pt x="216" y="1980"/>
                    <a:pt x="309" y="1993"/>
                    <a:pt x="411" y="1993"/>
                  </a:cubicBezTo>
                  <a:cubicBezTo>
                    <a:pt x="980" y="1993"/>
                    <a:pt x="1839" y="1611"/>
                    <a:pt x="2151" y="1611"/>
                  </a:cubicBezTo>
                  <a:cubicBezTo>
                    <a:pt x="2376" y="1611"/>
                    <a:pt x="2872" y="1849"/>
                    <a:pt x="3350" y="1849"/>
                  </a:cubicBezTo>
                  <a:cubicBezTo>
                    <a:pt x="3623" y="1849"/>
                    <a:pt x="3889" y="1772"/>
                    <a:pt x="4097" y="1530"/>
                  </a:cubicBezTo>
                  <a:cubicBezTo>
                    <a:pt x="4617" y="937"/>
                    <a:pt x="3933" y="0"/>
                    <a:pt x="2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9"/>
            <p:cNvSpPr/>
            <p:nvPr/>
          </p:nvSpPr>
          <p:spPr>
            <a:xfrm>
              <a:off x="6242275" y="917300"/>
              <a:ext cx="105475" cy="26050"/>
            </a:xfrm>
            <a:custGeom>
              <a:avLst/>
              <a:gdLst/>
              <a:ahLst/>
              <a:cxnLst/>
              <a:rect l="l" t="t" r="r" b="b"/>
              <a:pathLst>
                <a:path w="4219" h="1042" extrusionOk="0">
                  <a:moveTo>
                    <a:pt x="3206" y="1"/>
                  </a:moveTo>
                  <a:cubicBezTo>
                    <a:pt x="2183" y="1"/>
                    <a:pt x="1102" y="282"/>
                    <a:pt x="136" y="374"/>
                  </a:cubicBezTo>
                  <a:cubicBezTo>
                    <a:pt x="0" y="714"/>
                    <a:pt x="14" y="986"/>
                    <a:pt x="82" y="1000"/>
                  </a:cubicBezTo>
                  <a:cubicBezTo>
                    <a:pt x="160" y="1029"/>
                    <a:pt x="254" y="1041"/>
                    <a:pt x="356" y="1041"/>
                  </a:cubicBezTo>
                  <a:cubicBezTo>
                    <a:pt x="928" y="1041"/>
                    <a:pt x="1796" y="660"/>
                    <a:pt x="2096" y="660"/>
                  </a:cubicBezTo>
                  <a:cubicBezTo>
                    <a:pt x="2321" y="660"/>
                    <a:pt x="2817" y="897"/>
                    <a:pt x="3298" y="897"/>
                  </a:cubicBezTo>
                  <a:cubicBezTo>
                    <a:pt x="3573" y="897"/>
                    <a:pt x="3843" y="820"/>
                    <a:pt x="4055" y="578"/>
                  </a:cubicBezTo>
                  <a:cubicBezTo>
                    <a:pt x="4164" y="442"/>
                    <a:pt x="4218" y="292"/>
                    <a:pt x="4218" y="115"/>
                  </a:cubicBezTo>
                  <a:cubicBezTo>
                    <a:pt x="3892" y="33"/>
                    <a:pt x="3552" y="1"/>
                    <a:pt x="3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9"/>
            <p:cNvSpPr/>
            <p:nvPr/>
          </p:nvSpPr>
          <p:spPr>
            <a:xfrm>
              <a:off x="6236825" y="953500"/>
              <a:ext cx="98625" cy="77625"/>
            </a:xfrm>
            <a:custGeom>
              <a:avLst/>
              <a:gdLst/>
              <a:ahLst/>
              <a:cxnLst/>
              <a:rect l="l" t="t" r="r" b="b"/>
              <a:pathLst>
                <a:path w="3945" h="3105" extrusionOk="0">
                  <a:moveTo>
                    <a:pt x="2069" y="1"/>
                  </a:moveTo>
                  <a:cubicBezTo>
                    <a:pt x="898" y="14"/>
                    <a:pt x="204" y="981"/>
                    <a:pt x="96" y="1579"/>
                  </a:cubicBezTo>
                  <a:cubicBezTo>
                    <a:pt x="0" y="2178"/>
                    <a:pt x="1102" y="2954"/>
                    <a:pt x="1919" y="3076"/>
                  </a:cubicBezTo>
                  <a:cubicBezTo>
                    <a:pt x="2065" y="3095"/>
                    <a:pt x="2207" y="3105"/>
                    <a:pt x="2343" y="3105"/>
                  </a:cubicBezTo>
                  <a:cubicBezTo>
                    <a:pt x="3273" y="3105"/>
                    <a:pt x="3945" y="2648"/>
                    <a:pt x="3933" y="1579"/>
                  </a:cubicBezTo>
                  <a:cubicBezTo>
                    <a:pt x="3906" y="518"/>
                    <a:pt x="3266" y="1"/>
                    <a:pt x="2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9"/>
            <p:cNvSpPr/>
            <p:nvPr/>
          </p:nvSpPr>
          <p:spPr>
            <a:xfrm>
              <a:off x="6266075" y="963725"/>
              <a:ext cx="58875" cy="58525"/>
            </a:xfrm>
            <a:custGeom>
              <a:avLst/>
              <a:gdLst/>
              <a:ahLst/>
              <a:cxnLst/>
              <a:rect l="l" t="t" r="r" b="b"/>
              <a:pathLst>
                <a:path w="2355" h="2341" extrusionOk="0">
                  <a:moveTo>
                    <a:pt x="1171" y="0"/>
                  </a:moveTo>
                  <a:cubicBezTo>
                    <a:pt x="531" y="0"/>
                    <a:pt x="1" y="517"/>
                    <a:pt x="1" y="1170"/>
                  </a:cubicBezTo>
                  <a:cubicBezTo>
                    <a:pt x="1" y="1810"/>
                    <a:pt x="531" y="2340"/>
                    <a:pt x="1171" y="2340"/>
                  </a:cubicBezTo>
                  <a:cubicBezTo>
                    <a:pt x="1824" y="2340"/>
                    <a:pt x="2355" y="1810"/>
                    <a:pt x="2355" y="1170"/>
                  </a:cubicBezTo>
                  <a:cubicBezTo>
                    <a:pt x="2355" y="504"/>
                    <a:pt x="1824" y="0"/>
                    <a:pt x="1171" y="0"/>
                  </a:cubicBezTo>
                  <a:close/>
                </a:path>
              </a:pathLst>
            </a:custGeom>
            <a:solidFill>
              <a:srgbClr val="602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9"/>
            <p:cNvSpPr/>
            <p:nvPr/>
          </p:nvSpPr>
          <p:spPr>
            <a:xfrm>
              <a:off x="6192600" y="893300"/>
              <a:ext cx="170100" cy="170100"/>
            </a:xfrm>
            <a:custGeom>
              <a:avLst/>
              <a:gdLst/>
              <a:ahLst/>
              <a:cxnLst/>
              <a:rect l="l" t="t" r="r" b="b"/>
              <a:pathLst>
                <a:path w="6804" h="6804" fill="none" extrusionOk="0">
                  <a:moveTo>
                    <a:pt x="6804" y="3402"/>
                  </a:moveTo>
                  <a:cubicBezTo>
                    <a:pt x="6804" y="5280"/>
                    <a:pt x="5294" y="6804"/>
                    <a:pt x="3402" y="6804"/>
                  </a:cubicBezTo>
                  <a:cubicBezTo>
                    <a:pt x="1524" y="6804"/>
                    <a:pt x="0" y="5294"/>
                    <a:pt x="0" y="3402"/>
                  </a:cubicBezTo>
                  <a:cubicBezTo>
                    <a:pt x="0" y="1538"/>
                    <a:pt x="1511" y="0"/>
                    <a:pt x="3402" y="0"/>
                  </a:cubicBezTo>
                  <a:cubicBezTo>
                    <a:pt x="5294" y="14"/>
                    <a:pt x="6804" y="1538"/>
                    <a:pt x="6804" y="3402"/>
                  </a:cubicBezTo>
                  <a:close/>
                </a:path>
              </a:pathLst>
            </a:custGeom>
            <a:noFill/>
            <a:ln w="7475" cap="flat" cmpd="sng">
              <a:solidFill>
                <a:srgbClr val="FFFFFF"/>
              </a:solidFill>
              <a:prstDash val="solid"/>
              <a:miter lim="136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9"/>
            <p:cNvSpPr/>
            <p:nvPr/>
          </p:nvSpPr>
          <p:spPr>
            <a:xfrm>
              <a:off x="6148725" y="956900"/>
              <a:ext cx="44225" cy="21475"/>
            </a:xfrm>
            <a:custGeom>
              <a:avLst/>
              <a:gdLst/>
              <a:ahLst/>
              <a:cxnLst/>
              <a:rect l="l" t="t" r="r" b="b"/>
              <a:pathLst>
                <a:path w="1769" h="859" fill="none" extrusionOk="0">
                  <a:moveTo>
                    <a:pt x="1769" y="858"/>
                  </a:moveTo>
                  <a:lnTo>
                    <a:pt x="0" y="1"/>
                  </a:lnTo>
                </a:path>
              </a:pathLst>
            </a:custGeom>
            <a:noFill/>
            <a:ln w="153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9"/>
            <p:cNvSpPr/>
            <p:nvPr/>
          </p:nvSpPr>
          <p:spPr>
            <a:xfrm>
              <a:off x="6407550" y="892325"/>
              <a:ext cx="114025" cy="52800"/>
            </a:xfrm>
            <a:custGeom>
              <a:avLst/>
              <a:gdLst/>
              <a:ahLst/>
              <a:cxnLst/>
              <a:rect l="l" t="t" r="r" b="b"/>
              <a:pathLst>
                <a:path w="4561" h="2112" extrusionOk="0">
                  <a:moveTo>
                    <a:pt x="1990" y="1"/>
                  </a:moveTo>
                  <a:cubicBezTo>
                    <a:pt x="670" y="1"/>
                    <a:pt x="1" y="872"/>
                    <a:pt x="478" y="1455"/>
                  </a:cubicBezTo>
                  <a:cubicBezTo>
                    <a:pt x="745" y="1795"/>
                    <a:pt x="1159" y="1880"/>
                    <a:pt x="1555" y="1880"/>
                  </a:cubicBezTo>
                  <a:cubicBezTo>
                    <a:pt x="1952" y="1880"/>
                    <a:pt x="2331" y="1794"/>
                    <a:pt x="2525" y="1794"/>
                  </a:cubicBezTo>
                  <a:cubicBezTo>
                    <a:pt x="2533" y="1794"/>
                    <a:pt x="2540" y="1794"/>
                    <a:pt x="2547" y="1795"/>
                  </a:cubicBezTo>
                  <a:cubicBezTo>
                    <a:pt x="2838" y="1828"/>
                    <a:pt x="3572" y="2111"/>
                    <a:pt x="4103" y="2111"/>
                  </a:cubicBezTo>
                  <a:cubicBezTo>
                    <a:pt x="4217" y="2111"/>
                    <a:pt x="4322" y="2098"/>
                    <a:pt x="4411" y="2067"/>
                  </a:cubicBezTo>
                  <a:cubicBezTo>
                    <a:pt x="4560" y="2012"/>
                    <a:pt x="4492" y="448"/>
                    <a:pt x="2710" y="80"/>
                  </a:cubicBezTo>
                  <a:cubicBezTo>
                    <a:pt x="2453" y="25"/>
                    <a:pt x="2213" y="1"/>
                    <a:pt x="19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9"/>
            <p:cNvSpPr/>
            <p:nvPr/>
          </p:nvSpPr>
          <p:spPr>
            <a:xfrm>
              <a:off x="6414050" y="907925"/>
              <a:ext cx="105475" cy="37500"/>
            </a:xfrm>
            <a:custGeom>
              <a:avLst/>
              <a:gdLst/>
              <a:ahLst/>
              <a:cxnLst/>
              <a:rect l="l" t="t" r="r" b="b"/>
              <a:pathLst>
                <a:path w="4219" h="1500" extrusionOk="0">
                  <a:moveTo>
                    <a:pt x="205" y="0"/>
                  </a:moveTo>
                  <a:cubicBezTo>
                    <a:pt x="14" y="273"/>
                    <a:pt x="1" y="572"/>
                    <a:pt x="205" y="844"/>
                  </a:cubicBezTo>
                  <a:cubicBezTo>
                    <a:pt x="478" y="1177"/>
                    <a:pt x="892" y="1259"/>
                    <a:pt x="1284" y="1259"/>
                  </a:cubicBezTo>
                  <a:cubicBezTo>
                    <a:pt x="1663" y="1259"/>
                    <a:pt x="2023" y="1183"/>
                    <a:pt x="2217" y="1183"/>
                  </a:cubicBezTo>
                  <a:cubicBezTo>
                    <a:pt x="2232" y="1183"/>
                    <a:pt x="2246" y="1183"/>
                    <a:pt x="2259" y="1184"/>
                  </a:cubicBezTo>
                  <a:cubicBezTo>
                    <a:pt x="2563" y="1207"/>
                    <a:pt x="3296" y="1500"/>
                    <a:pt x="3833" y="1500"/>
                  </a:cubicBezTo>
                  <a:cubicBezTo>
                    <a:pt x="3945" y="1500"/>
                    <a:pt x="4048" y="1487"/>
                    <a:pt x="4137" y="1456"/>
                  </a:cubicBezTo>
                  <a:cubicBezTo>
                    <a:pt x="4192" y="1443"/>
                    <a:pt x="4219" y="1239"/>
                    <a:pt x="4151" y="967"/>
                  </a:cubicBezTo>
                  <a:cubicBezTo>
                    <a:pt x="2804" y="558"/>
                    <a:pt x="1144" y="1116"/>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9"/>
            <p:cNvSpPr/>
            <p:nvPr/>
          </p:nvSpPr>
          <p:spPr>
            <a:xfrm>
              <a:off x="6427375" y="953500"/>
              <a:ext cx="98625" cy="77625"/>
            </a:xfrm>
            <a:custGeom>
              <a:avLst/>
              <a:gdLst/>
              <a:ahLst/>
              <a:cxnLst/>
              <a:rect l="l" t="t" r="r" b="b"/>
              <a:pathLst>
                <a:path w="3945" h="3105" extrusionOk="0">
                  <a:moveTo>
                    <a:pt x="1862" y="1"/>
                  </a:moveTo>
                  <a:cubicBezTo>
                    <a:pt x="679" y="1"/>
                    <a:pt x="26" y="518"/>
                    <a:pt x="12" y="1579"/>
                  </a:cubicBezTo>
                  <a:cubicBezTo>
                    <a:pt x="0" y="2648"/>
                    <a:pt x="672" y="3105"/>
                    <a:pt x="1602" y="3105"/>
                  </a:cubicBezTo>
                  <a:cubicBezTo>
                    <a:pt x="1738" y="3105"/>
                    <a:pt x="1880" y="3095"/>
                    <a:pt x="2026" y="3076"/>
                  </a:cubicBezTo>
                  <a:cubicBezTo>
                    <a:pt x="2842" y="2954"/>
                    <a:pt x="3944" y="2178"/>
                    <a:pt x="3836" y="1579"/>
                  </a:cubicBezTo>
                  <a:cubicBezTo>
                    <a:pt x="3740" y="981"/>
                    <a:pt x="3046" y="14"/>
                    <a:pt x="18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9"/>
            <p:cNvSpPr/>
            <p:nvPr/>
          </p:nvSpPr>
          <p:spPr>
            <a:xfrm>
              <a:off x="6437875" y="963725"/>
              <a:ext cx="58875" cy="58525"/>
            </a:xfrm>
            <a:custGeom>
              <a:avLst/>
              <a:gdLst/>
              <a:ahLst/>
              <a:cxnLst/>
              <a:rect l="l" t="t" r="r" b="b"/>
              <a:pathLst>
                <a:path w="2355" h="2341" extrusionOk="0">
                  <a:moveTo>
                    <a:pt x="1170" y="0"/>
                  </a:moveTo>
                  <a:cubicBezTo>
                    <a:pt x="531" y="0"/>
                    <a:pt x="0" y="504"/>
                    <a:pt x="0" y="1170"/>
                  </a:cubicBezTo>
                  <a:cubicBezTo>
                    <a:pt x="0" y="1810"/>
                    <a:pt x="531" y="2340"/>
                    <a:pt x="1170" y="2340"/>
                  </a:cubicBezTo>
                  <a:cubicBezTo>
                    <a:pt x="1823" y="2340"/>
                    <a:pt x="2354" y="1810"/>
                    <a:pt x="2354" y="1170"/>
                  </a:cubicBezTo>
                  <a:cubicBezTo>
                    <a:pt x="2354" y="517"/>
                    <a:pt x="1823" y="0"/>
                    <a:pt x="1170" y="0"/>
                  </a:cubicBezTo>
                  <a:close/>
                </a:path>
              </a:pathLst>
            </a:custGeom>
            <a:solidFill>
              <a:srgbClr val="602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9"/>
            <p:cNvSpPr/>
            <p:nvPr/>
          </p:nvSpPr>
          <p:spPr>
            <a:xfrm>
              <a:off x="6400100" y="893300"/>
              <a:ext cx="170125" cy="170100"/>
            </a:xfrm>
            <a:custGeom>
              <a:avLst/>
              <a:gdLst/>
              <a:ahLst/>
              <a:cxnLst/>
              <a:rect l="l" t="t" r="r" b="b"/>
              <a:pathLst>
                <a:path w="6805" h="6804" fill="none" extrusionOk="0">
                  <a:moveTo>
                    <a:pt x="1" y="3402"/>
                  </a:moveTo>
                  <a:cubicBezTo>
                    <a:pt x="1" y="5280"/>
                    <a:pt x="1511" y="6804"/>
                    <a:pt x="3403" y="6804"/>
                  </a:cubicBezTo>
                  <a:cubicBezTo>
                    <a:pt x="5267" y="6804"/>
                    <a:pt x="6804" y="5294"/>
                    <a:pt x="6804" y="3402"/>
                  </a:cubicBezTo>
                  <a:cubicBezTo>
                    <a:pt x="6804" y="1538"/>
                    <a:pt x="5294" y="0"/>
                    <a:pt x="3403" y="0"/>
                  </a:cubicBezTo>
                  <a:cubicBezTo>
                    <a:pt x="1511" y="14"/>
                    <a:pt x="1" y="1538"/>
                    <a:pt x="1" y="3402"/>
                  </a:cubicBezTo>
                  <a:close/>
                </a:path>
              </a:pathLst>
            </a:custGeom>
            <a:noFill/>
            <a:ln w="7475" cap="flat" cmpd="sng">
              <a:solidFill>
                <a:srgbClr val="FFFFFF"/>
              </a:solidFill>
              <a:prstDash val="solid"/>
              <a:miter lim="136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9"/>
            <p:cNvSpPr/>
            <p:nvPr/>
          </p:nvSpPr>
          <p:spPr>
            <a:xfrm>
              <a:off x="6569525" y="964050"/>
              <a:ext cx="29600" cy="14325"/>
            </a:xfrm>
            <a:custGeom>
              <a:avLst/>
              <a:gdLst/>
              <a:ahLst/>
              <a:cxnLst/>
              <a:rect l="l" t="t" r="r" b="b"/>
              <a:pathLst>
                <a:path w="1184" h="573" fill="none" extrusionOk="0">
                  <a:moveTo>
                    <a:pt x="0" y="572"/>
                  </a:moveTo>
                  <a:lnTo>
                    <a:pt x="1184" y="1"/>
                  </a:lnTo>
                </a:path>
              </a:pathLst>
            </a:custGeom>
            <a:noFill/>
            <a:ln w="153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9"/>
            <p:cNvSpPr/>
            <p:nvPr/>
          </p:nvSpPr>
          <p:spPr>
            <a:xfrm>
              <a:off x="6354525" y="967800"/>
              <a:ext cx="52750" cy="3750"/>
            </a:xfrm>
            <a:custGeom>
              <a:avLst/>
              <a:gdLst/>
              <a:ahLst/>
              <a:cxnLst/>
              <a:rect l="l" t="t" r="r" b="b"/>
              <a:pathLst>
                <a:path w="2110" h="150" fill="none" extrusionOk="0">
                  <a:moveTo>
                    <a:pt x="0" y="150"/>
                  </a:moveTo>
                  <a:cubicBezTo>
                    <a:pt x="0" y="150"/>
                    <a:pt x="422" y="0"/>
                    <a:pt x="1021" y="0"/>
                  </a:cubicBezTo>
                  <a:cubicBezTo>
                    <a:pt x="1620" y="0"/>
                    <a:pt x="2109" y="150"/>
                    <a:pt x="2109" y="150"/>
                  </a:cubicBezTo>
                </a:path>
              </a:pathLst>
            </a:custGeom>
            <a:noFill/>
            <a:ln w="153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9"/>
            <p:cNvSpPr/>
            <p:nvPr/>
          </p:nvSpPr>
          <p:spPr>
            <a:xfrm>
              <a:off x="6320550" y="850375"/>
              <a:ext cx="140325" cy="16925"/>
            </a:xfrm>
            <a:custGeom>
              <a:avLst/>
              <a:gdLst/>
              <a:ahLst/>
              <a:cxnLst/>
              <a:rect l="l" t="t" r="r" b="b"/>
              <a:pathLst>
                <a:path w="5613" h="677" extrusionOk="0">
                  <a:moveTo>
                    <a:pt x="5575" y="0"/>
                  </a:moveTo>
                  <a:cubicBezTo>
                    <a:pt x="5571" y="0"/>
                    <a:pt x="5568" y="1"/>
                    <a:pt x="5564" y="3"/>
                  </a:cubicBezTo>
                  <a:cubicBezTo>
                    <a:pt x="4675" y="385"/>
                    <a:pt x="3719" y="554"/>
                    <a:pt x="2760" y="554"/>
                  </a:cubicBezTo>
                  <a:cubicBezTo>
                    <a:pt x="1841" y="554"/>
                    <a:pt x="919" y="398"/>
                    <a:pt x="53" y="125"/>
                  </a:cubicBezTo>
                  <a:cubicBezTo>
                    <a:pt x="48" y="124"/>
                    <a:pt x="43" y="123"/>
                    <a:pt x="38" y="123"/>
                  </a:cubicBezTo>
                  <a:cubicBezTo>
                    <a:pt x="9" y="123"/>
                    <a:pt x="0" y="158"/>
                    <a:pt x="12" y="193"/>
                  </a:cubicBezTo>
                  <a:cubicBezTo>
                    <a:pt x="872" y="504"/>
                    <a:pt x="1806" y="677"/>
                    <a:pt x="2735" y="677"/>
                  </a:cubicBezTo>
                  <a:cubicBezTo>
                    <a:pt x="3718" y="677"/>
                    <a:pt x="4696" y="484"/>
                    <a:pt x="5578" y="57"/>
                  </a:cubicBezTo>
                  <a:cubicBezTo>
                    <a:pt x="5613" y="34"/>
                    <a:pt x="5597" y="0"/>
                    <a:pt x="5575"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9"/>
            <p:cNvSpPr/>
            <p:nvPr/>
          </p:nvSpPr>
          <p:spPr>
            <a:xfrm>
              <a:off x="6363375" y="845000"/>
              <a:ext cx="52750" cy="5750"/>
            </a:xfrm>
            <a:custGeom>
              <a:avLst/>
              <a:gdLst/>
              <a:ahLst/>
              <a:cxnLst/>
              <a:rect l="l" t="t" r="r" b="b"/>
              <a:pathLst>
                <a:path w="2110" h="230" extrusionOk="0">
                  <a:moveTo>
                    <a:pt x="2082" y="0"/>
                  </a:moveTo>
                  <a:cubicBezTo>
                    <a:pt x="1761" y="92"/>
                    <a:pt x="1437" y="114"/>
                    <a:pt x="1111" y="114"/>
                  </a:cubicBezTo>
                  <a:cubicBezTo>
                    <a:pt x="802" y="114"/>
                    <a:pt x="492" y="94"/>
                    <a:pt x="182" y="94"/>
                  </a:cubicBezTo>
                  <a:cubicBezTo>
                    <a:pt x="139" y="94"/>
                    <a:pt x="97" y="95"/>
                    <a:pt x="55" y="95"/>
                  </a:cubicBezTo>
                  <a:cubicBezTo>
                    <a:pt x="27" y="95"/>
                    <a:pt x="0" y="150"/>
                    <a:pt x="55" y="150"/>
                  </a:cubicBezTo>
                  <a:cubicBezTo>
                    <a:pt x="401" y="185"/>
                    <a:pt x="759" y="230"/>
                    <a:pt x="1111" y="230"/>
                  </a:cubicBezTo>
                  <a:cubicBezTo>
                    <a:pt x="1449" y="230"/>
                    <a:pt x="1782" y="188"/>
                    <a:pt x="2096" y="55"/>
                  </a:cubicBezTo>
                  <a:cubicBezTo>
                    <a:pt x="2109" y="55"/>
                    <a:pt x="2109" y="27"/>
                    <a:pt x="2109" y="14"/>
                  </a:cubicBezTo>
                  <a:cubicBezTo>
                    <a:pt x="2109" y="0"/>
                    <a:pt x="2096" y="0"/>
                    <a:pt x="2082"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9"/>
            <p:cNvSpPr/>
            <p:nvPr/>
          </p:nvSpPr>
          <p:spPr>
            <a:xfrm>
              <a:off x="6383025" y="824575"/>
              <a:ext cx="12250" cy="3250"/>
            </a:xfrm>
            <a:custGeom>
              <a:avLst/>
              <a:gdLst/>
              <a:ahLst/>
              <a:cxnLst/>
              <a:rect l="l" t="t" r="r" b="b"/>
              <a:pathLst>
                <a:path w="490" h="130" extrusionOk="0">
                  <a:moveTo>
                    <a:pt x="352" y="0"/>
                  </a:moveTo>
                  <a:cubicBezTo>
                    <a:pt x="233" y="0"/>
                    <a:pt x="55" y="37"/>
                    <a:pt x="31" y="69"/>
                  </a:cubicBezTo>
                  <a:cubicBezTo>
                    <a:pt x="0" y="114"/>
                    <a:pt x="45" y="130"/>
                    <a:pt x="115" y="130"/>
                  </a:cubicBezTo>
                  <a:cubicBezTo>
                    <a:pt x="233" y="130"/>
                    <a:pt x="422" y="86"/>
                    <a:pt x="439" y="69"/>
                  </a:cubicBezTo>
                  <a:cubicBezTo>
                    <a:pt x="489" y="18"/>
                    <a:pt x="436" y="0"/>
                    <a:pt x="352"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9"/>
            <p:cNvSpPr/>
            <p:nvPr/>
          </p:nvSpPr>
          <p:spPr>
            <a:xfrm>
              <a:off x="6374925" y="893300"/>
              <a:ext cx="31675" cy="5200"/>
            </a:xfrm>
            <a:custGeom>
              <a:avLst/>
              <a:gdLst/>
              <a:ahLst/>
              <a:cxnLst/>
              <a:rect l="l" t="t" r="r" b="b"/>
              <a:pathLst>
                <a:path w="1267" h="208" extrusionOk="0">
                  <a:moveTo>
                    <a:pt x="1225" y="0"/>
                  </a:moveTo>
                  <a:cubicBezTo>
                    <a:pt x="966" y="63"/>
                    <a:pt x="713" y="96"/>
                    <a:pt x="458" y="96"/>
                  </a:cubicBezTo>
                  <a:cubicBezTo>
                    <a:pt x="324" y="96"/>
                    <a:pt x="191" y="87"/>
                    <a:pt x="55" y="68"/>
                  </a:cubicBezTo>
                  <a:cubicBezTo>
                    <a:pt x="14" y="68"/>
                    <a:pt x="1" y="123"/>
                    <a:pt x="42" y="136"/>
                  </a:cubicBezTo>
                  <a:cubicBezTo>
                    <a:pt x="192" y="185"/>
                    <a:pt x="353" y="208"/>
                    <a:pt x="515" y="208"/>
                  </a:cubicBezTo>
                  <a:cubicBezTo>
                    <a:pt x="764" y="208"/>
                    <a:pt x="1017" y="154"/>
                    <a:pt x="1239" y="55"/>
                  </a:cubicBezTo>
                  <a:cubicBezTo>
                    <a:pt x="1266" y="41"/>
                    <a:pt x="1266" y="41"/>
                    <a:pt x="1266" y="14"/>
                  </a:cubicBezTo>
                  <a:cubicBezTo>
                    <a:pt x="1266" y="0"/>
                    <a:pt x="1239" y="0"/>
                    <a:pt x="1225"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9"/>
            <p:cNvSpPr/>
            <p:nvPr/>
          </p:nvSpPr>
          <p:spPr>
            <a:xfrm>
              <a:off x="6297000" y="1019550"/>
              <a:ext cx="34075" cy="28650"/>
            </a:xfrm>
            <a:custGeom>
              <a:avLst/>
              <a:gdLst/>
              <a:ahLst/>
              <a:cxnLst/>
              <a:rect l="l" t="t" r="r" b="b"/>
              <a:pathLst>
                <a:path w="1363" h="1146" extrusionOk="0">
                  <a:moveTo>
                    <a:pt x="1331" y="0"/>
                  </a:moveTo>
                  <a:cubicBezTo>
                    <a:pt x="1325" y="0"/>
                    <a:pt x="1317" y="3"/>
                    <a:pt x="1308" y="12"/>
                  </a:cubicBezTo>
                  <a:cubicBezTo>
                    <a:pt x="941" y="325"/>
                    <a:pt x="383" y="774"/>
                    <a:pt x="29" y="1101"/>
                  </a:cubicBezTo>
                  <a:cubicBezTo>
                    <a:pt x="1" y="1120"/>
                    <a:pt x="12" y="1145"/>
                    <a:pt x="30" y="1145"/>
                  </a:cubicBezTo>
                  <a:cubicBezTo>
                    <a:pt x="38" y="1145"/>
                    <a:pt x="48" y="1140"/>
                    <a:pt x="56" y="1128"/>
                  </a:cubicBezTo>
                  <a:cubicBezTo>
                    <a:pt x="532" y="815"/>
                    <a:pt x="968" y="461"/>
                    <a:pt x="1349" y="39"/>
                  </a:cubicBezTo>
                  <a:cubicBezTo>
                    <a:pt x="1349" y="39"/>
                    <a:pt x="1362" y="26"/>
                    <a:pt x="1349" y="12"/>
                  </a:cubicBezTo>
                  <a:cubicBezTo>
                    <a:pt x="1349" y="12"/>
                    <a:pt x="1343" y="0"/>
                    <a:pt x="1331"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9"/>
            <p:cNvSpPr/>
            <p:nvPr/>
          </p:nvSpPr>
          <p:spPr>
            <a:xfrm>
              <a:off x="6432875" y="1020800"/>
              <a:ext cx="33850" cy="23275"/>
            </a:xfrm>
            <a:custGeom>
              <a:avLst/>
              <a:gdLst/>
              <a:ahLst/>
              <a:cxnLst/>
              <a:rect l="l" t="t" r="r" b="b"/>
              <a:pathLst>
                <a:path w="1354" h="931" extrusionOk="0">
                  <a:moveTo>
                    <a:pt x="38" y="1"/>
                  </a:moveTo>
                  <a:cubicBezTo>
                    <a:pt x="7" y="1"/>
                    <a:pt x="1" y="45"/>
                    <a:pt x="37" y="57"/>
                  </a:cubicBezTo>
                  <a:cubicBezTo>
                    <a:pt x="404" y="330"/>
                    <a:pt x="880" y="751"/>
                    <a:pt x="1302" y="928"/>
                  </a:cubicBezTo>
                  <a:cubicBezTo>
                    <a:pt x="1305" y="930"/>
                    <a:pt x="1308" y="930"/>
                    <a:pt x="1311" y="930"/>
                  </a:cubicBezTo>
                  <a:cubicBezTo>
                    <a:pt x="1335" y="930"/>
                    <a:pt x="1354" y="886"/>
                    <a:pt x="1330" y="874"/>
                  </a:cubicBezTo>
                  <a:cubicBezTo>
                    <a:pt x="880" y="602"/>
                    <a:pt x="513" y="248"/>
                    <a:pt x="50" y="3"/>
                  </a:cubicBezTo>
                  <a:cubicBezTo>
                    <a:pt x="46" y="2"/>
                    <a:pt x="42" y="1"/>
                    <a:pt x="38"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9"/>
            <p:cNvSpPr/>
            <p:nvPr/>
          </p:nvSpPr>
          <p:spPr>
            <a:xfrm>
              <a:off x="6211300" y="1070875"/>
              <a:ext cx="15000" cy="26125"/>
            </a:xfrm>
            <a:custGeom>
              <a:avLst/>
              <a:gdLst/>
              <a:ahLst/>
              <a:cxnLst/>
              <a:rect l="l" t="t" r="r" b="b"/>
              <a:pathLst>
                <a:path w="600" h="1045" extrusionOk="0">
                  <a:moveTo>
                    <a:pt x="559" y="0"/>
                  </a:moveTo>
                  <a:cubicBezTo>
                    <a:pt x="218" y="204"/>
                    <a:pt x="1" y="640"/>
                    <a:pt x="69" y="1034"/>
                  </a:cubicBezTo>
                  <a:cubicBezTo>
                    <a:pt x="69" y="1041"/>
                    <a:pt x="82" y="1045"/>
                    <a:pt x="96" y="1045"/>
                  </a:cubicBezTo>
                  <a:cubicBezTo>
                    <a:pt x="110" y="1045"/>
                    <a:pt x="123" y="1041"/>
                    <a:pt x="123" y="1034"/>
                  </a:cubicBezTo>
                  <a:cubicBezTo>
                    <a:pt x="150" y="653"/>
                    <a:pt x="300" y="313"/>
                    <a:pt x="599" y="41"/>
                  </a:cubicBezTo>
                  <a:lnTo>
                    <a:pt x="599" y="14"/>
                  </a:lnTo>
                  <a:cubicBezTo>
                    <a:pt x="599" y="0"/>
                    <a:pt x="572" y="0"/>
                    <a:pt x="559"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9"/>
            <p:cNvSpPr/>
            <p:nvPr/>
          </p:nvSpPr>
          <p:spPr>
            <a:xfrm>
              <a:off x="6497400" y="1074275"/>
              <a:ext cx="20425" cy="24175"/>
            </a:xfrm>
            <a:custGeom>
              <a:avLst/>
              <a:gdLst/>
              <a:ahLst/>
              <a:cxnLst/>
              <a:rect l="l" t="t" r="r" b="b"/>
              <a:pathLst>
                <a:path w="817" h="967" extrusionOk="0">
                  <a:moveTo>
                    <a:pt x="55" y="0"/>
                  </a:moveTo>
                  <a:cubicBezTo>
                    <a:pt x="41" y="0"/>
                    <a:pt x="0" y="28"/>
                    <a:pt x="14" y="41"/>
                  </a:cubicBezTo>
                  <a:cubicBezTo>
                    <a:pt x="341" y="286"/>
                    <a:pt x="599" y="572"/>
                    <a:pt x="762" y="953"/>
                  </a:cubicBezTo>
                  <a:cubicBezTo>
                    <a:pt x="790" y="966"/>
                    <a:pt x="790" y="966"/>
                    <a:pt x="803" y="966"/>
                  </a:cubicBezTo>
                  <a:cubicBezTo>
                    <a:pt x="817" y="966"/>
                    <a:pt x="817" y="953"/>
                    <a:pt x="817" y="926"/>
                  </a:cubicBezTo>
                  <a:cubicBezTo>
                    <a:pt x="749" y="517"/>
                    <a:pt x="422" y="164"/>
                    <a:pt x="55"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9"/>
            <p:cNvSpPr/>
            <p:nvPr/>
          </p:nvSpPr>
          <p:spPr>
            <a:xfrm>
              <a:off x="6337975" y="1182050"/>
              <a:ext cx="63725" cy="9250"/>
            </a:xfrm>
            <a:custGeom>
              <a:avLst/>
              <a:gdLst/>
              <a:ahLst/>
              <a:cxnLst/>
              <a:rect l="l" t="t" r="r" b="b"/>
              <a:pathLst>
                <a:path w="2549" h="370" extrusionOk="0">
                  <a:moveTo>
                    <a:pt x="41" y="1"/>
                  </a:moveTo>
                  <a:cubicBezTo>
                    <a:pt x="18" y="1"/>
                    <a:pt x="0" y="45"/>
                    <a:pt x="36" y="57"/>
                  </a:cubicBezTo>
                  <a:cubicBezTo>
                    <a:pt x="498" y="238"/>
                    <a:pt x="1024" y="370"/>
                    <a:pt x="1539" y="370"/>
                  </a:cubicBezTo>
                  <a:cubicBezTo>
                    <a:pt x="1875" y="370"/>
                    <a:pt x="2207" y="314"/>
                    <a:pt x="2513" y="180"/>
                  </a:cubicBezTo>
                  <a:cubicBezTo>
                    <a:pt x="2548" y="156"/>
                    <a:pt x="2543" y="123"/>
                    <a:pt x="2514" y="123"/>
                  </a:cubicBezTo>
                  <a:cubicBezTo>
                    <a:pt x="2510" y="123"/>
                    <a:pt x="2505" y="123"/>
                    <a:pt x="2499" y="125"/>
                  </a:cubicBezTo>
                  <a:cubicBezTo>
                    <a:pt x="2208" y="224"/>
                    <a:pt x="1910" y="264"/>
                    <a:pt x="1610" y="264"/>
                  </a:cubicBezTo>
                  <a:cubicBezTo>
                    <a:pt x="1083" y="264"/>
                    <a:pt x="553" y="142"/>
                    <a:pt x="50" y="3"/>
                  </a:cubicBezTo>
                  <a:cubicBezTo>
                    <a:pt x="47" y="1"/>
                    <a:pt x="44" y="1"/>
                    <a:pt x="41"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9"/>
            <p:cNvSpPr/>
            <p:nvPr/>
          </p:nvSpPr>
          <p:spPr>
            <a:xfrm>
              <a:off x="6231225" y="1091425"/>
              <a:ext cx="269600" cy="74575"/>
            </a:xfrm>
            <a:custGeom>
              <a:avLst/>
              <a:gdLst/>
              <a:ahLst/>
              <a:cxnLst/>
              <a:rect l="l" t="t" r="r" b="b"/>
              <a:pathLst>
                <a:path w="10784" h="2983" extrusionOk="0">
                  <a:moveTo>
                    <a:pt x="108" y="1"/>
                  </a:moveTo>
                  <a:cubicBezTo>
                    <a:pt x="50" y="1"/>
                    <a:pt x="0" y="81"/>
                    <a:pt x="75" y="144"/>
                  </a:cubicBezTo>
                  <a:cubicBezTo>
                    <a:pt x="1367" y="1355"/>
                    <a:pt x="2878" y="2417"/>
                    <a:pt x="4633" y="2866"/>
                  </a:cubicBezTo>
                  <a:cubicBezTo>
                    <a:pt x="4944" y="2946"/>
                    <a:pt x="5260" y="2983"/>
                    <a:pt x="5576" y="2983"/>
                  </a:cubicBezTo>
                  <a:cubicBezTo>
                    <a:pt x="6546" y="2983"/>
                    <a:pt x="7517" y="2637"/>
                    <a:pt x="8348" y="2145"/>
                  </a:cubicBezTo>
                  <a:cubicBezTo>
                    <a:pt x="9232" y="1628"/>
                    <a:pt x="10035" y="988"/>
                    <a:pt x="10756" y="267"/>
                  </a:cubicBezTo>
                  <a:cubicBezTo>
                    <a:pt x="10770" y="226"/>
                    <a:pt x="10783" y="199"/>
                    <a:pt x="10756" y="158"/>
                  </a:cubicBezTo>
                  <a:cubicBezTo>
                    <a:pt x="10736" y="144"/>
                    <a:pt x="10719" y="138"/>
                    <a:pt x="10702" y="138"/>
                  </a:cubicBezTo>
                  <a:cubicBezTo>
                    <a:pt x="10685" y="138"/>
                    <a:pt x="10668" y="144"/>
                    <a:pt x="10647" y="158"/>
                  </a:cubicBezTo>
                  <a:cubicBezTo>
                    <a:pt x="9899" y="838"/>
                    <a:pt x="9083" y="1437"/>
                    <a:pt x="8212" y="1913"/>
                  </a:cubicBezTo>
                  <a:cubicBezTo>
                    <a:pt x="7410" y="2331"/>
                    <a:pt x="6514" y="2665"/>
                    <a:pt x="5602" y="2665"/>
                  </a:cubicBezTo>
                  <a:cubicBezTo>
                    <a:pt x="5416" y="2665"/>
                    <a:pt x="5228" y="2651"/>
                    <a:pt x="5041" y="2621"/>
                  </a:cubicBezTo>
                  <a:cubicBezTo>
                    <a:pt x="3204" y="2322"/>
                    <a:pt x="1585" y="1179"/>
                    <a:pt x="156" y="22"/>
                  </a:cubicBezTo>
                  <a:cubicBezTo>
                    <a:pt x="141" y="7"/>
                    <a:pt x="124" y="1"/>
                    <a:pt x="108"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9"/>
            <p:cNvSpPr/>
            <p:nvPr/>
          </p:nvSpPr>
          <p:spPr>
            <a:xfrm>
              <a:off x="6222875" y="1083750"/>
              <a:ext cx="21400" cy="27050"/>
            </a:xfrm>
            <a:custGeom>
              <a:avLst/>
              <a:gdLst/>
              <a:ahLst/>
              <a:cxnLst/>
              <a:rect l="l" t="t" r="r" b="b"/>
              <a:pathLst>
                <a:path w="856" h="1082" extrusionOk="0">
                  <a:moveTo>
                    <a:pt x="764" y="1"/>
                  </a:moveTo>
                  <a:cubicBezTo>
                    <a:pt x="759" y="1"/>
                    <a:pt x="754" y="1"/>
                    <a:pt x="749" y="2"/>
                  </a:cubicBezTo>
                  <a:cubicBezTo>
                    <a:pt x="545" y="70"/>
                    <a:pt x="354" y="206"/>
                    <a:pt x="218" y="383"/>
                  </a:cubicBezTo>
                  <a:cubicBezTo>
                    <a:pt x="82" y="574"/>
                    <a:pt x="0" y="792"/>
                    <a:pt x="28" y="1009"/>
                  </a:cubicBezTo>
                  <a:cubicBezTo>
                    <a:pt x="35" y="1053"/>
                    <a:pt x="69" y="1081"/>
                    <a:pt x="104" y="1081"/>
                  </a:cubicBezTo>
                  <a:cubicBezTo>
                    <a:pt x="134" y="1081"/>
                    <a:pt x="165" y="1060"/>
                    <a:pt x="177" y="1009"/>
                  </a:cubicBezTo>
                  <a:cubicBezTo>
                    <a:pt x="354" y="669"/>
                    <a:pt x="558" y="438"/>
                    <a:pt x="830" y="125"/>
                  </a:cubicBezTo>
                  <a:cubicBezTo>
                    <a:pt x="856" y="74"/>
                    <a:pt x="823" y="1"/>
                    <a:pt x="764"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9"/>
            <p:cNvSpPr/>
            <p:nvPr/>
          </p:nvSpPr>
          <p:spPr>
            <a:xfrm>
              <a:off x="6485200" y="1088850"/>
              <a:ext cx="20675" cy="17950"/>
            </a:xfrm>
            <a:custGeom>
              <a:avLst/>
              <a:gdLst/>
              <a:ahLst/>
              <a:cxnLst/>
              <a:rect l="l" t="t" r="r" b="b"/>
              <a:pathLst>
                <a:path w="827" h="718" extrusionOk="0">
                  <a:moveTo>
                    <a:pt x="79" y="1"/>
                  </a:moveTo>
                  <a:cubicBezTo>
                    <a:pt x="22" y="1"/>
                    <a:pt x="1" y="76"/>
                    <a:pt x="26" y="139"/>
                  </a:cubicBezTo>
                  <a:cubicBezTo>
                    <a:pt x="257" y="370"/>
                    <a:pt x="434" y="533"/>
                    <a:pt x="692" y="710"/>
                  </a:cubicBezTo>
                  <a:cubicBezTo>
                    <a:pt x="702" y="715"/>
                    <a:pt x="713" y="717"/>
                    <a:pt x="724" y="717"/>
                  </a:cubicBezTo>
                  <a:cubicBezTo>
                    <a:pt x="773" y="717"/>
                    <a:pt x="826" y="671"/>
                    <a:pt x="815" y="615"/>
                  </a:cubicBezTo>
                  <a:cubicBezTo>
                    <a:pt x="733" y="302"/>
                    <a:pt x="434" y="43"/>
                    <a:pt x="94" y="2"/>
                  </a:cubicBezTo>
                  <a:cubicBezTo>
                    <a:pt x="89" y="1"/>
                    <a:pt x="84" y="1"/>
                    <a:pt x="79"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9"/>
            <p:cNvSpPr/>
            <p:nvPr/>
          </p:nvSpPr>
          <p:spPr>
            <a:xfrm>
              <a:off x="6250775" y="1090850"/>
              <a:ext cx="232700" cy="71375"/>
            </a:xfrm>
            <a:custGeom>
              <a:avLst/>
              <a:gdLst/>
              <a:ahLst/>
              <a:cxnLst/>
              <a:rect l="l" t="t" r="r" b="b"/>
              <a:pathLst>
                <a:path w="9308" h="2855" extrusionOk="0">
                  <a:moveTo>
                    <a:pt x="1945" y="1"/>
                  </a:moveTo>
                  <a:cubicBezTo>
                    <a:pt x="961" y="1"/>
                    <a:pt x="0" y="766"/>
                    <a:pt x="0" y="766"/>
                  </a:cubicBezTo>
                  <a:cubicBezTo>
                    <a:pt x="0" y="766"/>
                    <a:pt x="2531" y="2562"/>
                    <a:pt x="4640" y="2834"/>
                  </a:cubicBezTo>
                  <a:cubicBezTo>
                    <a:pt x="4739" y="2848"/>
                    <a:pt x="4840" y="2854"/>
                    <a:pt x="4944" y="2854"/>
                  </a:cubicBezTo>
                  <a:cubicBezTo>
                    <a:pt x="6804" y="2854"/>
                    <a:pt x="9307" y="766"/>
                    <a:pt x="9307" y="766"/>
                  </a:cubicBezTo>
                  <a:cubicBezTo>
                    <a:pt x="9307" y="766"/>
                    <a:pt x="8518" y="249"/>
                    <a:pt x="7661" y="235"/>
                  </a:cubicBezTo>
                  <a:cubicBezTo>
                    <a:pt x="7650" y="235"/>
                    <a:pt x="7640" y="235"/>
                    <a:pt x="7629" y="235"/>
                  </a:cubicBezTo>
                  <a:cubicBezTo>
                    <a:pt x="6777" y="235"/>
                    <a:pt x="5707" y="1827"/>
                    <a:pt x="5089" y="1827"/>
                  </a:cubicBezTo>
                  <a:cubicBezTo>
                    <a:pt x="4463" y="1827"/>
                    <a:pt x="3987" y="970"/>
                    <a:pt x="2790" y="235"/>
                  </a:cubicBezTo>
                  <a:cubicBezTo>
                    <a:pt x="2522" y="66"/>
                    <a:pt x="2232" y="1"/>
                    <a:pt x="19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9"/>
            <p:cNvSpPr/>
            <p:nvPr/>
          </p:nvSpPr>
          <p:spPr>
            <a:xfrm>
              <a:off x="6251100" y="1093650"/>
              <a:ext cx="233050" cy="68525"/>
            </a:xfrm>
            <a:custGeom>
              <a:avLst/>
              <a:gdLst/>
              <a:ahLst/>
              <a:cxnLst/>
              <a:rect l="l" t="t" r="r" b="b"/>
              <a:pathLst>
                <a:path w="9322" h="2741" extrusionOk="0">
                  <a:moveTo>
                    <a:pt x="1225" y="1"/>
                  </a:moveTo>
                  <a:cubicBezTo>
                    <a:pt x="531" y="219"/>
                    <a:pt x="1" y="654"/>
                    <a:pt x="1" y="654"/>
                  </a:cubicBezTo>
                  <a:cubicBezTo>
                    <a:pt x="1" y="654"/>
                    <a:pt x="2518" y="2450"/>
                    <a:pt x="4668" y="2722"/>
                  </a:cubicBezTo>
                  <a:cubicBezTo>
                    <a:pt x="4762" y="2735"/>
                    <a:pt x="4858" y="2741"/>
                    <a:pt x="4956" y="2741"/>
                  </a:cubicBezTo>
                  <a:cubicBezTo>
                    <a:pt x="6806" y="2741"/>
                    <a:pt x="9322" y="654"/>
                    <a:pt x="9322" y="654"/>
                  </a:cubicBezTo>
                  <a:cubicBezTo>
                    <a:pt x="9322" y="654"/>
                    <a:pt x="9090" y="491"/>
                    <a:pt x="8737" y="355"/>
                  </a:cubicBezTo>
                  <a:cubicBezTo>
                    <a:pt x="7748" y="1464"/>
                    <a:pt x="6505" y="2380"/>
                    <a:pt x="5124" y="2380"/>
                  </a:cubicBezTo>
                  <a:cubicBezTo>
                    <a:pt x="4643" y="2380"/>
                    <a:pt x="4144" y="2268"/>
                    <a:pt x="3634" y="2015"/>
                  </a:cubicBezTo>
                  <a:cubicBezTo>
                    <a:pt x="2749" y="1498"/>
                    <a:pt x="1865" y="885"/>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9"/>
            <p:cNvSpPr/>
            <p:nvPr/>
          </p:nvSpPr>
          <p:spPr>
            <a:xfrm>
              <a:off x="6284750" y="1114150"/>
              <a:ext cx="16550" cy="20500"/>
            </a:xfrm>
            <a:custGeom>
              <a:avLst/>
              <a:gdLst/>
              <a:ahLst/>
              <a:cxnLst/>
              <a:rect l="l" t="t" r="r" b="b"/>
              <a:pathLst>
                <a:path w="662" h="820" extrusionOk="0">
                  <a:moveTo>
                    <a:pt x="585" y="1"/>
                  </a:moveTo>
                  <a:cubicBezTo>
                    <a:pt x="577" y="1"/>
                    <a:pt x="567" y="4"/>
                    <a:pt x="560" y="11"/>
                  </a:cubicBezTo>
                  <a:cubicBezTo>
                    <a:pt x="356" y="270"/>
                    <a:pt x="179" y="514"/>
                    <a:pt x="2" y="787"/>
                  </a:cubicBezTo>
                  <a:cubicBezTo>
                    <a:pt x="1" y="809"/>
                    <a:pt x="7" y="819"/>
                    <a:pt x="18" y="819"/>
                  </a:cubicBezTo>
                  <a:cubicBezTo>
                    <a:pt x="121" y="819"/>
                    <a:pt x="662" y="60"/>
                    <a:pt x="601" y="11"/>
                  </a:cubicBezTo>
                  <a:cubicBezTo>
                    <a:pt x="601" y="4"/>
                    <a:pt x="594" y="1"/>
                    <a:pt x="585"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9"/>
            <p:cNvSpPr/>
            <p:nvPr/>
          </p:nvSpPr>
          <p:spPr>
            <a:xfrm>
              <a:off x="6301800" y="1126500"/>
              <a:ext cx="8525" cy="13275"/>
            </a:xfrm>
            <a:custGeom>
              <a:avLst/>
              <a:gdLst/>
              <a:ahLst/>
              <a:cxnLst/>
              <a:rect l="l" t="t" r="r" b="b"/>
              <a:pathLst>
                <a:path w="341" h="531" extrusionOk="0">
                  <a:moveTo>
                    <a:pt x="298" y="0"/>
                  </a:moveTo>
                  <a:cubicBezTo>
                    <a:pt x="289" y="0"/>
                    <a:pt x="279" y="7"/>
                    <a:pt x="272" y="20"/>
                  </a:cubicBezTo>
                  <a:cubicBezTo>
                    <a:pt x="150" y="170"/>
                    <a:pt x="68" y="320"/>
                    <a:pt x="0" y="497"/>
                  </a:cubicBezTo>
                  <a:cubicBezTo>
                    <a:pt x="3" y="521"/>
                    <a:pt x="10" y="531"/>
                    <a:pt x="21" y="531"/>
                  </a:cubicBezTo>
                  <a:cubicBezTo>
                    <a:pt x="72" y="531"/>
                    <a:pt x="193" y="317"/>
                    <a:pt x="204" y="306"/>
                  </a:cubicBezTo>
                  <a:cubicBezTo>
                    <a:pt x="232" y="225"/>
                    <a:pt x="340" y="102"/>
                    <a:pt x="313" y="20"/>
                  </a:cubicBezTo>
                  <a:cubicBezTo>
                    <a:pt x="313" y="7"/>
                    <a:pt x="306" y="0"/>
                    <a:pt x="298"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9"/>
            <p:cNvSpPr/>
            <p:nvPr/>
          </p:nvSpPr>
          <p:spPr>
            <a:xfrm>
              <a:off x="6319150" y="1142400"/>
              <a:ext cx="6475" cy="8775"/>
            </a:xfrm>
            <a:custGeom>
              <a:avLst/>
              <a:gdLst/>
              <a:ahLst/>
              <a:cxnLst/>
              <a:rect l="l" t="t" r="r" b="b"/>
              <a:pathLst>
                <a:path w="259" h="351" extrusionOk="0">
                  <a:moveTo>
                    <a:pt x="216" y="0"/>
                  </a:moveTo>
                  <a:cubicBezTo>
                    <a:pt x="208" y="0"/>
                    <a:pt x="198" y="4"/>
                    <a:pt x="191" y="10"/>
                  </a:cubicBezTo>
                  <a:cubicBezTo>
                    <a:pt x="123" y="92"/>
                    <a:pt x="55" y="174"/>
                    <a:pt x="27" y="296"/>
                  </a:cubicBezTo>
                  <a:cubicBezTo>
                    <a:pt x="0" y="337"/>
                    <a:pt x="41" y="351"/>
                    <a:pt x="55" y="351"/>
                  </a:cubicBezTo>
                  <a:cubicBezTo>
                    <a:pt x="164" y="283"/>
                    <a:pt x="259" y="133"/>
                    <a:pt x="232" y="10"/>
                  </a:cubicBezTo>
                  <a:cubicBezTo>
                    <a:pt x="232" y="4"/>
                    <a:pt x="225" y="0"/>
                    <a:pt x="216"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9"/>
            <p:cNvSpPr/>
            <p:nvPr/>
          </p:nvSpPr>
          <p:spPr>
            <a:xfrm>
              <a:off x="6405975" y="1135975"/>
              <a:ext cx="9950" cy="17525"/>
            </a:xfrm>
            <a:custGeom>
              <a:avLst/>
              <a:gdLst/>
              <a:ahLst/>
              <a:cxnLst/>
              <a:rect l="l" t="t" r="r" b="b"/>
              <a:pathLst>
                <a:path w="398" h="701" extrusionOk="0">
                  <a:moveTo>
                    <a:pt x="96" y="0"/>
                  </a:moveTo>
                  <a:cubicBezTo>
                    <a:pt x="1" y="0"/>
                    <a:pt x="231" y="638"/>
                    <a:pt x="269" y="689"/>
                  </a:cubicBezTo>
                  <a:cubicBezTo>
                    <a:pt x="280" y="697"/>
                    <a:pt x="290" y="700"/>
                    <a:pt x="297" y="700"/>
                  </a:cubicBezTo>
                  <a:cubicBezTo>
                    <a:pt x="398" y="700"/>
                    <a:pt x="170" y="60"/>
                    <a:pt x="120" y="9"/>
                  </a:cubicBezTo>
                  <a:cubicBezTo>
                    <a:pt x="110" y="3"/>
                    <a:pt x="103" y="0"/>
                    <a:pt x="96"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9"/>
            <p:cNvSpPr/>
            <p:nvPr/>
          </p:nvSpPr>
          <p:spPr>
            <a:xfrm>
              <a:off x="6425625" y="1140150"/>
              <a:ext cx="4050" cy="5675"/>
            </a:xfrm>
            <a:custGeom>
              <a:avLst/>
              <a:gdLst/>
              <a:ahLst/>
              <a:cxnLst/>
              <a:rect l="l" t="t" r="r" b="b"/>
              <a:pathLst>
                <a:path w="162" h="227" extrusionOk="0">
                  <a:moveTo>
                    <a:pt x="30" y="0"/>
                  </a:moveTo>
                  <a:cubicBezTo>
                    <a:pt x="16" y="0"/>
                    <a:pt x="4" y="9"/>
                    <a:pt x="0" y="32"/>
                  </a:cubicBezTo>
                  <a:cubicBezTo>
                    <a:pt x="14" y="114"/>
                    <a:pt x="55" y="155"/>
                    <a:pt x="96" y="223"/>
                  </a:cubicBezTo>
                  <a:cubicBezTo>
                    <a:pt x="102" y="225"/>
                    <a:pt x="107" y="226"/>
                    <a:pt x="112" y="226"/>
                  </a:cubicBezTo>
                  <a:cubicBezTo>
                    <a:pt x="161" y="226"/>
                    <a:pt x="149" y="112"/>
                    <a:pt x="136" y="87"/>
                  </a:cubicBezTo>
                  <a:cubicBezTo>
                    <a:pt x="127" y="58"/>
                    <a:pt x="68" y="0"/>
                    <a:pt x="30"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9"/>
            <p:cNvSpPr/>
            <p:nvPr/>
          </p:nvSpPr>
          <p:spPr>
            <a:xfrm>
              <a:off x="6444325" y="1117825"/>
              <a:ext cx="12375" cy="17250"/>
            </a:xfrm>
            <a:custGeom>
              <a:avLst/>
              <a:gdLst/>
              <a:ahLst/>
              <a:cxnLst/>
              <a:rect l="l" t="t" r="r" b="b"/>
              <a:pathLst>
                <a:path w="495" h="690" extrusionOk="0">
                  <a:moveTo>
                    <a:pt x="14" y="0"/>
                  </a:moveTo>
                  <a:cubicBezTo>
                    <a:pt x="1" y="0"/>
                    <a:pt x="1" y="27"/>
                    <a:pt x="1" y="41"/>
                  </a:cubicBezTo>
                  <a:cubicBezTo>
                    <a:pt x="55" y="299"/>
                    <a:pt x="218" y="544"/>
                    <a:pt x="436" y="680"/>
                  </a:cubicBezTo>
                  <a:cubicBezTo>
                    <a:pt x="446" y="687"/>
                    <a:pt x="455" y="690"/>
                    <a:pt x="462" y="690"/>
                  </a:cubicBezTo>
                  <a:cubicBezTo>
                    <a:pt x="486" y="690"/>
                    <a:pt x="494" y="664"/>
                    <a:pt x="463" y="653"/>
                  </a:cubicBezTo>
                  <a:cubicBezTo>
                    <a:pt x="395" y="544"/>
                    <a:pt x="300" y="449"/>
                    <a:pt x="232" y="340"/>
                  </a:cubicBezTo>
                  <a:cubicBezTo>
                    <a:pt x="164" y="259"/>
                    <a:pt x="82" y="41"/>
                    <a:pt x="14"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9"/>
            <p:cNvSpPr/>
            <p:nvPr/>
          </p:nvSpPr>
          <p:spPr>
            <a:xfrm>
              <a:off x="6264375" y="939900"/>
              <a:ext cx="54025" cy="12975"/>
            </a:xfrm>
            <a:custGeom>
              <a:avLst/>
              <a:gdLst/>
              <a:ahLst/>
              <a:cxnLst/>
              <a:rect l="l" t="t" r="r" b="b"/>
              <a:pathLst>
                <a:path w="2161" h="519" extrusionOk="0">
                  <a:moveTo>
                    <a:pt x="1088" y="0"/>
                  </a:moveTo>
                  <a:cubicBezTo>
                    <a:pt x="706" y="0"/>
                    <a:pt x="320" y="136"/>
                    <a:pt x="41" y="382"/>
                  </a:cubicBezTo>
                  <a:cubicBezTo>
                    <a:pt x="0" y="409"/>
                    <a:pt x="41" y="436"/>
                    <a:pt x="69" y="436"/>
                  </a:cubicBezTo>
                  <a:cubicBezTo>
                    <a:pt x="370" y="228"/>
                    <a:pt x="735" y="113"/>
                    <a:pt x="1094" y="113"/>
                  </a:cubicBezTo>
                  <a:cubicBezTo>
                    <a:pt x="1463" y="113"/>
                    <a:pt x="1827" y="235"/>
                    <a:pt x="2110" y="504"/>
                  </a:cubicBezTo>
                  <a:cubicBezTo>
                    <a:pt x="2113" y="515"/>
                    <a:pt x="2119" y="519"/>
                    <a:pt x="2125" y="519"/>
                  </a:cubicBezTo>
                  <a:cubicBezTo>
                    <a:pt x="2141" y="519"/>
                    <a:pt x="2160" y="487"/>
                    <a:pt x="2150" y="477"/>
                  </a:cubicBezTo>
                  <a:cubicBezTo>
                    <a:pt x="1886" y="149"/>
                    <a:pt x="1489" y="0"/>
                    <a:pt x="1088"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9"/>
            <p:cNvSpPr/>
            <p:nvPr/>
          </p:nvSpPr>
          <p:spPr>
            <a:xfrm>
              <a:off x="6440625" y="941625"/>
              <a:ext cx="49250" cy="10950"/>
            </a:xfrm>
            <a:custGeom>
              <a:avLst/>
              <a:gdLst/>
              <a:ahLst/>
              <a:cxnLst/>
              <a:rect l="l" t="t" r="r" b="b"/>
              <a:pathLst>
                <a:path w="1970" h="438" extrusionOk="0">
                  <a:moveTo>
                    <a:pt x="1117" y="0"/>
                  </a:moveTo>
                  <a:cubicBezTo>
                    <a:pt x="721" y="0"/>
                    <a:pt x="314" y="149"/>
                    <a:pt x="13" y="381"/>
                  </a:cubicBezTo>
                  <a:cubicBezTo>
                    <a:pt x="1" y="404"/>
                    <a:pt x="9" y="438"/>
                    <a:pt x="29" y="438"/>
                  </a:cubicBezTo>
                  <a:cubicBezTo>
                    <a:pt x="33" y="438"/>
                    <a:pt x="36" y="437"/>
                    <a:pt x="40" y="435"/>
                  </a:cubicBezTo>
                  <a:cubicBezTo>
                    <a:pt x="373" y="245"/>
                    <a:pt x="757" y="114"/>
                    <a:pt x="1136" y="114"/>
                  </a:cubicBezTo>
                  <a:cubicBezTo>
                    <a:pt x="1406" y="114"/>
                    <a:pt x="1674" y="181"/>
                    <a:pt x="1918" y="340"/>
                  </a:cubicBezTo>
                  <a:cubicBezTo>
                    <a:pt x="1921" y="341"/>
                    <a:pt x="1924" y="342"/>
                    <a:pt x="1926" y="342"/>
                  </a:cubicBezTo>
                  <a:cubicBezTo>
                    <a:pt x="1950" y="342"/>
                    <a:pt x="1969" y="297"/>
                    <a:pt x="1945" y="285"/>
                  </a:cubicBezTo>
                  <a:cubicBezTo>
                    <a:pt x="1710" y="86"/>
                    <a:pt x="1417" y="0"/>
                    <a:pt x="1117"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9"/>
            <p:cNvSpPr/>
            <p:nvPr/>
          </p:nvSpPr>
          <p:spPr>
            <a:xfrm>
              <a:off x="6237775" y="950075"/>
              <a:ext cx="100100" cy="44975"/>
            </a:xfrm>
            <a:custGeom>
              <a:avLst/>
              <a:gdLst/>
              <a:ahLst/>
              <a:cxnLst/>
              <a:rect l="l" t="t" r="r" b="b"/>
              <a:pathLst>
                <a:path w="4004" h="1799" extrusionOk="0">
                  <a:moveTo>
                    <a:pt x="2175" y="0"/>
                  </a:moveTo>
                  <a:cubicBezTo>
                    <a:pt x="2145" y="0"/>
                    <a:pt x="2115" y="1"/>
                    <a:pt x="2085" y="2"/>
                  </a:cubicBezTo>
                  <a:cubicBezTo>
                    <a:pt x="2060" y="1"/>
                    <a:pt x="2035" y="0"/>
                    <a:pt x="2010" y="0"/>
                  </a:cubicBezTo>
                  <a:cubicBezTo>
                    <a:pt x="1057" y="0"/>
                    <a:pt x="149" y="748"/>
                    <a:pt x="17" y="1716"/>
                  </a:cubicBezTo>
                  <a:cubicBezTo>
                    <a:pt x="1" y="1765"/>
                    <a:pt x="42" y="1799"/>
                    <a:pt x="84" y="1799"/>
                  </a:cubicBezTo>
                  <a:cubicBezTo>
                    <a:pt x="112" y="1799"/>
                    <a:pt x="142" y="1782"/>
                    <a:pt x="153" y="1743"/>
                  </a:cubicBezTo>
                  <a:cubicBezTo>
                    <a:pt x="248" y="1322"/>
                    <a:pt x="534" y="954"/>
                    <a:pt x="874" y="696"/>
                  </a:cubicBezTo>
                  <a:cubicBezTo>
                    <a:pt x="1221" y="419"/>
                    <a:pt x="1676" y="287"/>
                    <a:pt x="2129" y="287"/>
                  </a:cubicBezTo>
                  <a:cubicBezTo>
                    <a:pt x="2547" y="287"/>
                    <a:pt x="2964" y="399"/>
                    <a:pt x="3296" y="614"/>
                  </a:cubicBezTo>
                  <a:cubicBezTo>
                    <a:pt x="3650" y="845"/>
                    <a:pt x="3800" y="1267"/>
                    <a:pt x="3840" y="1716"/>
                  </a:cubicBezTo>
                  <a:cubicBezTo>
                    <a:pt x="3840" y="1743"/>
                    <a:pt x="3854" y="1784"/>
                    <a:pt x="3922" y="1798"/>
                  </a:cubicBezTo>
                  <a:cubicBezTo>
                    <a:pt x="3963" y="1798"/>
                    <a:pt x="3990" y="1771"/>
                    <a:pt x="3990" y="1730"/>
                  </a:cubicBezTo>
                  <a:cubicBezTo>
                    <a:pt x="4004" y="1499"/>
                    <a:pt x="3990" y="1254"/>
                    <a:pt x="3908" y="1022"/>
                  </a:cubicBezTo>
                  <a:cubicBezTo>
                    <a:pt x="3661" y="305"/>
                    <a:pt x="2875" y="0"/>
                    <a:pt x="2175"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9"/>
            <p:cNvSpPr/>
            <p:nvPr/>
          </p:nvSpPr>
          <p:spPr>
            <a:xfrm>
              <a:off x="6424600" y="949450"/>
              <a:ext cx="100375" cy="45250"/>
            </a:xfrm>
            <a:custGeom>
              <a:avLst/>
              <a:gdLst/>
              <a:ahLst/>
              <a:cxnLst/>
              <a:rect l="l" t="t" r="r" b="b"/>
              <a:pathLst>
                <a:path w="4015" h="1810" extrusionOk="0">
                  <a:moveTo>
                    <a:pt x="1880" y="0"/>
                  </a:moveTo>
                  <a:cubicBezTo>
                    <a:pt x="1410" y="0"/>
                    <a:pt x="940" y="136"/>
                    <a:pt x="572" y="408"/>
                  </a:cubicBezTo>
                  <a:cubicBezTo>
                    <a:pt x="164" y="734"/>
                    <a:pt x="0" y="1265"/>
                    <a:pt x="41" y="1741"/>
                  </a:cubicBezTo>
                  <a:cubicBezTo>
                    <a:pt x="41" y="1785"/>
                    <a:pt x="81" y="1810"/>
                    <a:pt x="113" y="1810"/>
                  </a:cubicBezTo>
                  <a:cubicBezTo>
                    <a:pt x="141" y="1810"/>
                    <a:pt x="163" y="1792"/>
                    <a:pt x="150" y="1755"/>
                  </a:cubicBezTo>
                  <a:cubicBezTo>
                    <a:pt x="204" y="737"/>
                    <a:pt x="942" y="326"/>
                    <a:pt x="1873" y="326"/>
                  </a:cubicBezTo>
                  <a:cubicBezTo>
                    <a:pt x="1889" y="326"/>
                    <a:pt x="1904" y="326"/>
                    <a:pt x="1919" y="326"/>
                  </a:cubicBezTo>
                  <a:cubicBezTo>
                    <a:pt x="1932" y="326"/>
                    <a:pt x="1944" y="326"/>
                    <a:pt x="1957" y="326"/>
                  </a:cubicBezTo>
                  <a:cubicBezTo>
                    <a:pt x="2596" y="326"/>
                    <a:pt x="3205" y="663"/>
                    <a:pt x="3579" y="1170"/>
                  </a:cubicBezTo>
                  <a:cubicBezTo>
                    <a:pt x="3715" y="1347"/>
                    <a:pt x="3810" y="1551"/>
                    <a:pt x="3865" y="1755"/>
                  </a:cubicBezTo>
                  <a:cubicBezTo>
                    <a:pt x="3878" y="1796"/>
                    <a:pt x="3919" y="1809"/>
                    <a:pt x="3947" y="1809"/>
                  </a:cubicBezTo>
                  <a:cubicBezTo>
                    <a:pt x="4001" y="1796"/>
                    <a:pt x="4015" y="1755"/>
                    <a:pt x="4015" y="1714"/>
                  </a:cubicBezTo>
                  <a:cubicBezTo>
                    <a:pt x="3947" y="1251"/>
                    <a:pt x="3674" y="816"/>
                    <a:pt x="3307" y="503"/>
                  </a:cubicBezTo>
                  <a:cubicBezTo>
                    <a:pt x="2921" y="167"/>
                    <a:pt x="2400" y="0"/>
                    <a:pt x="1880"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9"/>
            <p:cNvSpPr/>
            <p:nvPr/>
          </p:nvSpPr>
          <p:spPr>
            <a:xfrm>
              <a:off x="6277975" y="975625"/>
              <a:ext cx="35075" cy="34725"/>
            </a:xfrm>
            <a:custGeom>
              <a:avLst/>
              <a:gdLst/>
              <a:ahLst/>
              <a:cxnLst/>
              <a:rect l="l" t="t" r="r" b="b"/>
              <a:pathLst>
                <a:path w="1403" h="1389" extrusionOk="0">
                  <a:moveTo>
                    <a:pt x="695" y="0"/>
                  </a:moveTo>
                  <a:cubicBezTo>
                    <a:pt x="314" y="0"/>
                    <a:pt x="1" y="300"/>
                    <a:pt x="1" y="694"/>
                  </a:cubicBezTo>
                  <a:cubicBezTo>
                    <a:pt x="1" y="1089"/>
                    <a:pt x="314" y="1388"/>
                    <a:pt x="695" y="1388"/>
                  </a:cubicBezTo>
                  <a:cubicBezTo>
                    <a:pt x="1089" y="1388"/>
                    <a:pt x="1402" y="1089"/>
                    <a:pt x="1402" y="694"/>
                  </a:cubicBezTo>
                  <a:cubicBezTo>
                    <a:pt x="1402" y="300"/>
                    <a:pt x="1076" y="0"/>
                    <a:pt x="695" y="0"/>
                  </a:cubicBezTo>
                  <a:close/>
                </a:path>
              </a:pathLst>
            </a:custGeom>
            <a:solidFill>
              <a:srgbClr val="602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9"/>
            <p:cNvSpPr/>
            <p:nvPr/>
          </p:nvSpPr>
          <p:spPr>
            <a:xfrm>
              <a:off x="6451825" y="977650"/>
              <a:ext cx="30625" cy="30650"/>
            </a:xfrm>
            <a:custGeom>
              <a:avLst/>
              <a:gdLst/>
              <a:ahLst/>
              <a:cxnLst/>
              <a:rect l="l" t="t" r="r" b="b"/>
              <a:pathLst>
                <a:path w="1225" h="1226" extrusionOk="0">
                  <a:moveTo>
                    <a:pt x="588" y="0"/>
                  </a:moveTo>
                  <a:cubicBezTo>
                    <a:pt x="259" y="0"/>
                    <a:pt x="0" y="268"/>
                    <a:pt x="0" y="613"/>
                  </a:cubicBezTo>
                  <a:cubicBezTo>
                    <a:pt x="0" y="953"/>
                    <a:pt x="272" y="1226"/>
                    <a:pt x="612" y="1226"/>
                  </a:cubicBezTo>
                  <a:cubicBezTo>
                    <a:pt x="953" y="1226"/>
                    <a:pt x="1225" y="953"/>
                    <a:pt x="1225" y="613"/>
                  </a:cubicBezTo>
                  <a:cubicBezTo>
                    <a:pt x="1225" y="273"/>
                    <a:pt x="953" y="1"/>
                    <a:pt x="612" y="1"/>
                  </a:cubicBezTo>
                  <a:cubicBezTo>
                    <a:pt x="604" y="1"/>
                    <a:pt x="596" y="0"/>
                    <a:pt x="588" y="0"/>
                  </a:cubicBezTo>
                  <a:close/>
                </a:path>
              </a:pathLst>
            </a:custGeom>
            <a:solidFill>
              <a:srgbClr val="602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9"/>
            <p:cNvSpPr/>
            <p:nvPr/>
          </p:nvSpPr>
          <p:spPr>
            <a:xfrm>
              <a:off x="6257575" y="991925"/>
              <a:ext cx="20425" cy="20450"/>
            </a:xfrm>
            <a:custGeom>
              <a:avLst/>
              <a:gdLst/>
              <a:ahLst/>
              <a:cxnLst/>
              <a:rect l="l" t="t" r="r" b="b"/>
              <a:pathLst>
                <a:path w="817" h="818" extrusionOk="0">
                  <a:moveTo>
                    <a:pt x="431" y="1"/>
                  </a:moveTo>
                  <a:cubicBezTo>
                    <a:pt x="423" y="1"/>
                    <a:pt x="416" y="1"/>
                    <a:pt x="409" y="1"/>
                  </a:cubicBezTo>
                  <a:cubicBezTo>
                    <a:pt x="191" y="1"/>
                    <a:pt x="0" y="192"/>
                    <a:pt x="0" y="410"/>
                  </a:cubicBezTo>
                  <a:cubicBezTo>
                    <a:pt x="0" y="641"/>
                    <a:pt x="191" y="818"/>
                    <a:pt x="409" y="818"/>
                  </a:cubicBezTo>
                  <a:cubicBezTo>
                    <a:pt x="626" y="818"/>
                    <a:pt x="817" y="641"/>
                    <a:pt x="817" y="410"/>
                  </a:cubicBezTo>
                  <a:cubicBezTo>
                    <a:pt x="817" y="186"/>
                    <a:pt x="639" y="1"/>
                    <a:pt x="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9"/>
            <p:cNvSpPr/>
            <p:nvPr/>
          </p:nvSpPr>
          <p:spPr>
            <a:xfrm>
              <a:off x="6434800" y="993300"/>
              <a:ext cx="20450" cy="20450"/>
            </a:xfrm>
            <a:custGeom>
              <a:avLst/>
              <a:gdLst/>
              <a:ahLst/>
              <a:cxnLst/>
              <a:rect l="l" t="t" r="r" b="b"/>
              <a:pathLst>
                <a:path w="818" h="818" extrusionOk="0">
                  <a:moveTo>
                    <a:pt x="432" y="0"/>
                  </a:moveTo>
                  <a:cubicBezTo>
                    <a:pt x="424" y="0"/>
                    <a:pt x="417" y="0"/>
                    <a:pt x="409" y="1"/>
                  </a:cubicBezTo>
                  <a:cubicBezTo>
                    <a:pt x="191" y="1"/>
                    <a:pt x="1" y="191"/>
                    <a:pt x="1" y="409"/>
                  </a:cubicBezTo>
                  <a:cubicBezTo>
                    <a:pt x="1" y="627"/>
                    <a:pt x="191" y="817"/>
                    <a:pt x="409" y="817"/>
                  </a:cubicBezTo>
                  <a:cubicBezTo>
                    <a:pt x="640" y="817"/>
                    <a:pt x="817" y="627"/>
                    <a:pt x="817" y="409"/>
                  </a:cubicBezTo>
                  <a:cubicBezTo>
                    <a:pt x="817" y="186"/>
                    <a:pt x="652" y="0"/>
                    <a:pt x="4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9"/>
            <p:cNvSpPr/>
            <p:nvPr/>
          </p:nvSpPr>
          <p:spPr>
            <a:xfrm>
              <a:off x="6326625" y="1086775"/>
              <a:ext cx="34300" cy="27450"/>
            </a:xfrm>
            <a:custGeom>
              <a:avLst/>
              <a:gdLst/>
              <a:ahLst/>
              <a:cxnLst/>
              <a:rect l="l" t="t" r="r" b="b"/>
              <a:pathLst>
                <a:path w="1372" h="1098" extrusionOk="0">
                  <a:moveTo>
                    <a:pt x="376" y="0"/>
                  </a:moveTo>
                  <a:cubicBezTo>
                    <a:pt x="264" y="0"/>
                    <a:pt x="144" y="38"/>
                    <a:pt x="14" y="126"/>
                  </a:cubicBezTo>
                  <a:cubicBezTo>
                    <a:pt x="1" y="140"/>
                    <a:pt x="14" y="181"/>
                    <a:pt x="28" y="181"/>
                  </a:cubicBezTo>
                  <a:cubicBezTo>
                    <a:pt x="137" y="125"/>
                    <a:pt x="235" y="101"/>
                    <a:pt x="326" y="101"/>
                  </a:cubicBezTo>
                  <a:cubicBezTo>
                    <a:pt x="789" y="101"/>
                    <a:pt x="1034" y="739"/>
                    <a:pt x="1307" y="1092"/>
                  </a:cubicBezTo>
                  <a:cubicBezTo>
                    <a:pt x="1314" y="1096"/>
                    <a:pt x="1322" y="1098"/>
                    <a:pt x="1330" y="1098"/>
                  </a:cubicBezTo>
                  <a:cubicBezTo>
                    <a:pt x="1352" y="1098"/>
                    <a:pt x="1371" y="1085"/>
                    <a:pt x="1361" y="1065"/>
                  </a:cubicBezTo>
                  <a:cubicBezTo>
                    <a:pt x="1163" y="680"/>
                    <a:pt x="849" y="0"/>
                    <a:pt x="376"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9"/>
            <p:cNvSpPr/>
            <p:nvPr/>
          </p:nvSpPr>
          <p:spPr>
            <a:xfrm>
              <a:off x="6403925" y="1088875"/>
              <a:ext cx="29700" cy="21925"/>
            </a:xfrm>
            <a:custGeom>
              <a:avLst/>
              <a:gdLst/>
              <a:ahLst/>
              <a:cxnLst/>
              <a:rect l="l" t="t" r="r" b="b"/>
              <a:pathLst>
                <a:path w="1188" h="877" extrusionOk="0">
                  <a:moveTo>
                    <a:pt x="833" y="1"/>
                  </a:moveTo>
                  <a:cubicBezTo>
                    <a:pt x="492" y="1"/>
                    <a:pt x="208" y="565"/>
                    <a:pt x="11" y="845"/>
                  </a:cubicBezTo>
                  <a:cubicBezTo>
                    <a:pt x="0" y="856"/>
                    <a:pt x="25" y="876"/>
                    <a:pt x="42" y="876"/>
                  </a:cubicBezTo>
                  <a:cubicBezTo>
                    <a:pt x="46" y="876"/>
                    <a:pt x="49" y="875"/>
                    <a:pt x="52" y="872"/>
                  </a:cubicBezTo>
                  <a:cubicBezTo>
                    <a:pt x="313" y="666"/>
                    <a:pt x="539" y="95"/>
                    <a:pt x="869" y="95"/>
                  </a:cubicBezTo>
                  <a:cubicBezTo>
                    <a:pt x="952" y="95"/>
                    <a:pt x="1042" y="131"/>
                    <a:pt x="1140" y="219"/>
                  </a:cubicBezTo>
                  <a:cubicBezTo>
                    <a:pt x="1144" y="230"/>
                    <a:pt x="1150" y="234"/>
                    <a:pt x="1155" y="234"/>
                  </a:cubicBezTo>
                  <a:cubicBezTo>
                    <a:pt x="1171" y="234"/>
                    <a:pt x="1188" y="202"/>
                    <a:pt x="1168" y="192"/>
                  </a:cubicBezTo>
                  <a:cubicBezTo>
                    <a:pt x="1051" y="56"/>
                    <a:pt x="939" y="1"/>
                    <a:pt x="833"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9"/>
            <p:cNvSpPr/>
            <p:nvPr/>
          </p:nvSpPr>
          <p:spPr>
            <a:xfrm>
              <a:off x="6267425" y="901625"/>
              <a:ext cx="5475" cy="38875"/>
            </a:xfrm>
            <a:custGeom>
              <a:avLst/>
              <a:gdLst/>
              <a:ahLst/>
              <a:cxnLst/>
              <a:rect l="l" t="t" r="r" b="b"/>
              <a:pathLst>
                <a:path w="219" h="1555" extrusionOk="0">
                  <a:moveTo>
                    <a:pt x="76" y="1"/>
                  </a:moveTo>
                  <a:cubicBezTo>
                    <a:pt x="66" y="1"/>
                    <a:pt x="55" y="8"/>
                    <a:pt x="55" y="21"/>
                  </a:cubicBezTo>
                  <a:cubicBezTo>
                    <a:pt x="1" y="538"/>
                    <a:pt x="15" y="1042"/>
                    <a:pt x="164" y="1545"/>
                  </a:cubicBezTo>
                  <a:cubicBezTo>
                    <a:pt x="164" y="1551"/>
                    <a:pt x="174" y="1554"/>
                    <a:pt x="185" y="1554"/>
                  </a:cubicBezTo>
                  <a:cubicBezTo>
                    <a:pt x="200" y="1554"/>
                    <a:pt x="219" y="1547"/>
                    <a:pt x="219" y="1532"/>
                  </a:cubicBezTo>
                  <a:cubicBezTo>
                    <a:pt x="137" y="1028"/>
                    <a:pt x="137" y="538"/>
                    <a:pt x="96" y="21"/>
                  </a:cubicBezTo>
                  <a:cubicBezTo>
                    <a:pt x="96" y="8"/>
                    <a:pt x="86" y="1"/>
                    <a:pt x="76"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9"/>
            <p:cNvSpPr/>
            <p:nvPr/>
          </p:nvSpPr>
          <p:spPr>
            <a:xfrm>
              <a:off x="6277600" y="912975"/>
              <a:ext cx="5225" cy="19250"/>
            </a:xfrm>
            <a:custGeom>
              <a:avLst/>
              <a:gdLst/>
              <a:ahLst/>
              <a:cxnLst/>
              <a:rect l="l" t="t" r="r" b="b"/>
              <a:pathLst>
                <a:path w="209" h="770" extrusionOk="0">
                  <a:moveTo>
                    <a:pt x="97" y="1"/>
                  </a:moveTo>
                  <a:cubicBezTo>
                    <a:pt x="1" y="1"/>
                    <a:pt x="72" y="701"/>
                    <a:pt x="97" y="751"/>
                  </a:cubicBezTo>
                  <a:cubicBezTo>
                    <a:pt x="108" y="763"/>
                    <a:pt x="117" y="769"/>
                    <a:pt x="124" y="769"/>
                  </a:cubicBezTo>
                  <a:cubicBezTo>
                    <a:pt x="209" y="769"/>
                    <a:pt x="150" y="79"/>
                    <a:pt x="125" y="16"/>
                  </a:cubicBezTo>
                  <a:cubicBezTo>
                    <a:pt x="114" y="6"/>
                    <a:pt x="105" y="1"/>
                    <a:pt x="97"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9"/>
            <p:cNvSpPr/>
            <p:nvPr/>
          </p:nvSpPr>
          <p:spPr>
            <a:xfrm>
              <a:off x="6304850" y="903150"/>
              <a:ext cx="6825" cy="35050"/>
            </a:xfrm>
            <a:custGeom>
              <a:avLst/>
              <a:gdLst/>
              <a:ahLst/>
              <a:cxnLst/>
              <a:rect l="l" t="t" r="r" b="b"/>
              <a:pathLst>
                <a:path w="273" h="1402" extrusionOk="0">
                  <a:moveTo>
                    <a:pt x="240" y="0"/>
                  </a:moveTo>
                  <a:cubicBezTo>
                    <a:pt x="232" y="0"/>
                    <a:pt x="223" y="5"/>
                    <a:pt x="218" y="15"/>
                  </a:cubicBezTo>
                  <a:cubicBezTo>
                    <a:pt x="55" y="450"/>
                    <a:pt x="1" y="926"/>
                    <a:pt x="1" y="1375"/>
                  </a:cubicBezTo>
                  <a:cubicBezTo>
                    <a:pt x="1" y="1390"/>
                    <a:pt x="17" y="1401"/>
                    <a:pt x="32" y="1401"/>
                  </a:cubicBezTo>
                  <a:cubicBezTo>
                    <a:pt x="44" y="1401"/>
                    <a:pt x="55" y="1394"/>
                    <a:pt x="55" y="1375"/>
                  </a:cubicBezTo>
                  <a:cubicBezTo>
                    <a:pt x="137" y="940"/>
                    <a:pt x="164" y="477"/>
                    <a:pt x="273" y="42"/>
                  </a:cubicBezTo>
                  <a:cubicBezTo>
                    <a:pt x="273" y="15"/>
                    <a:pt x="256" y="0"/>
                    <a:pt x="240"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9"/>
            <p:cNvSpPr/>
            <p:nvPr/>
          </p:nvSpPr>
          <p:spPr>
            <a:xfrm>
              <a:off x="6446700" y="908225"/>
              <a:ext cx="5825" cy="30900"/>
            </a:xfrm>
            <a:custGeom>
              <a:avLst/>
              <a:gdLst/>
              <a:ahLst/>
              <a:cxnLst/>
              <a:rect l="l" t="t" r="r" b="b"/>
              <a:pathLst>
                <a:path w="233" h="1236" extrusionOk="0">
                  <a:moveTo>
                    <a:pt x="202" y="1"/>
                  </a:moveTo>
                  <a:cubicBezTo>
                    <a:pt x="192" y="1"/>
                    <a:pt x="183" y="5"/>
                    <a:pt x="178" y="16"/>
                  </a:cubicBezTo>
                  <a:cubicBezTo>
                    <a:pt x="42" y="410"/>
                    <a:pt x="1" y="819"/>
                    <a:pt x="1" y="1213"/>
                  </a:cubicBezTo>
                  <a:cubicBezTo>
                    <a:pt x="1" y="1229"/>
                    <a:pt x="15" y="1236"/>
                    <a:pt x="29" y="1236"/>
                  </a:cubicBezTo>
                  <a:cubicBezTo>
                    <a:pt x="39" y="1236"/>
                    <a:pt x="50" y="1232"/>
                    <a:pt x="55" y="1227"/>
                  </a:cubicBezTo>
                  <a:cubicBezTo>
                    <a:pt x="110" y="1023"/>
                    <a:pt x="123" y="832"/>
                    <a:pt x="164" y="628"/>
                  </a:cubicBezTo>
                  <a:lnTo>
                    <a:pt x="232" y="29"/>
                  </a:lnTo>
                  <a:cubicBezTo>
                    <a:pt x="232" y="12"/>
                    <a:pt x="217" y="1"/>
                    <a:pt x="202"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9"/>
            <p:cNvSpPr/>
            <p:nvPr/>
          </p:nvSpPr>
          <p:spPr>
            <a:xfrm>
              <a:off x="6461000" y="919150"/>
              <a:ext cx="4950" cy="13200"/>
            </a:xfrm>
            <a:custGeom>
              <a:avLst/>
              <a:gdLst/>
              <a:ahLst/>
              <a:cxnLst/>
              <a:rect l="l" t="t" r="r" b="b"/>
              <a:pathLst>
                <a:path w="198" h="528" extrusionOk="0">
                  <a:moveTo>
                    <a:pt x="136" y="1"/>
                  </a:moveTo>
                  <a:cubicBezTo>
                    <a:pt x="109" y="1"/>
                    <a:pt x="96" y="1"/>
                    <a:pt x="96" y="28"/>
                  </a:cubicBezTo>
                  <a:cubicBezTo>
                    <a:pt x="28" y="177"/>
                    <a:pt x="0" y="327"/>
                    <a:pt x="14" y="504"/>
                  </a:cubicBezTo>
                  <a:cubicBezTo>
                    <a:pt x="23" y="520"/>
                    <a:pt x="32" y="527"/>
                    <a:pt x="41" y="527"/>
                  </a:cubicBezTo>
                  <a:cubicBezTo>
                    <a:pt x="117" y="527"/>
                    <a:pt x="197" y="37"/>
                    <a:pt x="136"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9"/>
            <p:cNvSpPr/>
            <p:nvPr/>
          </p:nvSpPr>
          <p:spPr>
            <a:xfrm>
              <a:off x="6485500" y="908600"/>
              <a:ext cx="9200" cy="36475"/>
            </a:xfrm>
            <a:custGeom>
              <a:avLst/>
              <a:gdLst/>
              <a:ahLst/>
              <a:cxnLst/>
              <a:rect l="l" t="t" r="r" b="b"/>
              <a:pathLst>
                <a:path w="368" h="1459" extrusionOk="0">
                  <a:moveTo>
                    <a:pt x="354" y="1"/>
                  </a:moveTo>
                  <a:cubicBezTo>
                    <a:pt x="340" y="1"/>
                    <a:pt x="327" y="1"/>
                    <a:pt x="327" y="28"/>
                  </a:cubicBezTo>
                  <a:cubicBezTo>
                    <a:pt x="231" y="246"/>
                    <a:pt x="191" y="477"/>
                    <a:pt x="136" y="722"/>
                  </a:cubicBezTo>
                  <a:lnTo>
                    <a:pt x="0" y="1429"/>
                  </a:lnTo>
                  <a:cubicBezTo>
                    <a:pt x="9" y="1449"/>
                    <a:pt x="18" y="1458"/>
                    <a:pt x="28" y="1458"/>
                  </a:cubicBezTo>
                  <a:cubicBezTo>
                    <a:pt x="114" y="1458"/>
                    <a:pt x="244" y="798"/>
                    <a:pt x="231" y="749"/>
                  </a:cubicBezTo>
                  <a:lnTo>
                    <a:pt x="368" y="42"/>
                  </a:lnTo>
                  <a:cubicBezTo>
                    <a:pt x="368" y="28"/>
                    <a:pt x="368" y="1"/>
                    <a:pt x="354"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9"/>
            <p:cNvSpPr/>
            <p:nvPr/>
          </p:nvSpPr>
          <p:spPr>
            <a:xfrm>
              <a:off x="6239875" y="953850"/>
              <a:ext cx="95625" cy="42200"/>
            </a:xfrm>
            <a:custGeom>
              <a:avLst/>
              <a:gdLst/>
              <a:ahLst/>
              <a:cxnLst/>
              <a:rect l="l" t="t" r="r" b="b"/>
              <a:pathLst>
                <a:path w="3825" h="1688" extrusionOk="0">
                  <a:moveTo>
                    <a:pt x="1974" y="0"/>
                  </a:moveTo>
                  <a:cubicBezTo>
                    <a:pt x="776" y="0"/>
                    <a:pt x="96" y="967"/>
                    <a:pt x="1" y="1579"/>
                  </a:cubicBezTo>
                  <a:lnTo>
                    <a:pt x="1" y="1688"/>
                  </a:lnTo>
                  <a:cubicBezTo>
                    <a:pt x="765" y="1450"/>
                    <a:pt x="1583" y="1286"/>
                    <a:pt x="2390" y="1286"/>
                  </a:cubicBezTo>
                  <a:cubicBezTo>
                    <a:pt x="2877" y="1286"/>
                    <a:pt x="3359" y="1346"/>
                    <a:pt x="3824" y="1484"/>
                  </a:cubicBezTo>
                  <a:cubicBezTo>
                    <a:pt x="3770" y="490"/>
                    <a:pt x="3130" y="0"/>
                    <a:pt x="1974" y="0"/>
                  </a:cubicBezTo>
                  <a:close/>
                </a:path>
              </a:pathLst>
            </a:custGeom>
            <a:solidFill>
              <a:srgbClr val="602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9"/>
            <p:cNvSpPr/>
            <p:nvPr/>
          </p:nvSpPr>
          <p:spPr>
            <a:xfrm>
              <a:off x="6427650" y="953500"/>
              <a:ext cx="95625" cy="42900"/>
            </a:xfrm>
            <a:custGeom>
              <a:avLst/>
              <a:gdLst/>
              <a:ahLst/>
              <a:cxnLst/>
              <a:rect l="l" t="t" r="r" b="b"/>
              <a:pathLst>
                <a:path w="3825" h="1716" extrusionOk="0">
                  <a:moveTo>
                    <a:pt x="1851" y="1"/>
                  </a:moveTo>
                  <a:cubicBezTo>
                    <a:pt x="695" y="1"/>
                    <a:pt x="69" y="491"/>
                    <a:pt x="1" y="1457"/>
                  </a:cubicBezTo>
                  <a:cubicBezTo>
                    <a:pt x="468" y="1314"/>
                    <a:pt x="925" y="1254"/>
                    <a:pt x="1375" y="1254"/>
                  </a:cubicBezTo>
                  <a:cubicBezTo>
                    <a:pt x="2210" y="1254"/>
                    <a:pt x="3020" y="1459"/>
                    <a:pt x="3825" y="1715"/>
                  </a:cubicBezTo>
                  <a:lnTo>
                    <a:pt x="3825" y="1579"/>
                  </a:lnTo>
                  <a:cubicBezTo>
                    <a:pt x="3729" y="967"/>
                    <a:pt x="3049" y="1"/>
                    <a:pt x="1851" y="1"/>
                  </a:cubicBezTo>
                  <a:close/>
                </a:path>
              </a:pathLst>
            </a:custGeom>
            <a:solidFill>
              <a:srgbClr val="602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9"/>
            <p:cNvSpPr/>
            <p:nvPr/>
          </p:nvSpPr>
          <p:spPr>
            <a:xfrm>
              <a:off x="6369825" y="1072900"/>
              <a:ext cx="22150" cy="22150"/>
            </a:xfrm>
            <a:custGeom>
              <a:avLst/>
              <a:gdLst/>
              <a:ahLst/>
              <a:cxnLst/>
              <a:rect l="l" t="t" r="r" b="b"/>
              <a:pathLst>
                <a:path w="886" h="886" extrusionOk="0">
                  <a:moveTo>
                    <a:pt x="450" y="1"/>
                  </a:moveTo>
                  <a:cubicBezTo>
                    <a:pt x="205" y="1"/>
                    <a:pt x="1" y="205"/>
                    <a:pt x="1" y="436"/>
                  </a:cubicBezTo>
                  <a:cubicBezTo>
                    <a:pt x="1" y="681"/>
                    <a:pt x="205" y="885"/>
                    <a:pt x="450" y="885"/>
                  </a:cubicBezTo>
                  <a:cubicBezTo>
                    <a:pt x="681" y="885"/>
                    <a:pt x="885" y="681"/>
                    <a:pt x="885" y="436"/>
                  </a:cubicBezTo>
                  <a:cubicBezTo>
                    <a:pt x="885" y="191"/>
                    <a:pt x="681" y="1"/>
                    <a:pt x="450" y="1"/>
                  </a:cubicBezTo>
                  <a:close/>
                </a:path>
              </a:pathLst>
            </a:custGeom>
            <a:solidFill>
              <a:srgbClr val="DD92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9"/>
            <p:cNvSpPr/>
            <p:nvPr/>
          </p:nvSpPr>
          <p:spPr>
            <a:xfrm>
              <a:off x="6375625" y="945350"/>
              <a:ext cx="12250" cy="121450"/>
            </a:xfrm>
            <a:custGeom>
              <a:avLst/>
              <a:gdLst/>
              <a:ahLst/>
              <a:cxnLst/>
              <a:rect l="l" t="t" r="r" b="b"/>
              <a:pathLst>
                <a:path w="490" h="4858" extrusionOk="0">
                  <a:moveTo>
                    <a:pt x="245" y="0"/>
                  </a:moveTo>
                  <a:cubicBezTo>
                    <a:pt x="109" y="0"/>
                    <a:pt x="0" y="1089"/>
                    <a:pt x="0" y="2436"/>
                  </a:cubicBezTo>
                  <a:cubicBezTo>
                    <a:pt x="0" y="3769"/>
                    <a:pt x="109" y="4858"/>
                    <a:pt x="245" y="4858"/>
                  </a:cubicBezTo>
                  <a:cubicBezTo>
                    <a:pt x="381" y="4858"/>
                    <a:pt x="490" y="3769"/>
                    <a:pt x="490" y="2436"/>
                  </a:cubicBezTo>
                  <a:cubicBezTo>
                    <a:pt x="490" y="1102"/>
                    <a:pt x="381" y="0"/>
                    <a:pt x="245" y="0"/>
                  </a:cubicBezTo>
                  <a:close/>
                </a:path>
              </a:pathLst>
            </a:custGeom>
            <a:solidFill>
              <a:srgbClr val="FBFBF8">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9"/>
            <p:cNvSpPr/>
            <p:nvPr/>
          </p:nvSpPr>
          <p:spPr>
            <a:xfrm>
              <a:off x="6425625" y="1319625"/>
              <a:ext cx="301425" cy="384350"/>
            </a:xfrm>
            <a:custGeom>
              <a:avLst/>
              <a:gdLst/>
              <a:ahLst/>
              <a:cxnLst/>
              <a:rect l="l" t="t" r="r" b="b"/>
              <a:pathLst>
                <a:path w="12057" h="15374" extrusionOk="0">
                  <a:moveTo>
                    <a:pt x="2954" y="1"/>
                  </a:moveTo>
                  <a:cubicBezTo>
                    <a:pt x="2411" y="1"/>
                    <a:pt x="1480" y="284"/>
                    <a:pt x="1347" y="405"/>
                  </a:cubicBezTo>
                  <a:cubicBezTo>
                    <a:pt x="1170" y="541"/>
                    <a:pt x="0" y="5372"/>
                    <a:pt x="0" y="5372"/>
                  </a:cubicBezTo>
                  <a:lnTo>
                    <a:pt x="10573" y="15373"/>
                  </a:lnTo>
                  <a:cubicBezTo>
                    <a:pt x="10573" y="15373"/>
                    <a:pt x="11961" y="7753"/>
                    <a:pt x="12002" y="4556"/>
                  </a:cubicBezTo>
                  <a:cubicBezTo>
                    <a:pt x="12056" y="1358"/>
                    <a:pt x="10804" y="786"/>
                    <a:pt x="9675" y="541"/>
                  </a:cubicBezTo>
                  <a:cubicBezTo>
                    <a:pt x="9532" y="508"/>
                    <a:pt x="9399" y="493"/>
                    <a:pt x="9275" y="493"/>
                  </a:cubicBezTo>
                  <a:cubicBezTo>
                    <a:pt x="8438" y="493"/>
                    <a:pt x="8015" y="1154"/>
                    <a:pt x="8015" y="1154"/>
                  </a:cubicBezTo>
                  <a:cubicBezTo>
                    <a:pt x="8015" y="1154"/>
                    <a:pt x="7212" y="637"/>
                    <a:pt x="6192" y="433"/>
                  </a:cubicBezTo>
                  <a:cubicBezTo>
                    <a:pt x="6039" y="402"/>
                    <a:pt x="5880" y="388"/>
                    <a:pt x="5720" y="388"/>
                  </a:cubicBezTo>
                  <a:cubicBezTo>
                    <a:pt x="4826" y="388"/>
                    <a:pt x="3906" y="800"/>
                    <a:pt x="3906" y="800"/>
                  </a:cubicBezTo>
                  <a:cubicBezTo>
                    <a:pt x="3906" y="800"/>
                    <a:pt x="3606" y="256"/>
                    <a:pt x="3252" y="52"/>
                  </a:cubicBezTo>
                  <a:cubicBezTo>
                    <a:pt x="3183" y="16"/>
                    <a:pt x="3079" y="1"/>
                    <a:pt x="2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9"/>
            <p:cNvSpPr/>
            <p:nvPr/>
          </p:nvSpPr>
          <p:spPr>
            <a:xfrm>
              <a:off x="6497050" y="1351250"/>
              <a:ext cx="27100" cy="150050"/>
            </a:xfrm>
            <a:custGeom>
              <a:avLst/>
              <a:gdLst/>
              <a:ahLst/>
              <a:cxnLst/>
              <a:rect l="l" t="t" r="r" b="b"/>
              <a:pathLst>
                <a:path w="1084" h="6002" extrusionOk="0">
                  <a:moveTo>
                    <a:pt x="1052" y="0"/>
                  </a:moveTo>
                  <a:cubicBezTo>
                    <a:pt x="1040" y="0"/>
                    <a:pt x="1027" y="8"/>
                    <a:pt x="1021" y="25"/>
                  </a:cubicBezTo>
                  <a:cubicBezTo>
                    <a:pt x="477" y="1957"/>
                    <a:pt x="82" y="3971"/>
                    <a:pt x="1" y="5971"/>
                  </a:cubicBezTo>
                  <a:cubicBezTo>
                    <a:pt x="1" y="5992"/>
                    <a:pt x="14" y="6002"/>
                    <a:pt x="30" y="6002"/>
                  </a:cubicBezTo>
                  <a:cubicBezTo>
                    <a:pt x="45" y="6002"/>
                    <a:pt x="62" y="5992"/>
                    <a:pt x="69" y="5971"/>
                  </a:cubicBezTo>
                  <a:cubicBezTo>
                    <a:pt x="96" y="5481"/>
                    <a:pt x="150" y="4978"/>
                    <a:pt x="218" y="4474"/>
                  </a:cubicBezTo>
                  <a:cubicBezTo>
                    <a:pt x="409" y="2978"/>
                    <a:pt x="708" y="1508"/>
                    <a:pt x="1076" y="38"/>
                  </a:cubicBezTo>
                  <a:cubicBezTo>
                    <a:pt x="1084" y="15"/>
                    <a:pt x="1069" y="0"/>
                    <a:pt x="1052"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9"/>
            <p:cNvSpPr/>
            <p:nvPr/>
          </p:nvSpPr>
          <p:spPr>
            <a:xfrm>
              <a:off x="6614875" y="1357625"/>
              <a:ext cx="35275" cy="263000"/>
            </a:xfrm>
            <a:custGeom>
              <a:avLst/>
              <a:gdLst/>
              <a:ahLst/>
              <a:cxnLst/>
              <a:rect l="l" t="t" r="r" b="b"/>
              <a:pathLst>
                <a:path w="1411" h="10520" extrusionOk="0">
                  <a:moveTo>
                    <a:pt x="502" y="1"/>
                  </a:moveTo>
                  <a:cubicBezTo>
                    <a:pt x="483" y="1"/>
                    <a:pt x="463" y="16"/>
                    <a:pt x="472" y="42"/>
                  </a:cubicBezTo>
                  <a:cubicBezTo>
                    <a:pt x="690" y="886"/>
                    <a:pt x="826" y="1756"/>
                    <a:pt x="894" y="2641"/>
                  </a:cubicBezTo>
                  <a:cubicBezTo>
                    <a:pt x="1084" y="5281"/>
                    <a:pt x="853" y="7961"/>
                    <a:pt x="9" y="10479"/>
                  </a:cubicBezTo>
                  <a:cubicBezTo>
                    <a:pt x="1" y="10505"/>
                    <a:pt x="20" y="10520"/>
                    <a:pt x="39" y="10520"/>
                  </a:cubicBezTo>
                  <a:cubicBezTo>
                    <a:pt x="49" y="10520"/>
                    <a:pt x="59" y="10515"/>
                    <a:pt x="64" y="10506"/>
                  </a:cubicBezTo>
                  <a:cubicBezTo>
                    <a:pt x="1220" y="7199"/>
                    <a:pt x="1411" y="3403"/>
                    <a:pt x="527" y="15"/>
                  </a:cubicBezTo>
                  <a:cubicBezTo>
                    <a:pt x="522" y="5"/>
                    <a:pt x="512" y="1"/>
                    <a:pt x="502"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9"/>
            <p:cNvSpPr/>
            <p:nvPr/>
          </p:nvSpPr>
          <p:spPr>
            <a:xfrm>
              <a:off x="6516450" y="1404925"/>
              <a:ext cx="9875" cy="49525"/>
            </a:xfrm>
            <a:custGeom>
              <a:avLst/>
              <a:gdLst/>
              <a:ahLst/>
              <a:cxnLst/>
              <a:rect l="l" t="t" r="r" b="b"/>
              <a:pathLst>
                <a:path w="395" h="1981" extrusionOk="0">
                  <a:moveTo>
                    <a:pt x="381" y="1"/>
                  </a:moveTo>
                  <a:cubicBezTo>
                    <a:pt x="354" y="1"/>
                    <a:pt x="341" y="1"/>
                    <a:pt x="341" y="14"/>
                  </a:cubicBezTo>
                  <a:cubicBezTo>
                    <a:pt x="123" y="626"/>
                    <a:pt x="0" y="1293"/>
                    <a:pt x="41" y="1960"/>
                  </a:cubicBezTo>
                  <a:cubicBezTo>
                    <a:pt x="41" y="1974"/>
                    <a:pt x="55" y="1980"/>
                    <a:pt x="68" y="1980"/>
                  </a:cubicBezTo>
                  <a:cubicBezTo>
                    <a:pt x="82" y="1980"/>
                    <a:pt x="96" y="1974"/>
                    <a:pt x="96" y="1960"/>
                  </a:cubicBezTo>
                  <a:cubicBezTo>
                    <a:pt x="136" y="1307"/>
                    <a:pt x="245" y="667"/>
                    <a:pt x="395" y="28"/>
                  </a:cubicBezTo>
                  <a:cubicBezTo>
                    <a:pt x="395" y="14"/>
                    <a:pt x="395" y="1"/>
                    <a:pt x="381"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9"/>
            <p:cNvSpPr/>
            <p:nvPr/>
          </p:nvSpPr>
          <p:spPr>
            <a:xfrm>
              <a:off x="6628950" y="1488475"/>
              <a:ext cx="23250" cy="137275"/>
            </a:xfrm>
            <a:custGeom>
              <a:avLst/>
              <a:gdLst/>
              <a:ahLst/>
              <a:cxnLst/>
              <a:rect l="l" t="t" r="r" b="b"/>
              <a:pathLst>
                <a:path w="930" h="5491" extrusionOk="0">
                  <a:moveTo>
                    <a:pt x="897" y="1"/>
                  </a:moveTo>
                  <a:cubicBezTo>
                    <a:pt x="883" y="1"/>
                    <a:pt x="875" y="13"/>
                    <a:pt x="875" y="33"/>
                  </a:cubicBezTo>
                  <a:cubicBezTo>
                    <a:pt x="698" y="1829"/>
                    <a:pt x="467" y="3707"/>
                    <a:pt x="18" y="5449"/>
                  </a:cubicBezTo>
                  <a:cubicBezTo>
                    <a:pt x="0" y="5475"/>
                    <a:pt x="17" y="5490"/>
                    <a:pt x="34" y="5490"/>
                  </a:cubicBezTo>
                  <a:cubicBezTo>
                    <a:pt x="44" y="5490"/>
                    <a:pt x="54" y="5486"/>
                    <a:pt x="59" y="5476"/>
                  </a:cubicBezTo>
                  <a:cubicBezTo>
                    <a:pt x="208" y="5041"/>
                    <a:pt x="317" y="4591"/>
                    <a:pt x="413" y="4142"/>
                  </a:cubicBezTo>
                  <a:cubicBezTo>
                    <a:pt x="603" y="3244"/>
                    <a:pt x="739" y="2346"/>
                    <a:pt x="834" y="1421"/>
                  </a:cubicBezTo>
                  <a:cubicBezTo>
                    <a:pt x="875" y="958"/>
                    <a:pt x="889" y="509"/>
                    <a:pt x="930" y="47"/>
                  </a:cubicBezTo>
                  <a:cubicBezTo>
                    <a:pt x="930" y="33"/>
                    <a:pt x="930" y="6"/>
                    <a:pt x="916" y="6"/>
                  </a:cubicBezTo>
                  <a:cubicBezTo>
                    <a:pt x="909" y="2"/>
                    <a:pt x="902" y="1"/>
                    <a:pt x="897"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9"/>
            <p:cNvSpPr/>
            <p:nvPr/>
          </p:nvSpPr>
          <p:spPr>
            <a:xfrm>
              <a:off x="6603400" y="1352925"/>
              <a:ext cx="18175" cy="58500"/>
            </a:xfrm>
            <a:custGeom>
              <a:avLst/>
              <a:gdLst/>
              <a:ahLst/>
              <a:cxnLst/>
              <a:rect l="l" t="t" r="r" b="b"/>
              <a:pathLst>
                <a:path w="727" h="2340" extrusionOk="0">
                  <a:moveTo>
                    <a:pt x="41" y="1"/>
                  </a:moveTo>
                  <a:cubicBezTo>
                    <a:pt x="22" y="1"/>
                    <a:pt x="0" y="20"/>
                    <a:pt x="19" y="39"/>
                  </a:cubicBezTo>
                  <a:cubicBezTo>
                    <a:pt x="169" y="407"/>
                    <a:pt x="305" y="788"/>
                    <a:pt x="400" y="1155"/>
                  </a:cubicBezTo>
                  <a:cubicBezTo>
                    <a:pt x="523" y="1536"/>
                    <a:pt x="605" y="1931"/>
                    <a:pt x="673" y="2312"/>
                  </a:cubicBezTo>
                  <a:cubicBezTo>
                    <a:pt x="673" y="2312"/>
                    <a:pt x="700" y="2339"/>
                    <a:pt x="713" y="2339"/>
                  </a:cubicBezTo>
                  <a:cubicBezTo>
                    <a:pt x="713" y="2339"/>
                    <a:pt x="727" y="2325"/>
                    <a:pt x="727" y="2298"/>
                  </a:cubicBezTo>
                  <a:cubicBezTo>
                    <a:pt x="659" y="1509"/>
                    <a:pt x="441" y="720"/>
                    <a:pt x="60" y="12"/>
                  </a:cubicBezTo>
                  <a:cubicBezTo>
                    <a:pt x="56" y="4"/>
                    <a:pt x="49" y="1"/>
                    <a:pt x="41"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9"/>
            <p:cNvSpPr/>
            <p:nvPr/>
          </p:nvSpPr>
          <p:spPr>
            <a:xfrm>
              <a:off x="6007200" y="1453900"/>
              <a:ext cx="726650" cy="538200"/>
            </a:xfrm>
            <a:custGeom>
              <a:avLst/>
              <a:gdLst/>
              <a:ahLst/>
              <a:cxnLst/>
              <a:rect l="l" t="t" r="r" b="b"/>
              <a:pathLst>
                <a:path w="29066" h="21528" extrusionOk="0">
                  <a:moveTo>
                    <a:pt x="0" y="1"/>
                  </a:moveTo>
                  <a:lnTo>
                    <a:pt x="4355" y="21527"/>
                  </a:lnTo>
                  <a:lnTo>
                    <a:pt x="6940" y="21527"/>
                  </a:lnTo>
                  <a:lnTo>
                    <a:pt x="29065" y="21514"/>
                  </a:lnTo>
                  <a:cubicBezTo>
                    <a:pt x="29065" y="21514"/>
                    <a:pt x="27310" y="14411"/>
                    <a:pt x="27188" y="10492"/>
                  </a:cubicBezTo>
                  <a:cubicBezTo>
                    <a:pt x="27065" y="6573"/>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9"/>
            <p:cNvSpPr/>
            <p:nvPr/>
          </p:nvSpPr>
          <p:spPr>
            <a:xfrm>
              <a:off x="5951750" y="1320225"/>
              <a:ext cx="844700" cy="671200"/>
            </a:xfrm>
            <a:custGeom>
              <a:avLst/>
              <a:gdLst/>
              <a:ahLst/>
              <a:cxnLst/>
              <a:rect l="l" t="t" r="r" b="b"/>
              <a:pathLst>
                <a:path w="33788" h="26848" extrusionOk="0">
                  <a:moveTo>
                    <a:pt x="11866" y="0"/>
                  </a:moveTo>
                  <a:cubicBezTo>
                    <a:pt x="9784" y="0"/>
                    <a:pt x="8301" y="1266"/>
                    <a:pt x="8301" y="1266"/>
                  </a:cubicBezTo>
                  <a:cubicBezTo>
                    <a:pt x="8301" y="1266"/>
                    <a:pt x="8097" y="1230"/>
                    <a:pt x="7778" y="1230"/>
                  </a:cubicBezTo>
                  <a:cubicBezTo>
                    <a:pt x="7242" y="1230"/>
                    <a:pt x="6380" y="1332"/>
                    <a:pt x="5620" y="1878"/>
                  </a:cubicBezTo>
                  <a:cubicBezTo>
                    <a:pt x="4396" y="2749"/>
                    <a:pt x="3702" y="3239"/>
                    <a:pt x="3702" y="3239"/>
                  </a:cubicBezTo>
                  <a:cubicBezTo>
                    <a:pt x="3702" y="3239"/>
                    <a:pt x="1933" y="3919"/>
                    <a:pt x="953" y="4722"/>
                  </a:cubicBezTo>
                  <a:cubicBezTo>
                    <a:pt x="1" y="5552"/>
                    <a:pt x="368" y="7267"/>
                    <a:pt x="368" y="7267"/>
                  </a:cubicBezTo>
                  <a:cubicBezTo>
                    <a:pt x="368" y="7267"/>
                    <a:pt x="2844" y="9389"/>
                    <a:pt x="5688" y="12342"/>
                  </a:cubicBezTo>
                  <a:cubicBezTo>
                    <a:pt x="8532" y="15281"/>
                    <a:pt x="23255" y="26847"/>
                    <a:pt x="29909" y="26847"/>
                  </a:cubicBezTo>
                  <a:cubicBezTo>
                    <a:pt x="33787" y="26847"/>
                    <a:pt x="33515" y="26847"/>
                    <a:pt x="31936" y="22085"/>
                  </a:cubicBezTo>
                  <a:cubicBezTo>
                    <a:pt x="31528" y="20819"/>
                    <a:pt x="31066" y="18370"/>
                    <a:pt x="31066" y="18370"/>
                  </a:cubicBezTo>
                  <a:cubicBezTo>
                    <a:pt x="31066" y="18370"/>
                    <a:pt x="31365" y="16846"/>
                    <a:pt x="31161" y="15540"/>
                  </a:cubicBezTo>
                  <a:cubicBezTo>
                    <a:pt x="30957" y="14206"/>
                    <a:pt x="29732" y="12750"/>
                    <a:pt x="29732" y="12750"/>
                  </a:cubicBezTo>
                  <a:cubicBezTo>
                    <a:pt x="29732" y="12750"/>
                    <a:pt x="29378" y="11975"/>
                    <a:pt x="28263" y="10519"/>
                  </a:cubicBezTo>
                  <a:cubicBezTo>
                    <a:pt x="27133" y="9035"/>
                    <a:pt x="24861" y="8396"/>
                    <a:pt x="21758" y="6246"/>
                  </a:cubicBezTo>
                  <a:cubicBezTo>
                    <a:pt x="18670" y="4123"/>
                    <a:pt x="13934" y="0"/>
                    <a:pt x="11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9"/>
            <p:cNvSpPr/>
            <p:nvPr/>
          </p:nvSpPr>
          <p:spPr>
            <a:xfrm>
              <a:off x="6057950" y="1402325"/>
              <a:ext cx="662625" cy="463575"/>
            </a:xfrm>
            <a:custGeom>
              <a:avLst/>
              <a:gdLst/>
              <a:ahLst/>
              <a:cxnLst/>
              <a:rect l="l" t="t" r="r" b="b"/>
              <a:pathLst>
                <a:path w="26505" h="18543" extrusionOk="0">
                  <a:moveTo>
                    <a:pt x="28" y="1"/>
                  </a:moveTo>
                  <a:cubicBezTo>
                    <a:pt x="15" y="1"/>
                    <a:pt x="1" y="35"/>
                    <a:pt x="12" y="77"/>
                  </a:cubicBezTo>
                  <a:cubicBezTo>
                    <a:pt x="420" y="608"/>
                    <a:pt x="910" y="1098"/>
                    <a:pt x="1440" y="1520"/>
                  </a:cubicBezTo>
                  <a:cubicBezTo>
                    <a:pt x="3563" y="3221"/>
                    <a:pt x="6148" y="4241"/>
                    <a:pt x="8189" y="6037"/>
                  </a:cubicBezTo>
                  <a:cubicBezTo>
                    <a:pt x="11850" y="9072"/>
                    <a:pt x="15211" y="12460"/>
                    <a:pt x="19198" y="15072"/>
                  </a:cubicBezTo>
                  <a:cubicBezTo>
                    <a:pt x="20899" y="16202"/>
                    <a:pt x="22654" y="17263"/>
                    <a:pt x="24504" y="18080"/>
                  </a:cubicBezTo>
                  <a:cubicBezTo>
                    <a:pt x="25130" y="18338"/>
                    <a:pt x="25797" y="18529"/>
                    <a:pt x="26477" y="18542"/>
                  </a:cubicBezTo>
                  <a:cubicBezTo>
                    <a:pt x="26491" y="18542"/>
                    <a:pt x="26505" y="18529"/>
                    <a:pt x="26505" y="18515"/>
                  </a:cubicBezTo>
                  <a:cubicBezTo>
                    <a:pt x="26505" y="18488"/>
                    <a:pt x="26491" y="18474"/>
                    <a:pt x="26477" y="18474"/>
                  </a:cubicBezTo>
                  <a:cubicBezTo>
                    <a:pt x="25797" y="18447"/>
                    <a:pt x="25144" y="18256"/>
                    <a:pt x="24518" y="17998"/>
                  </a:cubicBezTo>
                  <a:cubicBezTo>
                    <a:pt x="22667" y="17168"/>
                    <a:pt x="20912" y="16093"/>
                    <a:pt x="19225" y="14977"/>
                  </a:cubicBezTo>
                  <a:cubicBezTo>
                    <a:pt x="15265" y="12337"/>
                    <a:pt x="11904" y="8949"/>
                    <a:pt x="8244" y="5942"/>
                  </a:cubicBezTo>
                  <a:cubicBezTo>
                    <a:pt x="5713" y="3683"/>
                    <a:pt x="2202" y="2676"/>
                    <a:pt x="39" y="9"/>
                  </a:cubicBezTo>
                  <a:cubicBezTo>
                    <a:pt x="36" y="3"/>
                    <a:pt x="32" y="1"/>
                    <a:pt x="28"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9"/>
            <p:cNvSpPr/>
            <p:nvPr/>
          </p:nvSpPr>
          <p:spPr>
            <a:xfrm>
              <a:off x="6168375" y="1355375"/>
              <a:ext cx="476125" cy="233800"/>
            </a:xfrm>
            <a:custGeom>
              <a:avLst/>
              <a:gdLst/>
              <a:ahLst/>
              <a:cxnLst/>
              <a:rect l="l" t="t" r="r" b="b"/>
              <a:pathLst>
                <a:path w="19045" h="9352" extrusionOk="0">
                  <a:moveTo>
                    <a:pt x="23" y="0"/>
                  </a:moveTo>
                  <a:cubicBezTo>
                    <a:pt x="6" y="0"/>
                    <a:pt x="0" y="22"/>
                    <a:pt x="64" y="23"/>
                  </a:cubicBezTo>
                  <a:lnTo>
                    <a:pt x="64" y="23"/>
                  </a:lnTo>
                  <a:cubicBezTo>
                    <a:pt x="57" y="18"/>
                    <a:pt x="51" y="14"/>
                    <a:pt x="44" y="9"/>
                  </a:cubicBezTo>
                  <a:cubicBezTo>
                    <a:pt x="37" y="3"/>
                    <a:pt x="30" y="0"/>
                    <a:pt x="23" y="0"/>
                  </a:cubicBezTo>
                  <a:close/>
                  <a:moveTo>
                    <a:pt x="64" y="23"/>
                  </a:moveTo>
                  <a:cubicBezTo>
                    <a:pt x="116" y="58"/>
                    <a:pt x="169" y="94"/>
                    <a:pt x="221" y="129"/>
                  </a:cubicBezTo>
                  <a:lnTo>
                    <a:pt x="221" y="129"/>
                  </a:lnTo>
                  <a:cubicBezTo>
                    <a:pt x="171" y="94"/>
                    <a:pt x="121" y="58"/>
                    <a:pt x="71" y="23"/>
                  </a:cubicBezTo>
                  <a:cubicBezTo>
                    <a:pt x="69" y="23"/>
                    <a:pt x="66" y="23"/>
                    <a:pt x="64" y="23"/>
                  </a:cubicBezTo>
                  <a:close/>
                  <a:moveTo>
                    <a:pt x="221" y="129"/>
                  </a:moveTo>
                  <a:cubicBezTo>
                    <a:pt x="1615" y="1113"/>
                    <a:pt x="3021" y="2084"/>
                    <a:pt x="4453" y="3017"/>
                  </a:cubicBezTo>
                  <a:cubicBezTo>
                    <a:pt x="7419" y="4962"/>
                    <a:pt x="10481" y="6799"/>
                    <a:pt x="13774" y="8106"/>
                  </a:cubicBezTo>
                  <a:cubicBezTo>
                    <a:pt x="14127" y="8255"/>
                    <a:pt x="14645" y="8432"/>
                    <a:pt x="15012" y="8568"/>
                  </a:cubicBezTo>
                  <a:cubicBezTo>
                    <a:pt x="16060" y="8909"/>
                    <a:pt x="17107" y="9344"/>
                    <a:pt x="18237" y="9344"/>
                  </a:cubicBezTo>
                  <a:cubicBezTo>
                    <a:pt x="18242" y="9349"/>
                    <a:pt x="18271" y="9351"/>
                    <a:pt x="18316" y="9351"/>
                  </a:cubicBezTo>
                  <a:cubicBezTo>
                    <a:pt x="18521" y="9351"/>
                    <a:pt x="19044" y="9302"/>
                    <a:pt x="18876" y="9235"/>
                  </a:cubicBezTo>
                  <a:lnTo>
                    <a:pt x="18876" y="9235"/>
                  </a:lnTo>
                  <a:cubicBezTo>
                    <a:pt x="18659" y="9276"/>
                    <a:pt x="18441" y="9290"/>
                    <a:pt x="18210" y="9290"/>
                  </a:cubicBezTo>
                  <a:cubicBezTo>
                    <a:pt x="17094" y="9290"/>
                    <a:pt x="16060" y="8841"/>
                    <a:pt x="15012" y="8500"/>
                  </a:cubicBezTo>
                  <a:cubicBezTo>
                    <a:pt x="14645" y="8378"/>
                    <a:pt x="14127" y="8187"/>
                    <a:pt x="13774" y="8038"/>
                  </a:cubicBezTo>
                  <a:cubicBezTo>
                    <a:pt x="8914" y="6064"/>
                    <a:pt x="4558" y="3058"/>
                    <a:pt x="221" y="129"/>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9"/>
            <p:cNvSpPr/>
            <p:nvPr/>
          </p:nvSpPr>
          <p:spPr>
            <a:xfrm>
              <a:off x="6330675" y="1585175"/>
              <a:ext cx="394175" cy="186425"/>
            </a:xfrm>
            <a:custGeom>
              <a:avLst/>
              <a:gdLst/>
              <a:ahLst/>
              <a:cxnLst/>
              <a:rect l="l" t="t" r="r" b="b"/>
              <a:pathLst>
                <a:path w="15767" h="7457" extrusionOk="0">
                  <a:moveTo>
                    <a:pt x="43" y="0"/>
                  </a:moveTo>
                  <a:cubicBezTo>
                    <a:pt x="18" y="0"/>
                    <a:pt x="1" y="24"/>
                    <a:pt x="5" y="24"/>
                  </a:cubicBezTo>
                  <a:cubicBezTo>
                    <a:pt x="7" y="24"/>
                    <a:pt x="10" y="21"/>
                    <a:pt x="15" y="16"/>
                  </a:cubicBezTo>
                  <a:cubicBezTo>
                    <a:pt x="1363" y="696"/>
                    <a:pt x="2832" y="1104"/>
                    <a:pt x="4275" y="1472"/>
                  </a:cubicBezTo>
                  <a:cubicBezTo>
                    <a:pt x="7880" y="2424"/>
                    <a:pt x="13038" y="3050"/>
                    <a:pt x="15187" y="6438"/>
                  </a:cubicBezTo>
                  <a:cubicBezTo>
                    <a:pt x="15378" y="6751"/>
                    <a:pt x="15528" y="7092"/>
                    <a:pt x="15705" y="7432"/>
                  </a:cubicBezTo>
                  <a:cubicBezTo>
                    <a:pt x="15710" y="7449"/>
                    <a:pt x="15723" y="7456"/>
                    <a:pt x="15735" y="7456"/>
                  </a:cubicBezTo>
                  <a:cubicBezTo>
                    <a:pt x="15752" y="7456"/>
                    <a:pt x="15767" y="7442"/>
                    <a:pt x="15759" y="7418"/>
                  </a:cubicBezTo>
                  <a:cubicBezTo>
                    <a:pt x="15596" y="7078"/>
                    <a:pt x="15446" y="6738"/>
                    <a:pt x="15255" y="6411"/>
                  </a:cubicBezTo>
                  <a:cubicBezTo>
                    <a:pt x="12371" y="1839"/>
                    <a:pt x="4560" y="2247"/>
                    <a:pt x="56" y="2"/>
                  </a:cubicBezTo>
                  <a:cubicBezTo>
                    <a:pt x="52" y="1"/>
                    <a:pt x="47" y="0"/>
                    <a:pt x="43"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9"/>
            <p:cNvSpPr/>
            <p:nvPr/>
          </p:nvSpPr>
          <p:spPr>
            <a:xfrm>
              <a:off x="6320575" y="1440425"/>
              <a:ext cx="164475" cy="78875"/>
            </a:xfrm>
            <a:custGeom>
              <a:avLst/>
              <a:gdLst/>
              <a:ahLst/>
              <a:cxnLst/>
              <a:rect l="l" t="t" r="r" b="b"/>
              <a:pathLst>
                <a:path w="6579" h="3155" extrusionOk="0">
                  <a:moveTo>
                    <a:pt x="29" y="0"/>
                  </a:moveTo>
                  <a:cubicBezTo>
                    <a:pt x="7" y="0"/>
                    <a:pt x="1" y="32"/>
                    <a:pt x="11" y="64"/>
                  </a:cubicBezTo>
                  <a:cubicBezTo>
                    <a:pt x="528" y="404"/>
                    <a:pt x="1032" y="703"/>
                    <a:pt x="1562" y="1016"/>
                  </a:cubicBezTo>
                  <a:cubicBezTo>
                    <a:pt x="3127" y="1901"/>
                    <a:pt x="4760" y="2772"/>
                    <a:pt x="6529" y="3153"/>
                  </a:cubicBezTo>
                  <a:cubicBezTo>
                    <a:pt x="6534" y="3154"/>
                    <a:pt x="6538" y="3155"/>
                    <a:pt x="6542" y="3155"/>
                  </a:cubicBezTo>
                  <a:cubicBezTo>
                    <a:pt x="6572" y="3155"/>
                    <a:pt x="6579" y="3112"/>
                    <a:pt x="6543" y="3112"/>
                  </a:cubicBezTo>
                  <a:cubicBezTo>
                    <a:pt x="4216" y="2499"/>
                    <a:pt x="2107" y="1220"/>
                    <a:pt x="52" y="9"/>
                  </a:cubicBezTo>
                  <a:cubicBezTo>
                    <a:pt x="43" y="3"/>
                    <a:pt x="35" y="0"/>
                    <a:pt x="29"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9"/>
            <p:cNvSpPr/>
            <p:nvPr/>
          </p:nvSpPr>
          <p:spPr>
            <a:xfrm>
              <a:off x="6621300" y="1694025"/>
              <a:ext cx="78875" cy="95300"/>
            </a:xfrm>
            <a:custGeom>
              <a:avLst/>
              <a:gdLst/>
              <a:ahLst/>
              <a:cxnLst/>
              <a:rect l="l" t="t" r="r" b="b"/>
              <a:pathLst>
                <a:path w="3155" h="3812" extrusionOk="0">
                  <a:moveTo>
                    <a:pt x="39" y="0"/>
                  </a:moveTo>
                  <a:cubicBezTo>
                    <a:pt x="8" y="0"/>
                    <a:pt x="0" y="43"/>
                    <a:pt x="25" y="43"/>
                  </a:cubicBezTo>
                  <a:cubicBezTo>
                    <a:pt x="1685" y="860"/>
                    <a:pt x="2800" y="1894"/>
                    <a:pt x="3113" y="3785"/>
                  </a:cubicBezTo>
                  <a:cubicBezTo>
                    <a:pt x="3113" y="3804"/>
                    <a:pt x="3122" y="3811"/>
                    <a:pt x="3131" y="3811"/>
                  </a:cubicBezTo>
                  <a:cubicBezTo>
                    <a:pt x="3142" y="3811"/>
                    <a:pt x="3154" y="3800"/>
                    <a:pt x="3154" y="3785"/>
                  </a:cubicBezTo>
                  <a:cubicBezTo>
                    <a:pt x="2950" y="1880"/>
                    <a:pt x="1725" y="724"/>
                    <a:pt x="52" y="3"/>
                  </a:cubicBezTo>
                  <a:cubicBezTo>
                    <a:pt x="47" y="1"/>
                    <a:pt x="43" y="0"/>
                    <a:pt x="39"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9"/>
            <p:cNvSpPr/>
            <p:nvPr/>
          </p:nvSpPr>
          <p:spPr>
            <a:xfrm>
              <a:off x="6685850" y="1843750"/>
              <a:ext cx="49025" cy="8875"/>
            </a:xfrm>
            <a:custGeom>
              <a:avLst/>
              <a:gdLst/>
              <a:ahLst/>
              <a:cxnLst/>
              <a:rect l="l" t="t" r="r" b="b"/>
              <a:pathLst>
                <a:path w="1961" h="355" extrusionOk="0">
                  <a:moveTo>
                    <a:pt x="55" y="1"/>
                  </a:moveTo>
                  <a:cubicBezTo>
                    <a:pt x="14" y="1"/>
                    <a:pt x="1" y="55"/>
                    <a:pt x="42" y="55"/>
                  </a:cubicBezTo>
                  <a:cubicBezTo>
                    <a:pt x="355" y="137"/>
                    <a:pt x="681" y="191"/>
                    <a:pt x="980" y="246"/>
                  </a:cubicBezTo>
                  <a:cubicBezTo>
                    <a:pt x="1293" y="286"/>
                    <a:pt x="1593" y="327"/>
                    <a:pt x="1919" y="355"/>
                  </a:cubicBezTo>
                  <a:cubicBezTo>
                    <a:pt x="1933" y="355"/>
                    <a:pt x="1960" y="355"/>
                    <a:pt x="1960" y="341"/>
                  </a:cubicBezTo>
                  <a:cubicBezTo>
                    <a:pt x="1960" y="327"/>
                    <a:pt x="1960" y="314"/>
                    <a:pt x="1933" y="314"/>
                  </a:cubicBezTo>
                  <a:cubicBezTo>
                    <a:pt x="1307" y="178"/>
                    <a:pt x="681" y="69"/>
                    <a:pt x="55" y="1"/>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9"/>
            <p:cNvSpPr/>
            <p:nvPr/>
          </p:nvSpPr>
          <p:spPr>
            <a:xfrm>
              <a:off x="5920450" y="1438525"/>
              <a:ext cx="240200" cy="553575"/>
            </a:xfrm>
            <a:custGeom>
              <a:avLst/>
              <a:gdLst/>
              <a:ahLst/>
              <a:cxnLst/>
              <a:rect l="l" t="t" r="r" b="b"/>
              <a:pathLst>
                <a:path w="9608" h="22143" extrusionOk="0">
                  <a:moveTo>
                    <a:pt x="2317" y="0"/>
                  </a:moveTo>
                  <a:cubicBezTo>
                    <a:pt x="2293" y="0"/>
                    <a:pt x="2269" y="1"/>
                    <a:pt x="2246" y="4"/>
                  </a:cubicBezTo>
                  <a:cubicBezTo>
                    <a:pt x="1" y="208"/>
                    <a:pt x="1225" y="10100"/>
                    <a:pt x="817" y="13760"/>
                  </a:cubicBezTo>
                  <a:cubicBezTo>
                    <a:pt x="409" y="17421"/>
                    <a:pt x="817" y="22142"/>
                    <a:pt x="817" y="22142"/>
                  </a:cubicBezTo>
                  <a:lnTo>
                    <a:pt x="9553" y="22142"/>
                  </a:lnTo>
                  <a:cubicBezTo>
                    <a:pt x="9553" y="22142"/>
                    <a:pt x="9607" y="21027"/>
                    <a:pt x="9308" y="20156"/>
                  </a:cubicBezTo>
                  <a:cubicBezTo>
                    <a:pt x="8995" y="19285"/>
                    <a:pt x="9254" y="16046"/>
                    <a:pt x="8995" y="12685"/>
                  </a:cubicBezTo>
                  <a:cubicBezTo>
                    <a:pt x="8739" y="9373"/>
                    <a:pt x="4567" y="0"/>
                    <a:pt x="2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9"/>
            <p:cNvSpPr/>
            <p:nvPr/>
          </p:nvSpPr>
          <p:spPr>
            <a:xfrm>
              <a:off x="5930650" y="1572300"/>
              <a:ext cx="229650" cy="419450"/>
            </a:xfrm>
            <a:custGeom>
              <a:avLst/>
              <a:gdLst/>
              <a:ahLst/>
              <a:cxnLst/>
              <a:rect l="l" t="t" r="r" b="b"/>
              <a:pathLst>
                <a:path w="9186" h="16778" extrusionOk="0">
                  <a:moveTo>
                    <a:pt x="436" y="0"/>
                  </a:moveTo>
                  <a:cubicBezTo>
                    <a:pt x="409" y="3021"/>
                    <a:pt x="627" y="6518"/>
                    <a:pt x="409" y="8396"/>
                  </a:cubicBezTo>
                  <a:cubicBezTo>
                    <a:pt x="1" y="12056"/>
                    <a:pt x="409" y="16778"/>
                    <a:pt x="409" y="16778"/>
                  </a:cubicBezTo>
                  <a:lnTo>
                    <a:pt x="9131" y="16778"/>
                  </a:lnTo>
                  <a:cubicBezTo>
                    <a:pt x="9131" y="16778"/>
                    <a:pt x="9186" y="15648"/>
                    <a:pt x="8873" y="14791"/>
                  </a:cubicBezTo>
                  <a:cubicBezTo>
                    <a:pt x="8655" y="14179"/>
                    <a:pt x="8723" y="12301"/>
                    <a:pt x="8696" y="10083"/>
                  </a:cubicBezTo>
                  <a:cubicBezTo>
                    <a:pt x="6736" y="9906"/>
                    <a:pt x="5022" y="8546"/>
                    <a:pt x="3811" y="7090"/>
                  </a:cubicBezTo>
                  <a:cubicBezTo>
                    <a:pt x="2069" y="5103"/>
                    <a:pt x="1253" y="2545"/>
                    <a:pt x="436" y="0"/>
                  </a:cubicBezTo>
                  <a:close/>
                </a:path>
              </a:pathLst>
            </a:cu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9"/>
            <p:cNvSpPr/>
            <p:nvPr/>
          </p:nvSpPr>
          <p:spPr>
            <a:xfrm>
              <a:off x="5964325" y="1668575"/>
              <a:ext cx="157450" cy="243300"/>
            </a:xfrm>
            <a:custGeom>
              <a:avLst/>
              <a:gdLst/>
              <a:ahLst/>
              <a:cxnLst/>
              <a:rect l="l" t="t" r="r" b="b"/>
              <a:pathLst>
                <a:path w="6298" h="9732" extrusionOk="0">
                  <a:moveTo>
                    <a:pt x="15" y="0"/>
                  </a:moveTo>
                  <a:cubicBezTo>
                    <a:pt x="1" y="0"/>
                    <a:pt x="1" y="14"/>
                    <a:pt x="1" y="41"/>
                  </a:cubicBezTo>
                  <a:cubicBezTo>
                    <a:pt x="273" y="993"/>
                    <a:pt x="586" y="1919"/>
                    <a:pt x="967" y="2844"/>
                  </a:cubicBezTo>
                  <a:cubicBezTo>
                    <a:pt x="1974" y="5280"/>
                    <a:pt x="3620" y="8831"/>
                    <a:pt x="6260" y="9729"/>
                  </a:cubicBezTo>
                  <a:cubicBezTo>
                    <a:pt x="6264" y="9731"/>
                    <a:pt x="6267" y="9732"/>
                    <a:pt x="6271" y="9732"/>
                  </a:cubicBezTo>
                  <a:cubicBezTo>
                    <a:pt x="6290" y="9732"/>
                    <a:pt x="6297" y="9698"/>
                    <a:pt x="6274" y="9675"/>
                  </a:cubicBezTo>
                  <a:cubicBezTo>
                    <a:pt x="5811" y="9525"/>
                    <a:pt x="5389" y="9267"/>
                    <a:pt x="4995" y="8967"/>
                  </a:cubicBezTo>
                  <a:cubicBezTo>
                    <a:pt x="3825" y="8042"/>
                    <a:pt x="3008" y="6776"/>
                    <a:pt x="2314" y="5484"/>
                  </a:cubicBezTo>
                  <a:cubicBezTo>
                    <a:pt x="1838" y="4626"/>
                    <a:pt x="1430" y="3728"/>
                    <a:pt x="1049" y="2803"/>
                  </a:cubicBezTo>
                  <a:cubicBezTo>
                    <a:pt x="695" y="1891"/>
                    <a:pt x="355" y="953"/>
                    <a:pt x="42" y="14"/>
                  </a:cubicBezTo>
                  <a:cubicBezTo>
                    <a:pt x="42" y="0"/>
                    <a:pt x="28" y="0"/>
                    <a:pt x="15"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9"/>
            <p:cNvSpPr/>
            <p:nvPr/>
          </p:nvSpPr>
          <p:spPr>
            <a:xfrm>
              <a:off x="6000350" y="1604000"/>
              <a:ext cx="76125" cy="81475"/>
            </a:xfrm>
            <a:custGeom>
              <a:avLst/>
              <a:gdLst/>
              <a:ahLst/>
              <a:cxnLst/>
              <a:rect l="l" t="t" r="r" b="b"/>
              <a:pathLst>
                <a:path w="3045" h="3259" extrusionOk="0">
                  <a:moveTo>
                    <a:pt x="27" y="0"/>
                  </a:moveTo>
                  <a:cubicBezTo>
                    <a:pt x="6" y="0"/>
                    <a:pt x="0" y="23"/>
                    <a:pt x="30" y="52"/>
                  </a:cubicBezTo>
                  <a:cubicBezTo>
                    <a:pt x="479" y="624"/>
                    <a:pt x="968" y="1154"/>
                    <a:pt x="1486" y="1685"/>
                  </a:cubicBezTo>
                  <a:cubicBezTo>
                    <a:pt x="1853" y="2080"/>
                    <a:pt x="2615" y="2855"/>
                    <a:pt x="2996" y="3250"/>
                  </a:cubicBezTo>
                  <a:cubicBezTo>
                    <a:pt x="2999" y="3256"/>
                    <a:pt x="3004" y="3259"/>
                    <a:pt x="3009" y="3259"/>
                  </a:cubicBezTo>
                  <a:cubicBezTo>
                    <a:pt x="3025" y="3259"/>
                    <a:pt x="3044" y="3230"/>
                    <a:pt x="3023" y="3209"/>
                  </a:cubicBezTo>
                  <a:cubicBezTo>
                    <a:pt x="2792" y="2937"/>
                    <a:pt x="2547" y="2665"/>
                    <a:pt x="2302" y="2393"/>
                  </a:cubicBezTo>
                  <a:cubicBezTo>
                    <a:pt x="1581" y="1631"/>
                    <a:pt x="751" y="801"/>
                    <a:pt x="57" y="11"/>
                  </a:cubicBezTo>
                  <a:cubicBezTo>
                    <a:pt x="45" y="4"/>
                    <a:pt x="35" y="0"/>
                    <a:pt x="27" y="0"/>
                  </a:cubicBezTo>
                  <a:close/>
                </a:path>
              </a:pathLst>
            </a:custGeom>
            <a:solidFill>
              <a:srgbClr val="110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39"/>
          <p:cNvGrpSpPr/>
          <p:nvPr/>
        </p:nvGrpSpPr>
        <p:grpSpPr>
          <a:xfrm rot="831474">
            <a:off x="6870037" y="-12685"/>
            <a:ext cx="2597407" cy="1962745"/>
            <a:chOff x="7383250" y="-121825"/>
            <a:chExt cx="1811640" cy="1319522"/>
          </a:xfrm>
        </p:grpSpPr>
        <p:sp>
          <p:nvSpPr>
            <p:cNvPr id="1496" name="Google Shape;1496;p39"/>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9"/>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9"/>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9"/>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9"/>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9"/>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9"/>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9"/>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9"/>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9"/>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88E7BF35-F07F-E64E-6A18-50A91B14672D}"/>
              </a:ext>
            </a:extLst>
          </p:cNvPr>
          <p:cNvSpPr txBox="1"/>
          <p:nvPr/>
        </p:nvSpPr>
        <p:spPr>
          <a:xfrm>
            <a:off x="4525546" y="1390413"/>
            <a:ext cx="3828897" cy="2691250"/>
          </a:xfrm>
          <a:prstGeom prst="rect">
            <a:avLst/>
          </a:prstGeom>
          <a:noFill/>
        </p:spPr>
        <p:txBody>
          <a:bodyPr wrap="square">
            <a:spAutoFit/>
          </a:bodyPr>
          <a:lstStyle/>
          <a:p>
            <a:pPr algn="ctr">
              <a:lnSpc>
                <a:spcPct val="150000"/>
              </a:lnSpc>
            </a:pPr>
            <a:r>
              <a:rPr lang="en-US" sz="6000" b="1">
                <a:solidFill>
                  <a:srgbClr val="626364"/>
                </a:solidFill>
              </a:rPr>
              <a:t>BÀI 17: </a:t>
            </a:r>
          </a:p>
          <a:p>
            <a:pPr algn="ctr">
              <a:lnSpc>
                <a:spcPct val="150000"/>
              </a:lnSpc>
            </a:pPr>
            <a:r>
              <a:rPr lang="en-US" sz="6000" b="1">
                <a:solidFill>
                  <a:srgbClr val="DDA549"/>
                </a:solidFill>
              </a:rPr>
              <a:t>ẤN ĐỘ</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38E5E4AF-DA1E-24FC-EA57-D4FC983BCF2A}"/>
              </a:ext>
            </a:extLst>
          </p:cNvPr>
          <p:cNvCxnSpPr/>
          <p:nvPr/>
        </p:nvCxnSpPr>
        <p:spPr>
          <a:xfrm>
            <a:off x="1466850" y="2257425"/>
            <a:ext cx="6800850" cy="0"/>
          </a:xfrm>
          <a:prstGeom prst="straightConnector1">
            <a:avLst/>
          </a:prstGeom>
          <a:ln w="3810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9831F4A-BE7B-7C43-6AEE-782EA12A2EEB}"/>
              </a:ext>
            </a:extLst>
          </p:cNvPr>
          <p:cNvSpPr txBox="1"/>
          <p:nvPr/>
        </p:nvSpPr>
        <p:spPr>
          <a:xfrm>
            <a:off x="2286000" y="779181"/>
            <a:ext cx="4572000" cy="646331"/>
          </a:xfrm>
          <a:prstGeom prst="rect">
            <a:avLst/>
          </a:prstGeom>
          <a:noFill/>
        </p:spPr>
        <p:txBody>
          <a:bodyPr wrap="square">
            <a:spAutoFit/>
          </a:bodyPr>
          <a:lstStyle/>
          <a:p>
            <a:pPr algn="ctr" defTabSz="457200">
              <a:buClrTx/>
            </a:pPr>
            <a:r>
              <a:rPr lang="en-US" sz="3600" b="1">
                <a:solidFill>
                  <a:schemeClr val="tx1">
                    <a:lumMod val="75000"/>
                    <a:lumOff val="25000"/>
                  </a:schemeClr>
                </a:solidFill>
                <a:latin typeface="Arial" panose="020B0604020202020204" pitchFamily="34" charset="0"/>
                <a:cs typeface="Arial" panose="020B0604020202020204" pitchFamily="34" charset="0"/>
              </a:rPr>
              <a:t>NỘI DUNG BÀI HỌC</a:t>
            </a:r>
          </a:p>
        </p:txBody>
      </p:sp>
      <p:grpSp>
        <p:nvGrpSpPr>
          <p:cNvPr id="1506" name="Group 1505">
            <a:extLst>
              <a:ext uri="{FF2B5EF4-FFF2-40B4-BE49-F238E27FC236}">
                <a16:creationId xmlns:a16="http://schemas.microsoft.com/office/drawing/2014/main" id="{9D75E787-91DC-7DF7-3453-40538034807F}"/>
              </a:ext>
            </a:extLst>
          </p:cNvPr>
          <p:cNvGrpSpPr/>
          <p:nvPr/>
        </p:nvGrpSpPr>
        <p:grpSpPr>
          <a:xfrm>
            <a:off x="2008788" y="1770975"/>
            <a:ext cx="2209800" cy="2269215"/>
            <a:chOff x="2008788" y="1770975"/>
            <a:chExt cx="2209800" cy="2269215"/>
          </a:xfrm>
        </p:grpSpPr>
        <p:sp>
          <p:nvSpPr>
            <p:cNvPr id="1525" name="Google Shape;1525;p41"/>
            <p:cNvSpPr/>
            <p:nvPr/>
          </p:nvSpPr>
          <p:spPr>
            <a:xfrm>
              <a:off x="2627238" y="1770975"/>
              <a:ext cx="972900" cy="9729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accent5"/>
                  </a:solidFill>
                </a:rPr>
                <a:t>01</a:t>
              </a:r>
              <a:endParaRPr sz="3200" b="1">
                <a:solidFill>
                  <a:schemeClr val="accent5"/>
                </a:solidFill>
              </a:endParaRPr>
            </a:p>
          </p:txBody>
        </p:sp>
        <p:sp>
          <p:nvSpPr>
            <p:cNvPr id="1505" name="TextBox 1504">
              <a:extLst>
                <a:ext uri="{FF2B5EF4-FFF2-40B4-BE49-F238E27FC236}">
                  <a16:creationId xmlns:a16="http://schemas.microsoft.com/office/drawing/2014/main" id="{854015AB-FAFC-C846-DC9C-3DB681F79C76}"/>
                </a:ext>
              </a:extLst>
            </p:cNvPr>
            <p:cNvSpPr txBox="1"/>
            <p:nvPr/>
          </p:nvSpPr>
          <p:spPr>
            <a:xfrm>
              <a:off x="2008788" y="2735025"/>
              <a:ext cx="2209800" cy="1305165"/>
            </a:xfrm>
            <a:prstGeom prst="rect">
              <a:avLst/>
            </a:prstGeom>
            <a:noFill/>
          </p:spPr>
          <p:txBody>
            <a:bodyPr wrap="square">
              <a:spAutoFit/>
            </a:bodyPr>
            <a:lstStyle/>
            <a:p>
              <a:pPr algn="ctr">
                <a:lnSpc>
                  <a:spcPct val="150000"/>
                </a:lnSpc>
              </a:pPr>
              <a:r>
                <a:rPr lang="en-US" sz="2800"/>
                <a:t>Tình hình kinh tế</a:t>
              </a:r>
            </a:p>
          </p:txBody>
        </p:sp>
      </p:grpSp>
      <p:grpSp>
        <p:nvGrpSpPr>
          <p:cNvPr id="1507" name="Group 1506">
            <a:extLst>
              <a:ext uri="{FF2B5EF4-FFF2-40B4-BE49-F238E27FC236}">
                <a16:creationId xmlns:a16="http://schemas.microsoft.com/office/drawing/2014/main" id="{B435705F-71B8-CF11-CAB3-875B1AA0AC61}"/>
              </a:ext>
            </a:extLst>
          </p:cNvPr>
          <p:cNvGrpSpPr/>
          <p:nvPr/>
        </p:nvGrpSpPr>
        <p:grpSpPr>
          <a:xfrm>
            <a:off x="4925414" y="1770975"/>
            <a:ext cx="2639412" cy="2278065"/>
            <a:chOff x="1846188" y="1770975"/>
            <a:chExt cx="2639412" cy="2278065"/>
          </a:xfrm>
        </p:grpSpPr>
        <p:sp>
          <p:nvSpPr>
            <p:cNvPr id="1508" name="Google Shape;1525;p41">
              <a:extLst>
                <a:ext uri="{FF2B5EF4-FFF2-40B4-BE49-F238E27FC236}">
                  <a16:creationId xmlns:a16="http://schemas.microsoft.com/office/drawing/2014/main" id="{A584D126-F9CC-962E-FEC3-E713CBC3FA31}"/>
                </a:ext>
              </a:extLst>
            </p:cNvPr>
            <p:cNvSpPr/>
            <p:nvPr/>
          </p:nvSpPr>
          <p:spPr>
            <a:xfrm>
              <a:off x="2627238" y="1770975"/>
              <a:ext cx="972900" cy="9729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accent5"/>
                  </a:solidFill>
                </a:rPr>
                <a:t>02</a:t>
              </a:r>
              <a:endParaRPr sz="3200" b="1">
                <a:solidFill>
                  <a:schemeClr val="accent5"/>
                </a:solidFill>
              </a:endParaRPr>
            </a:p>
          </p:txBody>
        </p:sp>
        <p:sp>
          <p:nvSpPr>
            <p:cNvPr id="1509" name="TextBox 1508">
              <a:extLst>
                <a:ext uri="{FF2B5EF4-FFF2-40B4-BE49-F238E27FC236}">
                  <a16:creationId xmlns:a16="http://schemas.microsoft.com/office/drawing/2014/main" id="{03EEC028-4DBC-0804-B304-45CAFFE3BCCB}"/>
                </a:ext>
              </a:extLst>
            </p:cNvPr>
            <p:cNvSpPr txBox="1"/>
            <p:nvPr/>
          </p:nvSpPr>
          <p:spPr>
            <a:xfrm>
              <a:off x="1846188" y="2743875"/>
              <a:ext cx="2639412" cy="1305165"/>
            </a:xfrm>
            <a:prstGeom prst="rect">
              <a:avLst/>
            </a:prstGeom>
            <a:noFill/>
          </p:spPr>
          <p:txBody>
            <a:bodyPr wrap="square">
              <a:spAutoFit/>
            </a:bodyPr>
            <a:lstStyle/>
            <a:p>
              <a:pPr algn="ctr">
                <a:lnSpc>
                  <a:spcPct val="150000"/>
                </a:lnSpc>
              </a:pPr>
              <a:r>
                <a:rPr lang="en-US" sz="2800"/>
                <a:t>Tình hình chính trị, xã hội</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grpSp>
        <p:nvGrpSpPr>
          <p:cNvPr id="1632" name="Google Shape;1632;p43"/>
          <p:cNvGrpSpPr/>
          <p:nvPr/>
        </p:nvGrpSpPr>
        <p:grpSpPr>
          <a:xfrm rot="-348861">
            <a:off x="-377391" y="-174033"/>
            <a:ext cx="3827457" cy="1307784"/>
            <a:chOff x="601775" y="2712575"/>
            <a:chExt cx="1374000" cy="469475"/>
          </a:xfrm>
        </p:grpSpPr>
        <p:sp>
          <p:nvSpPr>
            <p:cNvPr id="1633" name="Google Shape;1633;p43"/>
            <p:cNvSpPr/>
            <p:nvPr/>
          </p:nvSpPr>
          <p:spPr>
            <a:xfrm>
              <a:off x="1074275" y="3015325"/>
              <a:ext cx="140175" cy="166725"/>
            </a:xfrm>
            <a:custGeom>
              <a:avLst/>
              <a:gdLst/>
              <a:ahLst/>
              <a:cxnLst/>
              <a:rect l="l" t="t" r="r" b="b"/>
              <a:pathLst>
                <a:path w="5607" h="6669" extrusionOk="0">
                  <a:moveTo>
                    <a:pt x="5253" y="1"/>
                  </a:moveTo>
                  <a:lnTo>
                    <a:pt x="0" y="627"/>
                  </a:lnTo>
                  <a:lnTo>
                    <a:pt x="1252" y="6668"/>
                  </a:lnTo>
                  <a:lnTo>
                    <a:pt x="3402" y="3892"/>
                  </a:lnTo>
                  <a:lnTo>
                    <a:pt x="5607" y="5974"/>
                  </a:lnTo>
                  <a:lnTo>
                    <a:pt x="5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3"/>
            <p:cNvSpPr/>
            <p:nvPr/>
          </p:nvSpPr>
          <p:spPr>
            <a:xfrm>
              <a:off x="624550" y="2961250"/>
              <a:ext cx="166725" cy="182350"/>
            </a:xfrm>
            <a:custGeom>
              <a:avLst/>
              <a:gdLst/>
              <a:ahLst/>
              <a:cxnLst/>
              <a:rect l="l" t="t" r="r" b="b"/>
              <a:pathLst>
                <a:path w="6669" h="7294" extrusionOk="0">
                  <a:moveTo>
                    <a:pt x="1770" y="0"/>
                  </a:moveTo>
                  <a:lnTo>
                    <a:pt x="1" y="6001"/>
                  </a:lnTo>
                  <a:lnTo>
                    <a:pt x="3198" y="4463"/>
                  </a:lnTo>
                  <a:lnTo>
                    <a:pt x="4151" y="7294"/>
                  </a:lnTo>
                  <a:lnTo>
                    <a:pt x="6668" y="1769"/>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3"/>
            <p:cNvSpPr/>
            <p:nvPr/>
          </p:nvSpPr>
          <p:spPr>
            <a:xfrm>
              <a:off x="1585550" y="2849325"/>
              <a:ext cx="180325" cy="187800"/>
            </a:xfrm>
            <a:custGeom>
              <a:avLst/>
              <a:gdLst/>
              <a:ahLst/>
              <a:cxnLst/>
              <a:rect l="l" t="t" r="r" b="b"/>
              <a:pathLst>
                <a:path w="7213" h="7512" extrusionOk="0">
                  <a:moveTo>
                    <a:pt x="4791" y="0"/>
                  </a:moveTo>
                  <a:lnTo>
                    <a:pt x="1" y="2300"/>
                  </a:lnTo>
                  <a:lnTo>
                    <a:pt x="3307" y="7512"/>
                  </a:lnTo>
                  <a:lnTo>
                    <a:pt x="4382" y="4219"/>
                  </a:lnTo>
                  <a:lnTo>
                    <a:pt x="7213" y="5430"/>
                  </a:lnTo>
                  <a:lnTo>
                    <a:pt x="4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3"/>
            <p:cNvSpPr/>
            <p:nvPr/>
          </p:nvSpPr>
          <p:spPr>
            <a:xfrm>
              <a:off x="832075" y="3015675"/>
              <a:ext cx="134050" cy="160250"/>
            </a:xfrm>
            <a:custGeom>
              <a:avLst/>
              <a:gdLst/>
              <a:ahLst/>
              <a:cxnLst/>
              <a:rect l="l" t="t" r="r" b="b"/>
              <a:pathLst>
                <a:path w="5362" h="6410" extrusionOk="0">
                  <a:moveTo>
                    <a:pt x="123" y="0"/>
                  </a:moveTo>
                  <a:lnTo>
                    <a:pt x="0" y="6192"/>
                  </a:lnTo>
                  <a:lnTo>
                    <a:pt x="0" y="6192"/>
                  </a:lnTo>
                  <a:lnTo>
                    <a:pt x="2708" y="3919"/>
                  </a:lnTo>
                  <a:lnTo>
                    <a:pt x="4395" y="6409"/>
                  </a:lnTo>
                  <a:lnTo>
                    <a:pt x="5361" y="477"/>
                  </a:lnTo>
                  <a:lnTo>
                    <a:pt x="1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3"/>
            <p:cNvSpPr/>
            <p:nvPr/>
          </p:nvSpPr>
          <p:spPr>
            <a:xfrm>
              <a:off x="1330425" y="2955800"/>
              <a:ext cx="162300" cy="179300"/>
            </a:xfrm>
            <a:custGeom>
              <a:avLst/>
              <a:gdLst/>
              <a:ahLst/>
              <a:cxnLst/>
              <a:rect l="l" t="t" r="r" b="b"/>
              <a:pathLst>
                <a:path w="6492" h="7172" extrusionOk="0">
                  <a:moveTo>
                    <a:pt x="5103" y="0"/>
                  </a:moveTo>
                  <a:lnTo>
                    <a:pt x="1" y="1456"/>
                  </a:lnTo>
                  <a:lnTo>
                    <a:pt x="2287" y="7171"/>
                  </a:lnTo>
                  <a:lnTo>
                    <a:pt x="3933" y="4110"/>
                  </a:lnTo>
                  <a:lnTo>
                    <a:pt x="6491" y="5797"/>
                  </a:lnTo>
                  <a:lnTo>
                    <a:pt x="51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3"/>
            <p:cNvSpPr/>
            <p:nvPr/>
          </p:nvSpPr>
          <p:spPr>
            <a:xfrm>
              <a:off x="1783875" y="2728225"/>
              <a:ext cx="191900" cy="190175"/>
            </a:xfrm>
            <a:custGeom>
              <a:avLst/>
              <a:gdLst/>
              <a:ahLst/>
              <a:cxnLst/>
              <a:rect l="l" t="t" r="r" b="b"/>
              <a:pathLst>
                <a:path w="7676" h="7607" extrusionOk="0">
                  <a:moveTo>
                    <a:pt x="4369" y="0"/>
                  </a:moveTo>
                  <a:lnTo>
                    <a:pt x="1" y="2994"/>
                  </a:lnTo>
                  <a:lnTo>
                    <a:pt x="4137" y="7607"/>
                  </a:lnTo>
                  <a:lnTo>
                    <a:pt x="4655" y="4219"/>
                  </a:lnTo>
                  <a:lnTo>
                    <a:pt x="7675" y="4967"/>
                  </a:lnTo>
                  <a:lnTo>
                    <a:pt x="43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3"/>
            <p:cNvSpPr/>
            <p:nvPr/>
          </p:nvSpPr>
          <p:spPr>
            <a:xfrm>
              <a:off x="601775" y="2712575"/>
              <a:ext cx="1310375" cy="359600"/>
            </a:xfrm>
            <a:custGeom>
              <a:avLst/>
              <a:gdLst/>
              <a:ahLst/>
              <a:cxnLst/>
              <a:rect l="l" t="t" r="r" b="b"/>
              <a:pathLst>
                <a:path w="52415" h="14384" fill="none" extrusionOk="0">
                  <a:moveTo>
                    <a:pt x="52415" y="0"/>
                  </a:moveTo>
                  <a:cubicBezTo>
                    <a:pt x="48945" y="2722"/>
                    <a:pt x="44985" y="5171"/>
                    <a:pt x="40617" y="7185"/>
                  </a:cubicBezTo>
                  <a:cubicBezTo>
                    <a:pt x="25364" y="14288"/>
                    <a:pt x="9484" y="14383"/>
                    <a:pt x="0" y="842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525;p41">
            <a:extLst>
              <a:ext uri="{FF2B5EF4-FFF2-40B4-BE49-F238E27FC236}">
                <a16:creationId xmlns:a16="http://schemas.microsoft.com/office/drawing/2014/main" id="{DCE52CEA-66EF-D1B8-084F-3B1EFBB29F49}"/>
              </a:ext>
            </a:extLst>
          </p:cNvPr>
          <p:cNvSpPr/>
          <p:nvPr/>
        </p:nvSpPr>
        <p:spPr>
          <a:xfrm>
            <a:off x="3840480" y="1097970"/>
            <a:ext cx="1463040" cy="146304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5"/>
                </a:solidFill>
              </a:rPr>
              <a:t>01</a:t>
            </a:r>
            <a:endParaRPr sz="6000" b="1">
              <a:solidFill>
                <a:schemeClr val="accent5"/>
              </a:solidFill>
            </a:endParaRPr>
          </a:p>
        </p:txBody>
      </p:sp>
      <p:sp>
        <p:nvSpPr>
          <p:cNvPr id="10" name="TextBox 9">
            <a:extLst>
              <a:ext uri="{FF2B5EF4-FFF2-40B4-BE49-F238E27FC236}">
                <a16:creationId xmlns:a16="http://schemas.microsoft.com/office/drawing/2014/main" id="{FE9C0329-1121-9A22-02C3-2662CE0E1D00}"/>
              </a:ext>
            </a:extLst>
          </p:cNvPr>
          <p:cNvSpPr txBox="1"/>
          <p:nvPr/>
        </p:nvSpPr>
        <p:spPr>
          <a:xfrm>
            <a:off x="1829584" y="2775775"/>
            <a:ext cx="5484832" cy="901593"/>
          </a:xfrm>
          <a:prstGeom prst="rect">
            <a:avLst/>
          </a:prstGeom>
          <a:noFill/>
        </p:spPr>
        <p:txBody>
          <a:bodyPr wrap="square">
            <a:spAutoFit/>
          </a:bodyPr>
          <a:lstStyle/>
          <a:p>
            <a:pPr algn="ctr">
              <a:lnSpc>
                <a:spcPct val="150000"/>
              </a:lnSpc>
            </a:pPr>
            <a:r>
              <a:rPr lang="en-US" sz="4000" b="1">
                <a:solidFill>
                  <a:srgbClr val="626364"/>
                </a:solidFill>
              </a:rPr>
              <a:t>TÌNH HÌNH KINH TẾ</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Gandhi Jayanti Celebration by Slidesgo">
  <a:themeElements>
    <a:clrScheme name="Simple Light">
      <a:dk1>
        <a:srgbClr val="626364"/>
      </a:dk1>
      <a:lt1>
        <a:srgbClr val="FBFBF8"/>
      </a:lt1>
      <a:dk2>
        <a:srgbClr val="DDA549"/>
      </a:dk2>
      <a:lt2>
        <a:srgbClr val="CDCDCD"/>
      </a:lt2>
      <a:accent1>
        <a:srgbClr val="AFAFAF"/>
      </a:accent1>
      <a:accent2>
        <a:srgbClr val="F3ECE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TotalTime>
  <Words>1721</Words>
  <Application>Microsoft Office PowerPoint</Application>
  <PresentationFormat>On-screen Show (16:9)</PresentationFormat>
  <Paragraphs>162</Paragraphs>
  <Slides>38</Slides>
  <Notes>19</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Times New Roman</vt:lpstr>
      <vt:lpstr>Wingdings</vt:lpstr>
      <vt:lpstr>Alata</vt:lpstr>
      <vt:lpstr>Calibri</vt:lpstr>
      <vt:lpstr>Bebas Neue</vt:lpstr>
      <vt:lpstr>Arial</vt:lpstr>
      <vt:lpstr>Anaheim</vt:lpstr>
      <vt:lpstr>Alice</vt:lpstr>
      <vt:lpstr>Courier New</vt:lpstr>
      <vt:lpstr>Gandhi Jayanti Celebration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39</cp:revision>
  <dcterms:modified xsi:type="dcterms:W3CDTF">2026-01-30T01:39:19Z</dcterms:modified>
</cp:coreProperties>
</file>