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4" r:id="rId3"/>
    <p:sldMasterId id="2147483756" r:id="rId4"/>
    <p:sldMasterId id="2147483768" r:id="rId5"/>
    <p:sldMasterId id="2147483780" r:id="rId6"/>
    <p:sldMasterId id="2147485014" r:id="rId7"/>
  </p:sldMasterIdLst>
  <p:notesMasterIdLst>
    <p:notesMasterId r:id="rId36"/>
  </p:notesMasterIdLst>
  <p:sldIdLst>
    <p:sldId id="277" r:id="rId8"/>
    <p:sldId id="306" r:id="rId9"/>
    <p:sldId id="307" r:id="rId10"/>
    <p:sldId id="291" r:id="rId11"/>
    <p:sldId id="313" r:id="rId12"/>
    <p:sldId id="314" r:id="rId13"/>
    <p:sldId id="311" r:id="rId14"/>
    <p:sldId id="315" r:id="rId15"/>
    <p:sldId id="316" r:id="rId16"/>
    <p:sldId id="317" r:id="rId17"/>
    <p:sldId id="318" r:id="rId18"/>
    <p:sldId id="308" r:id="rId19"/>
    <p:sldId id="319" r:id="rId20"/>
    <p:sldId id="320" r:id="rId21"/>
    <p:sldId id="312" r:id="rId22"/>
    <p:sldId id="322" r:id="rId23"/>
    <p:sldId id="321" r:id="rId24"/>
    <p:sldId id="298" r:id="rId25"/>
    <p:sldId id="294" r:id="rId26"/>
    <p:sldId id="299" r:id="rId27"/>
    <p:sldId id="295" r:id="rId28"/>
    <p:sldId id="293" r:id="rId29"/>
    <p:sldId id="302" r:id="rId30"/>
    <p:sldId id="323" r:id="rId31"/>
    <p:sldId id="324" r:id="rId32"/>
    <p:sldId id="265" r:id="rId33"/>
    <p:sldId id="304" r:id="rId34"/>
    <p:sldId id="305"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854"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B1D27666-8595-452E-88D0-9E077C71D412}" type="datetimeFigureOut">
              <a:rPr lang="en-US"/>
              <a:pPr>
                <a:defRPr/>
              </a:pPr>
              <a:t>9/13/2024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8F3E383-BD69-4AA6-A23E-4A6DA1E9C971}" type="slidenum">
              <a:rPr lang="en-US" altLang="en-US"/>
              <a:pPr>
                <a:defRPr/>
              </a:pPr>
              <a:t>‹#›</a:t>
            </a:fld>
            <a:endParaRPr lang="en-US" altLang="en-US"/>
          </a:p>
        </p:txBody>
      </p:sp>
    </p:spTree>
    <p:extLst>
      <p:ext uri="{BB962C8B-B14F-4D97-AF65-F5344CB8AC3E}">
        <p14:creationId xmlns:p14="http://schemas.microsoft.com/office/powerpoint/2010/main" val="1126670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93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591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129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51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93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140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4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241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777FEAA-A147-4080-AB9F-917C53A7E360}"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F5E036-D78F-4423-BED3-2A131EAAF3F9}" type="slidenum">
              <a:rPr lang="en-US" altLang="en-US"/>
              <a:pPr>
                <a:defRPr/>
              </a:pPr>
              <a:t>‹#›</a:t>
            </a:fld>
            <a:endParaRPr lang="en-US" altLang="en-US"/>
          </a:p>
        </p:txBody>
      </p:sp>
    </p:spTree>
    <p:extLst>
      <p:ext uri="{BB962C8B-B14F-4D97-AF65-F5344CB8AC3E}">
        <p14:creationId xmlns:p14="http://schemas.microsoft.com/office/powerpoint/2010/main" val="2873908874"/>
      </p:ext>
    </p:extLst>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EF598FE-3A0D-46E2-99DC-00F303CC42A7}"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8977E9-87F2-492C-846F-DE652738914D}" type="slidenum">
              <a:rPr lang="en-US" altLang="en-US"/>
              <a:pPr>
                <a:defRPr/>
              </a:pPr>
              <a:t>‹#›</a:t>
            </a:fld>
            <a:endParaRPr lang="en-US" altLang="en-US"/>
          </a:p>
        </p:txBody>
      </p:sp>
    </p:spTree>
    <p:extLst>
      <p:ext uri="{BB962C8B-B14F-4D97-AF65-F5344CB8AC3E}">
        <p14:creationId xmlns:p14="http://schemas.microsoft.com/office/powerpoint/2010/main" val="2640919998"/>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8F141C-3BAC-4185-A3FE-1742DBA68CCC}"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80D7EE-C23D-4D9E-945D-0AEEEF1A1D6D}" type="slidenum">
              <a:rPr lang="en-US" altLang="en-US"/>
              <a:pPr>
                <a:defRPr/>
              </a:pPr>
              <a:t>‹#›</a:t>
            </a:fld>
            <a:endParaRPr lang="en-US" altLang="en-US"/>
          </a:p>
        </p:txBody>
      </p:sp>
    </p:spTree>
    <p:extLst>
      <p:ext uri="{BB962C8B-B14F-4D97-AF65-F5344CB8AC3E}">
        <p14:creationId xmlns:p14="http://schemas.microsoft.com/office/powerpoint/2010/main" val="1652702741"/>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A0306521-E356-4824-921D-57A0AB29C999}"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EAE56B-3843-4B57-A86D-ADDC4BC715E5}" type="slidenum">
              <a:rPr lang="en-US" altLang="en-US"/>
              <a:pPr>
                <a:defRPr/>
              </a:pPr>
              <a:t>‹#›</a:t>
            </a:fld>
            <a:endParaRPr lang="en-US" altLang="en-US"/>
          </a:p>
        </p:txBody>
      </p:sp>
    </p:spTree>
    <p:extLst>
      <p:ext uri="{BB962C8B-B14F-4D97-AF65-F5344CB8AC3E}">
        <p14:creationId xmlns:p14="http://schemas.microsoft.com/office/powerpoint/2010/main" val="54712081"/>
      </p:ext>
    </p:extLst>
  </p:cSld>
  <p:clrMapOvr>
    <a:masterClrMapping/>
  </p:clrMapOvr>
  <p:transition spd="slow">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5708CC57-F18B-447D-A94D-B68A69E774B7}"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388993-8D87-4A9D-9495-E43A9C2B2C64}" type="slidenum">
              <a:rPr lang="en-US" altLang="en-US"/>
              <a:pPr>
                <a:defRPr/>
              </a:pPr>
              <a:t>‹#›</a:t>
            </a:fld>
            <a:endParaRPr lang="en-US" altLang="en-US"/>
          </a:p>
        </p:txBody>
      </p:sp>
    </p:spTree>
    <p:extLst>
      <p:ext uri="{BB962C8B-B14F-4D97-AF65-F5344CB8AC3E}">
        <p14:creationId xmlns:p14="http://schemas.microsoft.com/office/powerpoint/2010/main" val="2364447621"/>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fld id="{7853A396-DFA8-4197-A6D9-108D740CAA0F}"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C5E337-5F93-43FD-8EFF-72EB635F1460}" type="slidenum">
              <a:rPr lang="en-US" altLang="en-US"/>
              <a:pPr>
                <a:defRPr/>
              </a:pPr>
              <a:t>‹#›</a:t>
            </a:fld>
            <a:endParaRPr lang="en-US" altLang="en-US"/>
          </a:p>
        </p:txBody>
      </p:sp>
    </p:spTree>
    <p:extLst>
      <p:ext uri="{BB962C8B-B14F-4D97-AF65-F5344CB8AC3E}">
        <p14:creationId xmlns:p14="http://schemas.microsoft.com/office/powerpoint/2010/main" val="1663340289"/>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cs typeface="Arial" charset="0"/>
              </a:defRPr>
            </a:lvl1pPr>
          </a:lstStyle>
          <a:p>
            <a:pPr>
              <a:defRPr/>
            </a:pPr>
            <a:fld id="{BAAD93A3-1777-4FC7-9598-201408A91E4F}" type="datetimeFigureOut">
              <a:rPr lang="en-US"/>
              <a:pPr>
                <a:defRPr/>
              </a:pPr>
              <a:t>9/13/2024</a:t>
            </a:fld>
            <a:endParaRPr lang="en-US" dirty="0"/>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AD35BD-EF55-4AE2-804A-32E36B4679AE}" type="slidenum">
              <a:rPr lang="en-US" altLang="en-US"/>
              <a:pPr>
                <a:defRPr/>
              </a:pPr>
              <a:t>‹#›</a:t>
            </a:fld>
            <a:endParaRPr lang="en-US" altLang="en-US"/>
          </a:p>
        </p:txBody>
      </p:sp>
    </p:spTree>
    <p:extLst>
      <p:ext uri="{BB962C8B-B14F-4D97-AF65-F5344CB8AC3E}">
        <p14:creationId xmlns:p14="http://schemas.microsoft.com/office/powerpoint/2010/main" val="1021005722"/>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cs typeface="Arial" charset="0"/>
              </a:defRPr>
            </a:lvl1pPr>
          </a:lstStyle>
          <a:p>
            <a:pPr>
              <a:defRPr/>
            </a:pPr>
            <a:fld id="{661D4791-5741-4F8E-A539-3288EB138FAD}" type="datetimeFigureOut">
              <a:rPr lang="en-US"/>
              <a:pPr>
                <a:defRPr/>
              </a:pPr>
              <a:t>9/13/2024</a:t>
            </a:fld>
            <a:endParaRPr lang="en-US" dirty="0"/>
          </a:p>
        </p:txBody>
      </p:sp>
      <p:sp>
        <p:nvSpPr>
          <p:cNvPr id="8"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A8A388-EBF6-4555-ABB1-FBCE683807FC}" type="slidenum">
              <a:rPr lang="en-US" altLang="en-US"/>
              <a:pPr>
                <a:defRPr/>
              </a:pPr>
              <a:t>‹#›</a:t>
            </a:fld>
            <a:endParaRPr lang="en-US" altLang="en-US"/>
          </a:p>
        </p:txBody>
      </p:sp>
    </p:spTree>
    <p:extLst>
      <p:ext uri="{BB962C8B-B14F-4D97-AF65-F5344CB8AC3E}">
        <p14:creationId xmlns:p14="http://schemas.microsoft.com/office/powerpoint/2010/main" val="1813703273"/>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cs typeface="Arial" charset="0"/>
              </a:defRPr>
            </a:lvl1pPr>
          </a:lstStyle>
          <a:p>
            <a:pPr>
              <a:defRPr/>
            </a:pPr>
            <a:fld id="{EC3BB189-1465-445C-A52D-4143C653F07B}" type="datetimeFigureOut">
              <a:rPr lang="en-US"/>
              <a:pPr>
                <a:defRPr/>
              </a:pPr>
              <a:t>9/13/2024</a:t>
            </a:fld>
            <a:endParaRPr lang="en-US" dirty="0"/>
          </a:p>
        </p:txBody>
      </p:sp>
      <p:sp>
        <p:nvSpPr>
          <p:cNvPr id="4"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4FDA37-7546-4F8A-83EB-1F4C3992B5AD}" type="slidenum">
              <a:rPr lang="en-US" altLang="en-US"/>
              <a:pPr>
                <a:defRPr/>
              </a:pPr>
              <a:t>‹#›</a:t>
            </a:fld>
            <a:endParaRPr lang="en-US" altLang="en-US"/>
          </a:p>
        </p:txBody>
      </p:sp>
    </p:spTree>
    <p:extLst>
      <p:ext uri="{BB962C8B-B14F-4D97-AF65-F5344CB8AC3E}">
        <p14:creationId xmlns:p14="http://schemas.microsoft.com/office/powerpoint/2010/main" val="570163272"/>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Arial" charset="0"/>
              </a:defRPr>
            </a:lvl1pPr>
          </a:lstStyle>
          <a:p>
            <a:pPr>
              <a:defRPr/>
            </a:pPr>
            <a:fld id="{86E86C73-6857-4D96-8525-32F3F091AE20}" type="datetimeFigureOut">
              <a:rPr lang="en-US"/>
              <a:pPr>
                <a:defRPr/>
              </a:pPr>
              <a:t>9/13/2024</a:t>
            </a:fld>
            <a:endParaRPr lang="en-US" dirty="0"/>
          </a:p>
        </p:txBody>
      </p:sp>
      <p:sp>
        <p:nvSpPr>
          <p:cNvPr id="3"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6E2D4D-DF8F-40F3-9B30-E4D5945DA20A}" type="slidenum">
              <a:rPr lang="en-US" altLang="en-US"/>
              <a:pPr>
                <a:defRPr/>
              </a:pPr>
              <a:t>‹#›</a:t>
            </a:fld>
            <a:endParaRPr lang="en-US" altLang="en-US"/>
          </a:p>
        </p:txBody>
      </p:sp>
    </p:spTree>
    <p:extLst>
      <p:ext uri="{BB962C8B-B14F-4D97-AF65-F5344CB8AC3E}">
        <p14:creationId xmlns:p14="http://schemas.microsoft.com/office/powerpoint/2010/main" val="710781433"/>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F5152B66-2A3F-4094-BA91-5B95B5B43A3C}" type="datetimeFigureOut">
              <a:rPr lang="en-US"/>
              <a:pPr>
                <a:defRPr/>
              </a:pPr>
              <a:t>9/13/2024</a:t>
            </a:fld>
            <a:endParaRPr lang="en-US" dirty="0"/>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72EC18-3DCA-406C-A7A9-E09E94F0CF67}" type="slidenum">
              <a:rPr lang="en-US" altLang="en-US"/>
              <a:pPr>
                <a:defRPr/>
              </a:pPr>
              <a:t>‹#›</a:t>
            </a:fld>
            <a:endParaRPr lang="en-US" altLang="en-US"/>
          </a:p>
        </p:txBody>
      </p:sp>
    </p:spTree>
    <p:extLst>
      <p:ext uri="{BB962C8B-B14F-4D97-AF65-F5344CB8AC3E}">
        <p14:creationId xmlns:p14="http://schemas.microsoft.com/office/powerpoint/2010/main" val="2111841116"/>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E1EC28-F00D-46BD-8B4B-CCBD08F17950}"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413DF8-851D-4C09-BAB4-4550670E08B8}" type="slidenum">
              <a:rPr lang="en-US" altLang="en-US"/>
              <a:pPr>
                <a:defRPr/>
              </a:pPr>
              <a:t>‹#›</a:t>
            </a:fld>
            <a:endParaRPr lang="en-US" altLang="en-US"/>
          </a:p>
        </p:txBody>
      </p:sp>
    </p:spTree>
    <p:extLst>
      <p:ext uri="{BB962C8B-B14F-4D97-AF65-F5344CB8AC3E}">
        <p14:creationId xmlns:p14="http://schemas.microsoft.com/office/powerpoint/2010/main" val="976493876"/>
      </p:ext>
    </p:extLst>
  </p:cSld>
  <p:clrMapOvr>
    <a:masterClrMapping/>
  </p:clrMapOvr>
  <p:transition spd="slow">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cs typeface="Arial" charset="0"/>
              </a:defRPr>
            </a:lvl1pPr>
          </a:lstStyle>
          <a:p>
            <a:pPr>
              <a:defRPr/>
            </a:pPr>
            <a:fld id="{09CEB5D1-0F20-4D91-B1CA-95FC75D7D2CE}" type="datetimeFigureOut">
              <a:rPr lang="en-US"/>
              <a:pPr>
                <a:defRPr/>
              </a:pPr>
              <a:t>9/13/2024</a:t>
            </a:fld>
            <a:endParaRPr lang="en-US" dirty="0"/>
          </a:p>
        </p:txBody>
      </p:sp>
      <p:sp>
        <p:nvSpPr>
          <p:cNvPr id="6"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BAD77A-A451-436A-9403-2B05A91693AF}" type="slidenum">
              <a:rPr lang="en-US" altLang="en-US"/>
              <a:pPr>
                <a:defRPr/>
              </a:pPr>
              <a:t>‹#›</a:t>
            </a:fld>
            <a:endParaRPr lang="en-US" altLang="en-US"/>
          </a:p>
        </p:txBody>
      </p:sp>
    </p:spTree>
    <p:extLst>
      <p:ext uri="{BB962C8B-B14F-4D97-AF65-F5344CB8AC3E}">
        <p14:creationId xmlns:p14="http://schemas.microsoft.com/office/powerpoint/2010/main" val="3440824999"/>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B7914B2A-0FAF-4B22-9C4D-87DA5FBC3363}"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6F6B1D-A6AD-4B9E-BCDC-3B4D0012DBAA}" type="slidenum">
              <a:rPr lang="en-US" altLang="en-US"/>
              <a:pPr>
                <a:defRPr/>
              </a:pPr>
              <a:t>‹#›</a:t>
            </a:fld>
            <a:endParaRPr lang="en-US" altLang="en-US"/>
          </a:p>
        </p:txBody>
      </p:sp>
    </p:spTree>
    <p:extLst>
      <p:ext uri="{BB962C8B-B14F-4D97-AF65-F5344CB8AC3E}">
        <p14:creationId xmlns:p14="http://schemas.microsoft.com/office/powerpoint/2010/main" val="3414618183"/>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fld id="{C49A2A46-EB9F-4E0B-BF12-74CAA7CF897E}"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E927D0-4640-46C2-9522-E09556C3E10E}" type="slidenum">
              <a:rPr lang="en-US" altLang="en-US"/>
              <a:pPr>
                <a:defRPr/>
              </a:pPr>
              <a:t>‹#›</a:t>
            </a:fld>
            <a:endParaRPr lang="en-US" altLang="en-US"/>
          </a:p>
        </p:txBody>
      </p:sp>
    </p:spTree>
    <p:extLst>
      <p:ext uri="{BB962C8B-B14F-4D97-AF65-F5344CB8AC3E}">
        <p14:creationId xmlns:p14="http://schemas.microsoft.com/office/powerpoint/2010/main" val="4254476785"/>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51A8A79-4514-4008-8880-D989CE5702AA}"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BD5648-21C3-4C4C-AED3-059A25B2D133}" type="slidenum">
              <a:rPr lang="en-US" altLang="en-US"/>
              <a:pPr>
                <a:defRPr/>
              </a:pPr>
              <a:t>‹#›</a:t>
            </a:fld>
            <a:endParaRPr lang="en-US" altLang="en-US"/>
          </a:p>
        </p:txBody>
      </p:sp>
    </p:spTree>
    <p:extLst>
      <p:ext uri="{BB962C8B-B14F-4D97-AF65-F5344CB8AC3E}">
        <p14:creationId xmlns:p14="http://schemas.microsoft.com/office/powerpoint/2010/main" val="1839017475"/>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3C8BE4-75A5-403A-94AD-65C71777671A}"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6DEB3C-01F6-4E39-811C-5E3F2DB871CB}" type="slidenum">
              <a:rPr lang="en-US" altLang="en-US"/>
              <a:pPr>
                <a:defRPr/>
              </a:pPr>
              <a:t>‹#›</a:t>
            </a:fld>
            <a:endParaRPr lang="en-US" altLang="en-US"/>
          </a:p>
        </p:txBody>
      </p:sp>
    </p:spTree>
    <p:extLst>
      <p:ext uri="{BB962C8B-B14F-4D97-AF65-F5344CB8AC3E}">
        <p14:creationId xmlns:p14="http://schemas.microsoft.com/office/powerpoint/2010/main" val="3523429479"/>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A6E234-5775-4871-99F6-9362E86614CA}"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8932D0-EEAF-408D-96D8-D435C3DFD16F}" type="slidenum">
              <a:rPr lang="en-US" altLang="en-US"/>
              <a:pPr>
                <a:defRPr/>
              </a:pPr>
              <a:t>‹#›</a:t>
            </a:fld>
            <a:endParaRPr lang="en-US" altLang="en-US"/>
          </a:p>
        </p:txBody>
      </p:sp>
    </p:spTree>
    <p:extLst>
      <p:ext uri="{BB962C8B-B14F-4D97-AF65-F5344CB8AC3E}">
        <p14:creationId xmlns:p14="http://schemas.microsoft.com/office/powerpoint/2010/main" val="3063482850"/>
      </p:ext>
    </p:extLst>
  </p:cSld>
  <p:clrMapOvr>
    <a:masterClrMapping/>
  </p:clrMapOvr>
  <p:transition spd="slow">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7C0E57-4D49-4D1A-805C-64D5D5178001}"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412D60-AF04-4565-9183-7837422674BD}" type="slidenum">
              <a:rPr lang="en-US" altLang="en-US"/>
              <a:pPr>
                <a:defRPr/>
              </a:pPr>
              <a:t>‹#›</a:t>
            </a:fld>
            <a:endParaRPr lang="en-US" altLang="en-US"/>
          </a:p>
        </p:txBody>
      </p:sp>
    </p:spTree>
    <p:extLst>
      <p:ext uri="{BB962C8B-B14F-4D97-AF65-F5344CB8AC3E}">
        <p14:creationId xmlns:p14="http://schemas.microsoft.com/office/powerpoint/2010/main" val="1835196"/>
      </p:ext>
    </p:extLst>
  </p:cSld>
  <p:clrMapOvr>
    <a:masterClrMapping/>
  </p:clrMapOvr>
  <p:transition spd="slow">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31DF3FE-CF94-41B6-87F9-E6DFF4AEE92A}" type="datetimeFigureOut">
              <a:rPr lang="en-US"/>
              <a:pPr>
                <a:defRPr/>
              </a:pPr>
              <a:t>9/13/2024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0E7C30-B1B1-4F08-A397-E72BA800F32C}" type="slidenum">
              <a:rPr lang="en-US" altLang="en-US"/>
              <a:pPr>
                <a:defRPr/>
              </a:pPr>
              <a:t>‹#›</a:t>
            </a:fld>
            <a:endParaRPr lang="en-US" altLang="en-US"/>
          </a:p>
        </p:txBody>
      </p:sp>
    </p:spTree>
    <p:extLst>
      <p:ext uri="{BB962C8B-B14F-4D97-AF65-F5344CB8AC3E}">
        <p14:creationId xmlns:p14="http://schemas.microsoft.com/office/powerpoint/2010/main" val="233361186"/>
      </p:ext>
    </p:extLst>
  </p:cSld>
  <p:clrMapOvr>
    <a:masterClrMapping/>
  </p:clrMapOvr>
  <p:transition spd="slow">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59407C3-9EB5-4C02-892A-F4C56CA861D6}" type="datetimeFigureOut">
              <a:rPr lang="en-US"/>
              <a:pPr>
                <a:defRPr/>
              </a:pPr>
              <a:t>9/13/2024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2FC0871-B433-4CF8-BBA6-40184DFEBFD8}" type="slidenum">
              <a:rPr lang="en-US" altLang="en-US"/>
              <a:pPr>
                <a:defRPr/>
              </a:pPr>
              <a:t>‹#›</a:t>
            </a:fld>
            <a:endParaRPr lang="en-US" altLang="en-US"/>
          </a:p>
        </p:txBody>
      </p:sp>
    </p:spTree>
    <p:extLst>
      <p:ext uri="{BB962C8B-B14F-4D97-AF65-F5344CB8AC3E}">
        <p14:creationId xmlns:p14="http://schemas.microsoft.com/office/powerpoint/2010/main" val="134591349"/>
      </p:ext>
    </p:extLst>
  </p:cSld>
  <p:clrMapOvr>
    <a:masterClrMapping/>
  </p:clrMapOvr>
  <p:transition spd="slow">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A7F10-63D5-42D5-BF63-AB8126EEF1A8}" type="datetimeFigureOut">
              <a:rPr lang="en-US"/>
              <a:pPr>
                <a:defRPr/>
              </a:pPr>
              <a:t>9/13/2024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AF413D3-4970-432B-9A2D-A3C3C4098E90}" type="slidenum">
              <a:rPr lang="en-US" altLang="en-US"/>
              <a:pPr>
                <a:defRPr/>
              </a:pPr>
              <a:t>‹#›</a:t>
            </a:fld>
            <a:endParaRPr lang="en-US" altLang="en-US"/>
          </a:p>
        </p:txBody>
      </p:sp>
    </p:spTree>
    <p:extLst>
      <p:ext uri="{BB962C8B-B14F-4D97-AF65-F5344CB8AC3E}">
        <p14:creationId xmlns:p14="http://schemas.microsoft.com/office/powerpoint/2010/main" val="3904021691"/>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89FEF67-15A3-410C-88C7-C94819985253}"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7C2F2D-9A4E-48DD-AA40-7DF210B64359}" type="slidenum">
              <a:rPr lang="en-US" altLang="en-US"/>
              <a:pPr>
                <a:defRPr/>
              </a:pPr>
              <a:t>‹#›</a:t>
            </a:fld>
            <a:endParaRPr lang="en-US" altLang="en-US"/>
          </a:p>
        </p:txBody>
      </p:sp>
    </p:spTree>
    <p:extLst>
      <p:ext uri="{BB962C8B-B14F-4D97-AF65-F5344CB8AC3E}">
        <p14:creationId xmlns:p14="http://schemas.microsoft.com/office/powerpoint/2010/main" val="2397832480"/>
      </p:ext>
    </p:extLst>
  </p:cSld>
  <p:clrMapOvr>
    <a:masterClrMapping/>
  </p:clrMapOvr>
  <p:transition spd="slow">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A19372-F7B7-4709-8C1E-72BFA2755C0D}"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1DC99D-1801-4877-863A-D34FF95D4742}" type="slidenum">
              <a:rPr lang="en-US" altLang="en-US"/>
              <a:pPr>
                <a:defRPr/>
              </a:pPr>
              <a:t>‹#›</a:t>
            </a:fld>
            <a:endParaRPr lang="en-US" altLang="en-US"/>
          </a:p>
        </p:txBody>
      </p:sp>
    </p:spTree>
    <p:extLst>
      <p:ext uri="{BB962C8B-B14F-4D97-AF65-F5344CB8AC3E}">
        <p14:creationId xmlns:p14="http://schemas.microsoft.com/office/powerpoint/2010/main" val="3478214282"/>
      </p:ext>
    </p:extLst>
  </p:cSld>
  <p:clrMapOvr>
    <a:masterClrMapping/>
  </p:clrMapOvr>
  <p:transition spd="slow">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8925248-1FAA-4058-A029-B84EC8D87282}"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A3C87A-9F0D-4E33-9116-81F68CA8AEE8}" type="slidenum">
              <a:rPr lang="en-US" altLang="en-US"/>
              <a:pPr>
                <a:defRPr/>
              </a:pPr>
              <a:t>‹#›</a:t>
            </a:fld>
            <a:endParaRPr lang="en-US" altLang="en-US"/>
          </a:p>
        </p:txBody>
      </p:sp>
    </p:spTree>
    <p:extLst>
      <p:ext uri="{BB962C8B-B14F-4D97-AF65-F5344CB8AC3E}">
        <p14:creationId xmlns:p14="http://schemas.microsoft.com/office/powerpoint/2010/main" val="2954148465"/>
      </p:ext>
    </p:extLst>
  </p:cSld>
  <p:clrMapOvr>
    <a:masterClrMapping/>
  </p:clrMapOvr>
  <p:transition spd="slow">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40AEF7-F02B-4E9F-A966-84468CA43743}"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010BD6-06F9-4083-8C8C-7C8D0FD67078}" type="slidenum">
              <a:rPr lang="en-US" altLang="en-US"/>
              <a:pPr>
                <a:defRPr/>
              </a:pPr>
              <a:t>‹#›</a:t>
            </a:fld>
            <a:endParaRPr lang="en-US" altLang="en-US"/>
          </a:p>
        </p:txBody>
      </p:sp>
    </p:spTree>
    <p:extLst>
      <p:ext uri="{BB962C8B-B14F-4D97-AF65-F5344CB8AC3E}">
        <p14:creationId xmlns:p14="http://schemas.microsoft.com/office/powerpoint/2010/main" val="1764481097"/>
      </p:ext>
    </p:extLst>
  </p:cSld>
  <p:clrMapOvr>
    <a:masterClrMapping/>
  </p:clrMapOvr>
  <p:transition spd="slow">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BF7A24-AAC4-40F2-8792-7AF8289A4DD4}"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FF3773-147D-4338-BDA9-CC07074A432C}" type="slidenum">
              <a:rPr lang="en-US" altLang="en-US"/>
              <a:pPr>
                <a:defRPr/>
              </a:pPr>
              <a:t>‹#›</a:t>
            </a:fld>
            <a:endParaRPr lang="en-US" altLang="en-US"/>
          </a:p>
        </p:txBody>
      </p:sp>
    </p:spTree>
    <p:extLst>
      <p:ext uri="{BB962C8B-B14F-4D97-AF65-F5344CB8AC3E}">
        <p14:creationId xmlns:p14="http://schemas.microsoft.com/office/powerpoint/2010/main" val="2455557767"/>
      </p:ext>
    </p:extLst>
  </p:cSld>
  <p:clrMapOvr>
    <a:masterClrMapping/>
  </p:clrMapOvr>
  <p:transition spd="slow">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6858000"/>
          </a:xfrm>
          <a:prstGeom prst="rect">
            <a:avLst/>
          </a:prstGeom>
          <a:noFill/>
          <a:ln>
            <a:noFill/>
          </a:ln>
        </p:spPr>
      </p:pic>
      <p:sp>
        <p:nvSpPr>
          <p:cNvPr id="19" name="Google Shape;19;p4"/>
          <p:cNvSpPr txBox="1">
            <a:spLocks noGrp="1"/>
          </p:cNvSpPr>
          <p:nvPr>
            <p:ph type="body" idx="1"/>
          </p:nvPr>
        </p:nvSpPr>
        <p:spPr>
          <a:xfrm>
            <a:off x="1784250" y="296100"/>
            <a:ext cx="6549300" cy="34764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94699"/>
            <a:ext cx="1807200" cy="1670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spcBef>
                <a:spcPts val="0"/>
              </a:spcBef>
              <a:spcAft>
                <a:spcPts val="0"/>
              </a:spcAft>
            </a:pPr>
            <a:fld id="{00000000-1234-1234-1234-123412341234}" type="slidenum">
              <a:rPr lang="en" smtClean="0"/>
              <a:pPr algn="l">
                <a:spcBef>
                  <a:spcPts val="0"/>
                </a:spcBef>
                <a:spcAft>
                  <a:spcPts val="0"/>
                </a:spcAft>
              </a:pPr>
              <a:t>‹#›</a:t>
            </a:fld>
            <a:endParaRPr lang="en"/>
          </a:p>
        </p:txBody>
      </p:sp>
    </p:spTree>
    <p:extLst>
      <p:ext uri="{BB962C8B-B14F-4D97-AF65-F5344CB8AC3E}">
        <p14:creationId xmlns:p14="http://schemas.microsoft.com/office/powerpoint/2010/main" val="218330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3"/>
            <a:ext cx="9144000" cy="2625165"/>
          </a:xfrm>
          <a:prstGeom prst="rect">
            <a:avLst/>
          </a:prstGeom>
          <a:noFill/>
          <a:ln>
            <a:noFill/>
          </a:ln>
        </p:spPr>
      </p:pic>
      <p:sp>
        <p:nvSpPr>
          <p:cNvPr id="11" name="Google Shape;11;p2"/>
          <p:cNvSpPr txBox="1">
            <a:spLocks noGrp="1"/>
          </p:cNvSpPr>
          <p:nvPr>
            <p:ph type="ctrTitle"/>
          </p:nvPr>
        </p:nvSpPr>
        <p:spPr>
          <a:xfrm>
            <a:off x="2786525" y="2625167"/>
            <a:ext cx="5859600" cy="36884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979372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6858000"/>
          </a:xfrm>
          <a:prstGeom prst="rect">
            <a:avLst/>
          </a:prstGeom>
          <a:noFill/>
          <a:ln>
            <a:noFill/>
          </a:ln>
        </p:spPr>
      </p:pic>
      <p:sp>
        <p:nvSpPr>
          <p:cNvPr id="23" name="Google Shape;23;p5"/>
          <p:cNvSpPr/>
          <p:nvPr/>
        </p:nvSpPr>
        <p:spPr>
          <a:xfrm flipH="1">
            <a:off x="2095200" y="0"/>
            <a:ext cx="7048800" cy="6857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2169000"/>
            <a:ext cx="1712400" cy="114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367119"/>
            <a:ext cx="5562000" cy="59044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94699"/>
            <a:ext cx="1807200" cy="1670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spcBef>
                <a:spcPts val="0"/>
              </a:spcBef>
              <a:spcAft>
                <a:spcPts val="0"/>
              </a:spcAft>
            </a:pPr>
            <a:fld id="{00000000-1234-1234-1234-123412341234}" type="slidenum">
              <a:rPr lang="en" smtClean="0"/>
              <a:pPr algn="l">
                <a:spcBef>
                  <a:spcPts val="0"/>
                </a:spcBef>
                <a:spcAft>
                  <a:spcPts val="0"/>
                </a:spcAft>
              </a:pPr>
              <a:t>‹#›</a:t>
            </a:fld>
            <a:endParaRPr lang="en"/>
          </a:p>
        </p:txBody>
      </p:sp>
    </p:spTree>
    <p:extLst>
      <p:ext uri="{BB962C8B-B14F-4D97-AF65-F5344CB8AC3E}">
        <p14:creationId xmlns:p14="http://schemas.microsoft.com/office/powerpoint/2010/main" val="1377849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color">
  <p:cSld name="Blank color">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94699"/>
            <a:ext cx="18072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spcBef>
                <a:spcPts val="0"/>
              </a:spcBef>
              <a:spcAft>
                <a:spcPts val="0"/>
              </a:spcAft>
            </a:pPr>
            <a:fld id="{00000000-1234-1234-1234-123412341234}" type="slidenum">
              <a:rPr lang="en" smtClean="0"/>
              <a:pPr algn="l">
                <a:spcBef>
                  <a:spcPts val="0"/>
                </a:spcBef>
                <a:spcAft>
                  <a:spcPts val="0"/>
                </a:spcAft>
              </a:pPr>
              <a:t>‹#›</a:t>
            </a:fld>
            <a:endParaRPr lang="en"/>
          </a:p>
        </p:txBody>
      </p:sp>
    </p:spTree>
    <p:extLst>
      <p:ext uri="{BB962C8B-B14F-4D97-AF65-F5344CB8AC3E}">
        <p14:creationId xmlns:p14="http://schemas.microsoft.com/office/powerpoint/2010/main" val="509568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7CE82FE-1749-45C3-A4D9-4A9F800A669F}"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B2AD95-3691-423B-A681-4A0225681984}" type="slidenum">
              <a:rPr lang="en-US" altLang="en-US"/>
              <a:pPr>
                <a:defRPr/>
              </a:pPr>
              <a:t>‹#›</a:t>
            </a:fld>
            <a:endParaRPr lang="en-US" altLang="en-US"/>
          </a:p>
        </p:txBody>
      </p:sp>
    </p:spTree>
    <p:extLst>
      <p:ext uri="{BB962C8B-B14F-4D97-AF65-F5344CB8AC3E}">
        <p14:creationId xmlns:p14="http://schemas.microsoft.com/office/powerpoint/2010/main" val="1997271779"/>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5EA9905-5886-4AD0-89D4-C9F0179C0C50}"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407589-DF25-461D-8802-D2E1427B62FA}" type="slidenum">
              <a:rPr lang="en-US" altLang="en-US"/>
              <a:pPr>
                <a:defRPr/>
              </a:pPr>
              <a:t>‹#›</a:t>
            </a:fld>
            <a:endParaRPr lang="en-US" altLang="en-US"/>
          </a:p>
        </p:txBody>
      </p:sp>
    </p:spTree>
    <p:extLst>
      <p:ext uri="{BB962C8B-B14F-4D97-AF65-F5344CB8AC3E}">
        <p14:creationId xmlns:p14="http://schemas.microsoft.com/office/powerpoint/2010/main" val="325189483"/>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61BD43B-B0BA-4105-8966-C303C699EC30}"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C2CB07-4F36-4928-A485-C15F523CFFF7}" type="slidenum">
              <a:rPr lang="en-US" altLang="en-US"/>
              <a:pPr>
                <a:defRPr/>
              </a:pPr>
              <a:t>‹#›</a:t>
            </a:fld>
            <a:endParaRPr lang="en-US" altLang="en-US"/>
          </a:p>
        </p:txBody>
      </p:sp>
    </p:spTree>
    <p:extLst>
      <p:ext uri="{BB962C8B-B14F-4D97-AF65-F5344CB8AC3E}">
        <p14:creationId xmlns:p14="http://schemas.microsoft.com/office/powerpoint/2010/main" val="4061014813"/>
      </p:ext>
    </p:extLst>
  </p:cSld>
  <p:clrMapOvr>
    <a:masterClrMapping/>
  </p:clrMapOvr>
  <p:transition spd="slow">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367B5D-526A-4BF8-ABC0-D1AC808848F3}"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4E81DC-2458-46F9-8C1B-B3DB13637524}" type="slidenum">
              <a:rPr lang="en-US" altLang="en-US"/>
              <a:pPr>
                <a:defRPr/>
              </a:pPr>
              <a:t>‹#›</a:t>
            </a:fld>
            <a:endParaRPr lang="en-US" altLang="en-US"/>
          </a:p>
        </p:txBody>
      </p:sp>
    </p:spTree>
    <p:extLst>
      <p:ext uri="{BB962C8B-B14F-4D97-AF65-F5344CB8AC3E}">
        <p14:creationId xmlns:p14="http://schemas.microsoft.com/office/powerpoint/2010/main" val="3583526990"/>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28C2652-777F-4106-AA3C-9BA13C034FC0}"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306EA1-365F-41CD-915B-91CE826B80AD}" type="slidenum">
              <a:rPr lang="en-US" altLang="en-US"/>
              <a:pPr>
                <a:defRPr/>
              </a:pPr>
              <a:t>‹#›</a:t>
            </a:fld>
            <a:endParaRPr lang="en-US" altLang="en-US"/>
          </a:p>
        </p:txBody>
      </p:sp>
    </p:spTree>
    <p:extLst>
      <p:ext uri="{BB962C8B-B14F-4D97-AF65-F5344CB8AC3E}">
        <p14:creationId xmlns:p14="http://schemas.microsoft.com/office/powerpoint/2010/main" val="4032302287"/>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8DCD076-7D38-4EB9-AEA2-EAA55CFDB0AC}" type="datetimeFigureOut">
              <a:rPr lang="en-US"/>
              <a:pPr>
                <a:defRPr/>
              </a:pPr>
              <a:t>9/13/2024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0F78243-DA1E-4441-AEB8-B7ADDFC7F444}" type="slidenum">
              <a:rPr lang="en-US" altLang="en-US"/>
              <a:pPr>
                <a:defRPr/>
              </a:pPr>
              <a:t>‹#›</a:t>
            </a:fld>
            <a:endParaRPr lang="en-US" altLang="en-US"/>
          </a:p>
        </p:txBody>
      </p:sp>
    </p:spTree>
    <p:extLst>
      <p:ext uri="{BB962C8B-B14F-4D97-AF65-F5344CB8AC3E}">
        <p14:creationId xmlns:p14="http://schemas.microsoft.com/office/powerpoint/2010/main" val="1353639070"/>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75628AB-F96D-403E-B5FB-E7A080B80FE5}" type="datetimeFigureOut">
              <a:rPr lang="en-US"/>
              <a:pPr>
                <a:defRPr/>
              </a:pPr>
              <a:t>9/13/2024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532C497-81AD-4DAC-9488-CDFEB606D975}" type="slidenum">
              <a:rPr lang="en-US" altLang="en-US"/>
              <a:pPr>
                <a:defRPr/>
              </a:pPr>
              <a:t>‹#›</a:t>
            </a:fld>
            <a:endParaRPr lang="en-US" altLang="en-US"/>
          </a:p>
        </p:txBody>
      </p:sp>
    </p:spTree>
    <p:extLst>
      <p:ext uri="{BB962C8B-B14F-4D97-AF65-F5344CB8AC3E}">
        <p14:creationId xmlns:p14="http://schemas.microsoft.com/office/powerpoint/2010/main" val="2148340383"/>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A79078D-C9D7-4798-8C2F-F80D5F24FE3D}" type="datetimeFigureOut">
              <a:rPr lang="en-US"/>
              <a:pPr>
                <a:defRPr/>
              </a:pPr>
              <a:t>9/13/2024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795E9EB-EC5E-4CF4-98AF-73CAD94439BE}" type="slidenum">
              <a:rPr lang="en-US" altLang="en-US"/>
              <a:pPr>
                <a:defRPr/>
              </a:pPr>
              <a:t>‹#›</a:t>
            </a:fld>
            <a:endParaRPr lang="en-US" altLang="en-US"/>
          </a:p>
        </p:txBody>
      </p:sp>
    </p:spTree>
    <p:extLst>
      <p:ext uri="{BB962C8B-B14F-4D97-AF65-F5344CB8AC3E}">
        <p14:creationId xmlns:p14="http://schemas.microsoft.com/office/powerpoint/2010/main" val="3126319244"/>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D5969F-F6D6-420C-82C1-44A743A304BF}"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BDA7CE-9A77-4DC1-97CA-7EFC35C18D59}" type="slidenum">
              <a:rPr lang="en-US" altLang="en-US"/>
              <a:pPr>
                <a:defRPr/>
              </a:pPr>
              <a:t>‹#›</a:t>
            </a:fld>
            <a:endParaRPr lang="en-US" altLang="en-US"/>
          </a:p>
        </p:txBody>
      </p:sp>
    </p:spTree>
    <p:extLst>
      <p:ext uri="{BB962C8B-B14F-4D97-AF65-F5344CB8AC3E}">
        <p14:creationId xmlns:p14="http://schemas.microsoft.com/office/powerpoint/2010/main" val="1183749366"/>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71B9CF1-6D25-4089-B2DE-A1EF74C6F86B}"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C533B4-2173-4E38-946F-51FDDA41FCBC}" type="slidenum">
              <a:rPr lang="en-US" altLang="en-US"/>
              <a:pPr>
                <a:defRPr/>
              </a:pPr>
              <a:t>‹#›</a:t>
            </a:fld>
            <a:endParaRPr lang="en-US" altLang="en-US"/>
          </a:p>
        </p:txBody>
      </p:sp>
    </p:spTree>
    <p:extLst>
      <p:ext uri="{BB962C8B-B14F-4D97-AF65-F5344CB8AC3E}">
        <p14:creationId xmlns:p14="http://schemas.microsoft.com/office/powerpoint/2010/main" val="894178771"/>
      </p:ext>
    </p:extLst>
  </p:cSld>
  <p:clrMapOvr>
    <a:masterClrMapping/>
  </p:clrMapOvr>
  <p:transition spd="slow">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D0C549-D84C-4371-9C0A-93C3EF8BC6B8}"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17857A-463D-47DE-BDB9-BDC9D8670FC3}" type="slidenum">
              <a:rPr lang="en-US" altLang="en-US"/>
              <a:pPr>
                <a:defRPr/>
              </a:pPr>
              <a:t>‹#›</a:t>
            </a:fld>
            <a:endParaRPr lang="en-US" altLang="en-US"/>
          </a:p>
        </p:txBody>
      </p:sp>
    </p:spTree>
    <p:extLst>
      <p:ext uri="{BB962C8B-B14F-4D97-AF65-F5344CB8AC3E}">
        <p14:creationId xmlns:p14="http://schemas.microsoft.com/office/powerpoint/2010/main" val="4156091634"/>
      </p:ext>
    </p:extLst>
  </p:cSld>
  <p:clrMapOvr>
    <a:masterClrMapping/>
  </p:clrMapOvr>
  <p:transition spd="slow">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1AAE82-F289-4FB5-BC3B-7EBEE7684BBE}"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9E3525-2CB2-4B8C-B339-FE1CFA4EB787}" type="slidenum">
              <a:rPr lang="en-US" altLang="en-US"/>
              <a:pPr>
                <a:defRPr/>
              </a:pPr>
              <a:t>‹#›</a:t>
            </a:fld>
            <a:endParaRPr lang="en-US" altLang="en-US"/>
          </a:p>
        </p:txBody>
      </p:sp>
    </p:spTree>
    <p:extLst>
      <p:ext uri="{BB962C8B-B14F-4D97-AF65-F5344CB8AC3E}">
        <p14:creationId xmlns:p14="http://schemas.microsoft.com/office/powerpoint/2010/main" val="1413103633"/>
      </p:ext>
    </p:extLst>
  </p:cSld>
  <p:clrMapOvr>
    <a:masterClrMapping/>
  </p:clrMapOvr>
  <p:transition spd="slow">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EFBAEA-94F7-4F94-8897-82E698884E3A}"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AB8507-9057-4D76-AAC9-4CF21DD8EB5C}" type="slidenum">
              <a:rPr lang="en-US" altLang="en-US"/>
              <a:pPr>
                <a:defRPr/>
              </a:pPr>
              <a:t>‹#›</a:t>
            </a:fld>
            <a:endParaRPr lang="en-US" altLang="en-US"/>
          </a:p>
        </p:txBody>
      </p:sp>
    </p:spTree>
    <p:extLst>
      <p:ext uri="{BB962C8B-B14F-4D97-AF65-F5344CB8AC3E}">
        <p14:creationId xmlns:p14="http://schemas.microsoft.com/office/powerpoint/2010/main" val="2608338299"/>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AA7C328-C8F7-435D-88C9-05AF1D197360}" type="datetimeFigureOut">
              <a:rPr lang="en-US"/>
              <a:pPr>
                <a:defRPr/>
              </a:pPr>
              <a:t>9/13/2024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CAF8C56-6898-4F08-AF2A-EEDCA4102C50}" type="slidenum">
              <a:rPr lang="en-US" altLang="en-US"/>
              <a:pPr>
                <a:defRPr/>
              </a:pPr>
              <a:t>‹#›</a:t>
            </a:fld>
            <a:endParaRPr lang="en-US" altLang="en-US"/>
          </a:p>
        </p:txBody>
      </p:sp>
    </p:spTree>
    <p:extLst>
      <p:ext uri="{BB962C8B-B14F-4D97-AF65-F5344CB8AC3E}">
        <p14:creationId xmlns:p14="http://schemas.microsoft.com/office/powerpoint/2010/main" val="480825726"/>
      </p:ext>
    </p:extLst>
  </p:cSld>
  <p:clrMapOvr>
    <a:masterClrMapping/>
  </p:clrMapOvr>
  <p:transition spd="slow">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797254-18C2-43AC-B63B-2F05A2ECB802}"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B13694-22D3-4502-9D4E-E53359756654}" type="slidenum">
              <a:rPr lang="en-US" altLang="en-US"/>
              <a:pPr>
                <a:defRPr/>
              </a:pPr>
              <a:t>‹#›</a:t>
            </a:fld>
            <a:endParaRPr lang="en-US" altLang="en-US"/>
          </a:p>
        </p:txBody>
      </p:sp>
    </p:spTree>
    <p:extLst>
      <p:ext uri="{BB962C8B-B14F-4D97-AF65-F5344CB8AC3E}">
        <p14:creationId xmlns:p14="http://schemas.microsoft.com/office/powerpoint/2010/main" val="3699583518"/>
      </p:ext>
    </p:extLst>
  </p:cSld>
  <p:clrMapOvr>
    <a:masterClrMapping/>
  </p:clrMapOvr>
  <p:transition spd="slow">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E8E3DFE-5C93-47E1-B574-FE66EEE11A60}"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F5148A-99E0-49D2-A6D3-04DE2B1569B2}" type="slidenum">
              <a:rPr lang="en-US" altLang="en-US"/>
              <a:pPr>
                <a:defRPr/>
              </a:pPr>
              <a:t>‹#›</a:t>
            </a:fld>
            <a:endParaRPr lang="en-US" altLang="en-US"/>
          </a:p>
        </p:txBody>
      </p:sp>
    </p:spTree>
    <p:extLst>
      <p:ext uri="{BB962C8B-B14F-4D97-AF65-F5344CB8AC3E}">
        <p14:creationId xmlns:p14="http://schemas.microsoft.com/office/powerpoint/2010/main" val="2858342342"/>
      </p:ext>
    </p:extLst>
  </p:cSld>
  <p:clrMapOvr>
    <a:masterClrMapping/>
  </p:clrMapOvr>
  <p:transition spd="slow">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3A3C08-ECE4-4CB7-ABC5-195E9F7E0578}"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97AFF8-F53B-40CA-A176-D9EDE5A8E516}" type="slidenum">
              <a:rPr lang="en-US" altLang="en-US"/>
              <a:pPr>
                <a:defRPr/>
              </a:pPr>
              <a:t>‹#›</a:t>
            </a:fld>
            <a:endParaRPr lang="en-US" altLang="en-US"/>
          </a:p>
        </p:txBody>
      </p:sp>
    </p:spTree>
    <p:extLst>
      <p:ext uri="{BB962C8B-B14F-4D97-AF65-F5344CB8AC3E}">
        <p14:creationId xmlns:p14="http://schemas.microsoft.com/office/powerpoint/2010/main" val="236735673"/>
      </p:ext>
    </p:extLst>
  </p:cSld>
  <p:clrMapOvr>
    <a:masterClrMapping/>
  </p:clrMapOvr>
  <p:transition spd="slow">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1874297-FEE5-499D-BE83-D0ECFE9EF01B}" type="datetimeFigureOut">
              <a:rPr lang="en-US"/>
              <a:pPr>
                <a:defRPr/>
              </a:pPr>
              <a:t>9/13/2024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6949F0-88A1-47B6-AB89-E36C11E82584}" type="slidenum">
              <a:rPr lang="en-US" altLang="en-US"/>
              <a:pPr>
                <a:defRPr/>
              </a:pPr>
              <a:t>‹#›</a:t>
            </a:fld>
            <a:endParaRPr lang="en-US" altLang="en-US"/>
          </a:p>
        </p:txBody>
      </p:sp>
    </p:spTree>
    <p:extLst>
      <p:ext uri="{BB962C8B-B14F-4D97-AF65-F5344CB8AC3E}">
        <p14:creationId xmlns:p14="http://schemas.microsoft.com/office/powerpoint/2010/main" val="1189536226"/>
      </p:ext>
    </p:extLst>
  </p:cSld>
  <p:clrMapOvr>
    <a:masterClrMapping/>
  </p:clrMapOvr>
  <p:transition spd="slow">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6F227D5-ADD9-48C1-ADB4-3F466AB19868}" type="datetimeFigureOut">
              <a:rPr lang="en-US"/>
              <a:pPr>
                <a:defRPr/>
              </a:pPr>
              <a:t>9/13/2024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458740-4C3A-4B98-AF85-8043F8C0F90C}" type="slidenum">
              <a:rPr lang="en-US" altLang="en-US"/>
              <a:pPr>
                <a:defRPr/>
              </a:pPr>
              <a:t>‹#›</a:t>
            </a:fld>
            <a:endParaRPr lang="en-US" altLang="en-US"/>
          </a:p>
        </p:txBody>
      </p:sp>
    </p:spTree>
    <p:extLst>
      <p:ext uri="{BB962C8B-B14F-4D97-AF65-F5344CB8AC3E}">
        <p14:creationId xmlns:p14="http://schemas.microsoft.com/office/powerpoint/2010/main" val="1255791322"/>
      </p:ext>
    </p:extLst>
  </p:cSld>
  <p:clrMapOvr>
    <a:masterClrMapping/>
  </p:clrMapOvr>
  <p:transition spd="slow">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494FCC-3080-467F-BE41-59E4EFF6735B}" type="datetimeFigureOut">
              <a:rPr lang="en-US"/>
              <a:pPr>
                <a:defRPr/>
              </a:pPr>
              <a:t>9/13/2024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77D0710-EDA5-45E3-941A-D9DE2757F5D3}" type="slidenum">
              <a:rPr lang="en-US" altLang="en-US"/>
              <a:pPr>
                <a:defRPr/>
              </a:pPr>
              <a:t>‹#›</a:t>
            </a:fld>
            <a:endParaRPr lang="en-US" altLang="en-US"/>
          </a:p>
        </p:txBody>
      </p:sp>
    </p:spTree>
    <p:extLst>
      <p:ext uri="{BB962C8B-B14F-4D97-AF65-F5344CB8AC3E}">
        <p14:creationId xmlns:p14="http://schemas.microsoft.com/office/powerpoint/2010/main" val="4222540762"/>
      </p:ext>
    </p:extLst>
  </p:cSld>
  <p:clrMapOvr>
    <a:masterClrMapping/>
  </p:clrMapOvr>
  <p:transition spd="slow">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34DB7A-4868-4384-9FCD-5490D2497969}"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61AF0C-BE42-4623-B73C-9C7443A4BA11}" type="slidenum">
              <a:rPr lang="en-US" altLang="en-US"/>
              <a:pPr>
                <a:defRPr/>
              </a:pPr>
              <a:t>‹#›</a:t>
            </a:fld>
            <a:endParaRPr lang="en-US" altLang="en-US"/>
          </a:p>
        </p:txBody>
      </p:sp>
    </p:spTree>
    <p:extLst>
      <p:ext uri="{BB962C8B-B14F-4D97-AF65-F5344CB8AC3E}">
        <p14:creationId xmlns:p14="http://schemas.microsoft.com/office/powerpoint/2010/main" val="3315721053"/>
      </p:ext>
    </p:extLst>
  </p:cSld>
  <p:clrMapOvr>
    <a:masterClrMapping/>
  </p:clrMapOvr>
  <p:transition spd="slow">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D9ED64-C8A2-4824-B1B6-F12B7EBDD216}"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A11BAE-CB8B-4E3B-BF0E-340A03D32D02}" type="slidenum">
              <a:rPr lang="en-US" altLang="en-US"/>
              <a:pPr>
                <a:defRPr/>
              </a:pPr>
              <a:t>‹#›</a:t>
            </a:fld>
            <a:endParaRPr lang="en-US" altLang="en-US"/>
          </a:p>
        </p:txBody>
      </p:sp>
    </p:spTree>
    <p:extLst>
      <p:ext uri="{BB962C8B-B14F-4D97-AF65-F5344CB8AC3E}">
        <p14:creationId xmlns:p14="http://schemas.microsoft.com/office/powerpoint/2010/main" val="430221740"/>
      </p:ext>
    </p:extLst>
  </p:cSld>
  <p:clrMapOvr>
    <a:masterClrMapping/>
  </p:clrMapOvr>
  <p:transition spd="slow">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02B6EF-7A9F-4404-B114-3CD04087046C}"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285B2-2904-43BC-BEBF-FAB1D2C8AF21}" type="slidenum">
              <a:rPr lang="en-US" altLang="en-US"/>
              <a:pPr>
                <a:defRPr/>
              </a:pPr>
              <a:t>‹#›</a:t>
            </a:fld>
            <a:endParaRPr lang="en-US" altLang="en-US"/>
          </a:p>
        </p:txBody>
      </p:sp>
    </p:spTree>
    <p:extLst>
      <p:ext uri="{BB962C8B-B14F-4D97-AF65-F5344CB8AC3E}">
        <p14:creationId xmlns:p14="http://schemas.microsoft.com/office/powerpoint/2010/main" val="628196541"/>
      </p:ext>
    </p:extLst>
  </p:cSld>
  <p:clrMapOvr>
    <a:masterClrMapping/>
  </p:clrMapOvr>
  <p:transition spd="slow">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637196-C305-4F49-9EBD-0B1447FFD564}"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F186E8-6C03-4A42-8146-316DB2CE07EB}" type="slidenum">
              <a:rPr lang="en-US" altLang="en-US"/>
              <a:pPr>
                <a:defRPr/>
              </a:pPr>
              <a:t>‹#›</a:t>
            </a:fld>
            <a:endParaRPr lang="en-US" altLang="en-US"/>
          </a:p>
        </p:txBody>
      </p:sp>
    </p:spTree>
    <p:extLst>
      <p:ext uri="{BB962C8B-B14F-4D97-AF65-F5344CB8AC3E}">
        <p14:creationId xmlns:p14="http://schemas.microsoft.com/office/powerpoint/2010/main" val="1319894410"/>
      </p:ext>
    </p:extLst>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ECFE22-286B-474A-81B7-F26D5278666E}" type="datetimeFigureOut">
              <a:rPr lang="en-US"/>
              <a:pPr>
                <a:defRPr/>
              </a:pPr>
              <a:t>9/13/2024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B6A265-70F8-4DAF-9EBB-93E9F64E3E59}" type="slidenum">
              <a:rPr lang="en-US" altLang="en-US"/>
              <a:pPr>
                <a:defRPr/>
              </a:pPr>
              <a:t>‹#›</a:t>
            </a:fld>
            <a:endParaRPr lang="en-US" altLang="en-US"/>
          </a:p>
        </p:txBody>
      </p:sp>
    </p:spTree>
    <p:extLst>
      <p:ext uri="{BB962C8B-B14F-4D97-AF65-F5344CB8AC3E}">
        <p14:creationId xmlns:p14="http://schemas.microsoft.com/office/powerpoint/2010/main" val="2060667849"/>
      </p:ext>
    </p:extLst>
  </p:cSld>
  <p:clrMapOvr>
    <a:masterClrMapping/>
  </p:clrMapOvr>
  <p:transition spd="slow">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C5389EA-A291-4F26-ABDF-7DF8641C49E3}"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7978F6-086E-4D98-85AB-852E020BCE10}" type="slidenum">
              <a:rPr lang="en-US" altLang="en-US"/>
              <a:pPr>
                <a:defRPr/>
              </a:pPr>
              <a:t>‹#›</a:t>
            </a:fld>
            <a:endParaRPr lang="en-US" altLang="en-US"/>
          </a:p>
        </p:txBody>
      </p:sp>
    </p:spTree>
    <p:extLst>
      <p:ext uri="{BB962C8B-B14F-4D97-AF65-F5344CB8AC3E}">
        <p14:creationId xmlns:p14="http://schemas.microsoft.com/office/powerpoint/2010/main" val="3815836292"/>
      </p:ext>
    </p:extLst>
  </p:cSld>
  <p:clrMapOvr>
    <a:masterClrMapping/>
  </p:clrMapOvr>
  <p:transition spd="slow">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8FC6B0-1307-43CD-A957-970A52D2D718}"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F1EA86-0497-46F8-AF9F-3C9F328A32B7}" type="slidenum">
              <a:rPr lang="en-US" altLang="en-US"/>
              <a:pPr>
                <a:defRPr/>
              </a:pPr>
              <a:t>‹#›</a:t>
            </a:fld>
            <a:endParaRPr lang="en-US" altLang="en-US"/>
          </a:p>
        </p:txBody>
      </p:sp>
    </p:spTree>
    <p:extLst>
      <p:ext uri="{BB962C8B-B14F-4D97-AF65-F5344CB8AC3E}">
        <p14:creationId xmlns:p14="http://schemas.microsoft.com/office/powerpoint/2010/main" val="2044266651"/>
      </p:ext>
    </p:extLst>
  </p:cSld>
  <p:clrMapOvr>
    <a:masterClrMapping/>
  </p:clrMapOvr>
  <p:transition spd="slow">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54F0510-CC53-48CA-9091-2B903182B6BD}"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E7FBC2-BD29-4631-91F3-808750E0A57E}" type="slidenum">
              <a:rPr lang="en-US" altLang="en-US"/>
              <a:pPr>
                <a:defRPr/>
              </a:pPr>
              <a:t>‹#›</a:t>
            </a:fld>
            <a:endParaRPr lang="en-US" altLang="en-US"/>
          </a:p>
        </p:txBody>
      </p:sp>
    </p:spTree>
    <p:extLst>
      <p:ext uri="{BB962C8B-B14F-4D97-AF65-F5344CB8AC3E}">
        <p14:creationId xmlns:p14="http://schemas.microsoft.com/office/powerpoint/2010/main" val="2710421287"/>
      </p:ext>
    </p:extLst>
  </p:cSld>
  <p:clrMapOvr>
    <a:masterClrMapping/>
  </p:clrMapOvr>
  <p:transition spd="slow">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CFF52E-5F5E-40AA-92B9-416D21DB5805}"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4BCDF0-455A-447F-AA09-8DC5D0DCA125}" type="slidenum">
              <a:rPr lang="en-US" altLang="en-US"/>
              <a:pPr>
                <a:defRPr/>
              </a:pPr>
              <a:t>‹#›</a:t>
            </a:fld>
            <a:endParaRPr lang="en-US" altLang="en-US"/>
          </a:p>
        </p:txBody>
      </p:sp>
    </p:spTree>
    <p:extLst>
      <p:ext uri="{BB962C8B-B14F-4D97-AF65-F5344CB8AC3E}">
        <p14:creationId xmlns:p14="http://schemas.microsoft.com/office/powerpoint/2010/main" val="19111719"/>
      </p:ext>
    </p:extLst>
  </p:cSld>
  <p:clrMapOvr>
    <a:masterClrMapping/>
  </p:clrMapOvr>
  <p:transition spd="slow">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75963F4-0E43-4AEA-A8E8-18EC88897B72}" type="datetimeFigureOut">
              <a:rPr lang="en-US"/>
              <a:pPr>
                <a:defRPr/>
              </a:pPr>
              <a:t>9/13/2024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81D900B-B4CD-42B8-B26B-3CFFB2B18131}" type="slidenum">
              <a:rPr lang="en-US" altLang="en-US"/>
              <a:pPr>
                <a:defRPr/>
              </a:pPr>
              <a:t>‹#›</a:t>
            </a:fld>
            <a:endParaRPr lang="en-US" altLang="en-US"/>
          </a:p>
        </p:txBody>
      </p:sp>
    </p:spTree>
    <p:extLst>
      <p:ext uri="{BB962C8B-B14F-4D97-AF65-F5344CB8AC3E}">
        <p14:creationId xmlns:p14="http://schemas.microsoft.com/office/powerpoint/2010/main" val="3246256902"/>
      </p:ext>
    </p:extLst>
  </p:cSld>
  <p:clrMapOvr>
    <a:masterClrMapping/>
  </p:clrMapOvr>
  <p:transition spd="slow">
    <p:split orient="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63F4101-C3B9-4FD4-87A7-4B0A1FDFF0F3}" type="datetimeFigureOut">
              <a:rPr lang="en-US"/>
              <a:pPr>
                <a:defRPr/>
              </a:pPr>
              <a:t>9/13/2024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7715EE2-2998-45E8-8769-A10508DB4BA7}" type="slidenum">
              <a:rPr lang="en-US" altLang="en-US"/>
              <a:pPr>
                <a:defRPr/>
              </a:pPr>
              <a:t>‹#›</a:t>
            </a:fld>
            <a:endParaRPr lang="en-US" altLang="en-US"/>
          </a:p>
        </p:txBody>
      </p:sp>
    </p:spTree>
    <p:extLst>
      <p:ext uri="{BB962C8B-B14F-4D97-AF65-F5344CB8AC3E}">
        <p14:creationId xmlns:p14="http://schemas.microsoft.com/office/powerpoint/2010/main" val="340716745"/>
      </p:ext>
    </p:extLst>
  </p:cSld>
  <p:clrMapOvr>
    <a:masterClrMapping/>
  </p:clrMapOvr>
  <p:transition spd="slow">
    <p:split orient="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3DC0BB-4A2A-4809-8C25-E5970BF6880C}" type="datetimeFigureOut">
              <a:rPr lang="en-US"/>
              <a:pPr>
                <a:defRPr/>
              </a:pPr>
              <a:t>9/13/2024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6DF031-D125-4AA1-9771-0E6CB635108B}" type="slidenum">
              <a:rPr lang="en-US" altLang="en-US"/>
              <a:pPr>
                <a:defRPr/>
              </a:pPr>
              <a:t>‹#›</a:t>
            </a:fld>
            <a:endParaRPr lang="en-US" altLang="en-US"/>
          </a:p>
        </p:txBody>
      </p:sp>
    </p:spTree>
    <p:extLst>
      <p:ext uri="{BB962C8B-B14F-4D97-AF65-F5344CB8AC3E}">
        <p14:creationId xmlns:p14="http://schemas.microsoft.com/office/powerpoint/2010/main" val="4074020747"/>
      </p:ext>
    </p:extLst>
  </p:cSld>
  <p:clrMapOvr>
    <a:masterClrMapping/>
  </p:clrMapOvr>
  <p:transition spd="slow">
    <p:split orient="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FD1E0C-0A50-4F2D-B44F-1EDB215ADEE6}"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E9BFAC-EAEC-4C27-99A2-68CC16C63FA7}" type="slidenum">
              <a:rPr lang="en-US" altLang="en-US"/>
              <a:pPr>
                <a:defRPr/>
              </a:pPr>
              <a:t>‹#›</a:t>
            </a:fld>
            <a:endParaRPr lang="en-US" altLang="en-US"/>
          </a:p>
        </p:txBody>
      </p:sp>
    </p:spTree>
    <p:extLst>
      <p:ext uri="{BB962C8B-B14F-4D97-AF65-F5344CB8AC3E}">
        <p14:creationId xmlns:p14="http://schemas.microsoft.com/office/powerpoint/2010/main" val="2294723950"/>
      </p:ext>
    </p:extLst>
  </p:cSld>
  <p:clrMapOvr>
    <a:masterClrMapping/>
  </p:clrMapOvr>
  <p:transition spd="slow">
    <p:split orient="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7E6C53-1B61-441A-B1AB-1B6C83B80B0F}"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128761-4368-4207-B0B5-5D048324B3F4}" type="slidenum">
              <a:rPr lang="en-US" altLang="en-US"/>
              <a:pPr>
                <a:defRPr/>
              </a:pPr>
              <a:t>‹#›</a:t>
            </a:fld>
            <a:endParaRPr lang="en-US" altLang="en-US"/>
          </a:p>
        </p:txBody>
      </p:sp>
    </p:spTree>
    <p:extLst>
      <p:ext uri="{BB962C8B-B14F-4D97-AF65-F5344CB8AC3E}">
        <p14:creationId xmlns:p14="http://schemas.microsoft.com/office/powerpoint/2010/main" val="1136011125"/>
      </p:ext>
    </p:extLst>
  </p:cSld>
  <p:clrMapOvr>
    <a:masterClrMapping/>
  </p:clrMapOvr>
  <p:transition spd="slow">
    <p:split orient="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F2A4D6-D4B8-4EAF-80EC-4DB0D38D5B56}"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02D44-86F0-4A6B-8414-F0DA9CF6B44E}" type="slidenum">
              <a:rPr lang="en-US" altLang="en-US"/>
              <a:pPr>
                <a:defRPr/>
              </a:pPr>
              <a:t>‹#›</a:t>
            </a:fld>
            <a:endParaRPr lang="en-US" altLang="en-US"/>
          </a:p>
        </p:txBody>
      </p:sp>
    </p:spTree>
    <p:extLst>
      <p:ext uri="{BB962C8B-B14F-4D97-AF65-F5344CB8AC3E}">
        <p14:creationId xmlns:p14="http://schemas.microsoft.com/office/powerpoint/2010/main" val="2274642285"/>
      </p:ext>
    </p:extLst>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4EAB7D-06BF-4E68-AF82-A32124AD9743}" type="datetimeFigureOut">
              <a:rPr lang="en-US"/>
              <a:pPr>
                <a:defRPr/>
              </a:pPr>
              <a:t>9/13/2024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739547B-1E2B-4CD5-B2B6-496EF40E0B73}" type="slidenum">
              <a:rPr lang="en-US" altLang="en-US"/>
              <a:pPr>
                <a:defRPr/>
              </a:pPr>
              <a:t>‹#›</a:t>
            </a:fld>
            <a:endParaRPr lang="en-US" altLang="en-US"/>
          </a:p>
        </p:txBody>
      </p:sp>
    </p:spTree>
    <p:extLst>
      <p:ext uri="{BB962C8B-B14F-4D97-AF65-F5344CB8AC3E}">
        <p14:creationId xmlns:p14="http://schemas.microsoft.com/office/powerpoint/2010/main" val="4073051172"/>
      </p:ext>
    </p:extLst>
  </p:cSld>
  <p:clrMapOvr>
    <a:masterClrMapping/>
  </p:clrMapOvr>
  <p:transition spd="slow">
    <p:split orient="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9F3204-C55C-42A5-B642-B3A3A157B19B}" type="datetimeFigureOut">
              <a:rPr lang="en-US"/>
              <a:pPr>
                <a:defRPr/>
              </a:pPr>
              <a:t>9/13/2024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E86A74-BA6E-47CB-B330-EEB85BE81B24}" type="slidenum">
              <a:rPr lang="en-US" altLang="en-US"/>
              <a:pPr>
                <a:defRPr/>
              </a:pPr>
              <a:t>‹#›</a:t>
            </a:fld>
            <a:endParaRPr lang="en-US" altLang="en-US"/>
          </a:p>
        </p:txBody>
      </p:sp>
    </p:spTree>
    <p:extLst>
      <p:ext uri="{BB962C8B-B14F-4D97-AF65-F5344CB8AC3E}">
        <p14:creationId xmlns:p14="http://schemas.microsoft.com/office/powerpoint/2010/main" val="1670412458"/>
      </p:ext>
    </p:extLst>
  </p:cSld>
  <p:clrMapOvr>
    <a:masterClrMapping/>
  </p:clrMapOvr>
  <p:transition spd="slow">
    <p:split orient="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2F7BDB-EB25-492D-AB97-255C883311DE}"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860539-D4DF-46F7-BA73-8A4DFE82407F}" type="slidenum">
              <a:rPr lang="en-US" altLang="en-US"/>
              <a:pPr>
                <a:defRPr/>
              </a:pPr>
              <a:t>‹#›</a:t>
            </a:fld>
            <a:endParaRPr lang="en-US" altLang="en-US"/>
          </a:p>
        </p:txBody>
      </p:sp>
    </p:spTree>
    <p:extLst>
      <p:ext uri="{BB962C8B-B14F-4D97-AF65-F5344CB8AC3E}">
        <p14:creationId xmlns:p14="http://schemas.microsoft.com/office/powerpoint/2010/main" val="3956123733"/>
      </p:ext>
    </p:extLst>
  </p:cSld>
  <p:clrMapOvr>
    <a:masterClrMapping/>
  </p:clrMapOvr>
  <p:transition spd="slow">
    <p:split orient="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CF0AD4A-389C-447D-89D4-55CAF2892B75}"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AA72DB0-0DD7-4C45-849F-C7F1F7D41AA4}" type="slidenum">
              <a:rPr lang="en-US" altLang="en-US"/>
              <a:pPr>
                <a:defRPr/>
              </a:pPr>
              <a:t>‹#›</a:t>
            </a:fld>
            <a:endParaRPr lang="en-US" altLang="en-US"/>
          </a:p>
        </p:txBody>
      </p:sp>
    </p:spTree>
    <p:extLst>
      <p:ext uri="{BB962C8B-B14F-4D97-AF65-F5344CB8AC3E}">
        <p14:creationId xmlns:p14="http://schemas.microsoft.com/office/powerpoint/2010/main" val="1385807647"/>
      </p:ext>
    </p:extLst>
  </p:cSld>
  <p:clrMapOvr>
    <a:masterClrMapping/>
  </p:clrMapOvr>
  <p:transition spd="slow">
    <p:split orient="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D096DEC-ED19-48A3-A5E6-E3BFC7A73294}"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82D1F5-F015-4810-A891-2CFDD3AF8B98}" type="slidenum">
              <a:rPr lang="en-US" altLang="en-US"/>
              <a:pPr>
                <a:defRPr/>
              </a:pPr>
              <a:t>‹#›</a:t>
            </a:fld>
            <a:endParaRPr lang="en-US" altLang="en-US"/>
          </a:p>
        </p:txBody>
      </p:sp>
    </p:spTree>
    <p:extLst>
      <p:ext uri="{BB962C8B-B14F-4D97-AF65-F5344CB8AC3E}">
        <p14:creationId xmlns:p14="http://schemas.microsoft.com/office/powerpoint/2010/main" val="188966373"/>
      </p:ext>
    </p:extLst>
  </p:cSld>
  <p:clrMapOvr>
    <a:masterClrMapping/>
  </p:clrMapOvr>
  <p:transition spd="slow">
    <p:split orient="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47F93F-6B11-4675-9955-15A231D3A109}" type="datetimeFigureOut">
              <a:rPr lang="en-US"/>
              <a:pPr>
                <a:defRPr/>
              </a:pPr>
              <a:t>9/13/2024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049E86-30BE-4863-8937-5FF8D9E6F5C1}" type="slidenum">
              <a:rPr lang="en-US" altLang="en-US"/>
              <a:pPr>
                <a:defRPr/>
              </a:pPr>
              <a:t>‹#›</a:t>
            </a:fld>
            <a:endParaRPr lang="en-US" altLang="en-US"/>
          </a:p>
        </p:txBody>
      </p:sp>
    </p:spTree>
    <p:extLst>
      <p:ext uri="{BB962C8B-B14F-4D97-AF65-F5344CB8AC3E}">
        <p14:creationId xmlns:p14="http://schemas.microsoft.com/office/powerpoint/2010/main" val="2456287927"/>
      </p:ext>
    </p:extLst>
  </p:cSld>
  <p:clrMapOvr>
    <a:masterClrMapping/>
  </p:clrMapOvr>
  <p:transition spd="slow">
    <p:split orient="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7F1447-8228-466E-AA5B-7F8DFB5247A9}" type="datetimeFigureOut">
              <a:rPr lang="en-US"/>
              <a:pPr>
                <a:defRPr/>
              </a:pPr>
              <a:t>9/13/2024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1CEFFD-3A71-492F-A162-EA0FE6B2FB2C}" type="slidenum">
              <a:rPr lang="en-US" altLang="en-US"/>
              <a:pPr>
                <a:defRPr/>
              </a:pPr>
              <a:t>‹#›</a:t>
            </a:fld>
            <a:endParaRPr lang="en-US" altLang="en-US"/>
          </a:p>
        </p:txBody>
      </p:sp>
    </p:spTree>
    <p:extLst>
      <p:ext uri="{BB962C8B-B14F-4D97-AF65-F5344CB8AC3E}">
        <p14:creationId xmlns:p14="http://schemas.microsoft.com/office/powerpoint/2010/main" val="18250647"/>
      </p:ext>
    </p:extLst>
  </p:cSld>
  <p:clrMapOvr>
    <a:masterClrMapping/>
  </p:clrMapOvr>
  <p:transition spd="slow">
    <p:split orient="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CAB4837-404C-4F42-B2E3-E6273F3FC6D5}" type="datetimeFigureOut">
              <a:rPr lang="en-US"/>
              <a:pPr>
                <a:defRPr/>
              </a:pPr>
              <a:t>9/13/2024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3E18B0-73E4-43BA-8A53-C5235B1A4033}" type="slidenum">
              <a:rPr lang="en-US" altLang="en-US"/>
              <a:pPr>
                <a:defRPr/>
              </a:pPr>
              <a:t>‹#›</a:t>
            </a:fld>
            <a:endParaRPr lang="en-US" altLang="en-US"/>
          </a:p>
        </p:txBody>
      </p:sp>
    </p:spTree>
    <p:extLst>
      <p:ext uri="{BB962C8B-B14F-4D97-AF65-F5344CB8AC3E}">
        <p14:creationId xmlns:p14="http://schemas.microsoft.com/office/powerpoint/2010/main" val="2828060926"/>
      </p:ext>
    </p:extLst>
  </p:cSld>
  <p:clrMapOvr>
    <a:masterClrMapping/>
  </p:clrMapOvr>
  <p:transition spd="slow">
    <p:split orient="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05EA0E-21D4-406A-BCD1-1B1AE80C25E0}" type="datetimeFigureOut">
              <a:rPr lang="en-US"/>
              <a:pPr>
                <a:defRPr/>
              </a:pPr>
              <a:t>9/13/2024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6C2B99E-136B-46B8-BE7D-0C19BD5EA8D1}" type="slidenum">
              <a:rPr lang="en-US" altLang="en-US"/>
              <a:pPr>
                <a:defRPr/>
              </a:pPr>
              <a:t>‹#›</a:t>
            </a:fld>
            <a:endParaRPr lang="en-US" altLang="en-US"/>
          </a:p>
        </p:txBody>
      </p:sp>
    </p:spTree>
    <p:extLst>
      <p:ext uri="{BB962C8B-B14F-4D97-AF65-F5344CB8AC3E}">
        <p14:creationId xmlns:p14="http://schemas.microsoft.com/office/powerpoint/2010/main" val="861947113"/>
      </p:ext>
    </p:extLst>
  </p:cSld>
  <p:clrMapOvr>
    <a:masterClrMapping/>
  </p:clrMapOvr>
  <p:transition spd="slow">
    <p:split orient="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62C095-C0BA-4AC2-B849-B8892BD99AAE}" type="datetimeFigureOut">
              <a:rPr lang="en-US"/>
              <a:pPr>
                <a:defRPr/>
              </a:pPr>
              <a:t>9/13/2024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9DA6CC-8FFE-414F-BE68-727EF644998B}" type="slidenum">
              <a:rPr lang="en-US" altLang="en-US"/>
              <a:pPr>
                <a:defRPr/>
              </a:pPr>
              <a:t>‹#›</a:t>
            </a:fld>
            <a:endParaRPr lang="en-US" altLang="en-US"/>
          </a:p>
        </p:txBody>
      </p:sp>
    </p:spTree>
    <p:extLst>
      <p:ext uri="{BB962C8B-B14F-4D97-AF65-F5344CB8AC3E}">
        <p14:creationId xmlns:p14="http://schemas.microsoft.com/office/powerpoint/2010/main" val="2230855560"/>
      </p:ext>
    </p:extLst>
  </p:cSld>
  <p:clrMapOvr>
    <a:masterClrMapping/>
  </p:clrMapOvr>
  <p:transition spd="slow">
    <p:split orient="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6EE4B1-81B7-4FBB-8278-52FB3F8CBF28}" type="datetimeFigureOut">
              <a:rPr lang="en-US"/>
              <a:pPr>
                <a:defRPr/>
              </a:pPr>
              <a:t>9/13/2024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91BE54-8BDC-4ECA-80CE-4B66ABC0E975}" type="slidenum">
              <a:rPr lang="en-US" altLang="en-US"/>
              <a:pPr>
                <a:defRPr/>
              </a:pPr>
              <a:t>‹#›</a:t>
            </a:fld>
            <a:endParaRPr lang="en-US" altLang="en-US"/>
          </a:p>
        </p:txBody>
      </p:sp>
    </p:spTree>
    <p:extLst>
      <p:ext uri="{BB962C8B-B14F-4D97-AF65-F5344CB8AC3E}">
        <p14:creationId xmlns:p14="http://schemas.microsoft.com/office/powerpoint/2010/main" val="738714510"/>
      </p:ext>
    </p:extLst>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EE0FAC-6A0B-43AD-82EE-CCE15E579076}"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DCE8BA-3487-4C06-9D0F-7FE5879755E0}" type="slidenum">
              <a:rPr lang="en-US" altLang="en-US"/>
              <a:pPr>
                <a:defRPr/>
              </a:pPr>
              <a:t>‹#›</a:t>
            </a:fld>
            <a:endParaRPr lang="en-US" altLang="en-US"/>
          </a:p>
        </p:txBody>
      </p:sp>
    </p:spTree>
    <p:extLst>
      <p:ext uri="{BB962C8B-B14F-4D97-AF65-F5344CB8AC3E}">
        <p14:creationId xmlns:p14="http://schemas.microsoft.com/office/powerpoint/2010/main" val="3122533395"/>
      </p:ext>
    </p:extLst>
  </p:cSld>
  <p:clrMapOvr>
    <a:masterClrMapping/>
  </p:clrMapOvr>
  <p:transition spd="slow">
    <p:split orient="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DDE279-B728-4EE9-8469-E60F5494760F}"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E073C2-DA2A-49B0-9C39-8AEB5BC37E98}" type="slidenum">
              <a:rPr lang="en-US" altLang="en-US"/>
              <a:pPr>
                <a:defRPr/>
              </a:pPr>
              <a:t>‹#›</a:t>
            </a:fld>
            <a:endParaRPr lang="en-US" altLang="en-US"/>
          </a:p>
        </p:txBody>
      </p:sp>
    </p:spTree>
    <p:extLst>
      <p:ext uri="{BB962C8B-B14F-4D97-AF65-F5344CB8AC3E}">
        <p14:creationId xmlns:p14="http://schemas.microsoft.com/office/powerpoint/2010/main" val="1072183342"/>
      </p:ext>
    </p:extLst>
  </p:cSld>
  <p:clrMapOvr>
    <a:masterClrMapping/>
  </p:clrMapOvr>
  <p:transition spd="slow">
    <p:split orient="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C6D79C-7773-4DB4-A6BC-23FC2DCA7AC6}" type="datetimeFigureOut">
              <a:rPr lang="en-US"/>
              <a:pPr>
                <a:defRPr/>
              </a:pPr>
              <a:t>9/13/2024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399E8F-B2A1-460E-B780-3E90137A5142}" type="slidenum">
              <a:rPr lang="en-US" altLang="en-US"/>
              <a:pPr>
                <a:defRPr/>
              </a:pPr>
              <a:t>‹#›</a:t>
            </a:fld>
            <a:endParaRPr lang="en-US" altLang="en-US"/>
          </a:p>
        </p:txBody>
      </p:sp>
    </p:spTree>
    <p:extLst>
      <p:ext uri="{BB962C8B-B14F-4D97-AF65-F5344CB8AC3E}">
        <p14:creationId xmlns:p14="http://schemas.microsoft.com/office/powerpoint/2010/main" val="4002306379"/>
      </p:ext>
    </p:extLst>
  </p:cSld>
  <p:clrMapOvr>
    <a:masterClrMapping/>
  </p:clrMapOvr>
  <p:transition spd="slow">
    <p:split orient="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6858000"/>
          </a:xfrm>
          <a:prstGeom prst="rect">
            <a:avLst/>
          </a:prstGeom>
          <a:noFill/>
          <a:ln>
            <a:noFill/>
          </a:ln>
        </p:spPr>
      </p:pic>
      <p:sp>
        <p:nvSpPr>
          <p:cNvPr id="29" name="Google Shape;29;p6"/>
          <p:cNvSpPr/>
          <p:nvPr/>
        </p:nvSpPr>
        <p:spPr>
          <a:xfrm flipH="1">
            <a:off x="2095200" y="0"/>
            <a:ext cx="7048800" cy="6857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2169000"/>
            <a:ext cx="1712400" cy="114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396489"/>
            <a:ext cx="2981400" cy="62152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396489"/>
            <a:ext cx="2981400" cy="62152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94699"/>
            <a:ext cx="1807200" cy="1670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spcBef>
                <a:spcPts val="0"/>
              </a:spcBef>
              <a:spcAft>
                <a:spcPts val="0"/>
              </a:spcAft>
            </a:pPr>
            <a:fld id="{00000000-1234-1234-1234-123412341234}" type="slidenum">
              <a:rPr lang="en" smtClean="0"/>
              <a:pPr algn="l">
                <a:spcBef>
                  <a:spcPts val="0"/>
                </a:spcBef>
                <a:spcAft>
                  <a:spcPts val="0"/>
                </a:spcAft>
              </a:pPr>
              <a:t>‹#›</a:t>
            </a:fld>
            <a:endParaRPr lang="en"/>
          </a:p>
        </p:txBody>
      </p:sp>
    </p:spTree>
    <p:extLst>
      <p:ext uri="{BB962C8B-B14F-4D97-AF65-F5344CB8AC3E}">
        <p14:creationId xmlns:p14="http://schemas.microsoft.com/office/powerpoint/2010/main" val="4136206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6858000"/>
          </a:xfrm>
          <a:prstGeom prst="rect">
            <a:avLst/>
          </a:prstGeom>
          <a:noFill/>
          <a:ln>
            <a:noFill/>
          </a:ln>
        </p:spPr>
      </p:pic>
      <p:sp>
        <p:nvSpPr>
          <p:cNvPr id="19" name="Google Shape;19;p4"/>
          <p:cNvSpPr txBox="1">
            <a:spLocks noGrp="1"/>
          </p:cNvSpPr>
          <p:nvPr>
            <p:ph type="body" idx="1"/>
          </p:nvPr>
        </p:nvSpPr>
        <p:spPr>
          <a:xfrm>
            <a:off x="1784250" y="296100"/>
            <a:ext cx="6549300" cy="34764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94699"/>
            <a:ext cx="1807200" cy="1670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spcBef>
                <a:spcPts val="0"/>
              </a:spcBef>
              <a:spcAft>
                <a:spcPts val="0"/>
              </a:spcAft>
            </a:pPr>
            <a:fld id="{00000000-1234-1234-1234-123412341234}" type="slidenum">
              <a:rPr lang="en" smtClean="0"/>
              <a:pPr algn="l">
                <a:spcBef>
                  <a:spcPts val="0"/>
                </a:spcBef>
                <a:spcAft>
                  <a:spcPts val="0"/>
                </a:spcAft>
              </a:pPr>
              <a:t>‹#›</a:t>
            </a:fld>
            <a:endParaRPr lang="en"/>
          </a:p>
        </p:txBody>
      </p:sp>
    </p:spTree>
    <p:extLst>
      <p:ext uri="{BB962C8B-B14F-4D97-AF65-F5344CB8AC3E}">
        <p14:creationId xmlns:p14="http://schemas.microsoft.com/office/powerpoint/2010/main" val="12195882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3"/>
            <a:ext cx="9144000" cy="2625165"/>
          </a:xfrm>
          <a:prstGeom prst="rect">
            <a:avLst/>
          </a:prstGeom>
          <a:noFill/>
          <a:ln>
            <a:noFill/>
          </a:ln>
        </p:spPr>
      </p:pic>
      <p:sp>
        <p:nvSpPr>
          <p:cNvPr id="11" name="Google Shape;11;p2"/>
          <p:cNvSpPr txBox="1">
            <a:spLocks noGrp="1"/>
          </p:cNvSpPr>
          <p:nvPr>
            <p:ph type="ctrTitle"/>
          </p:nvPr>
        </p:nvSpPr>
        <p:spPr>
          <a:xfrm>
            <a:off x="2786525" y="2625167"/>
            <a:ext cx="5859600" cy="36884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819559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chemeClr val="accent1"/>
        </a:solidFill>
        <a:effectLst/>
      </p:bgPr>
    </p:bg>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6858000"/>
          </a:xfrm>
          <a:prstGeom prst="rect">
            <a:avLst/>
          </a:prstGeom>
          <a:noFill/>
          <a:ln>
            <a:noFill/>
          </a:ln>
        </p:spPr>
      </p:pic>
      <p:sp>
        <p:nvSpPr>
          <p:cNvPr id="36" name="Google Shape;36;p7"/>
          <p:cNvSpPr/>
          <p:nvPr/>
        </p:nvSpPr>
        <p:spPr>
          <a:xfrm flipH="1">
            <a:off x="2095200" y="0"/>
            <a:ext cx="70488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2169000"/>
            <a:ext cx="1712400" cy="11432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367133"/>
            <a:ext cx="2066100" cy="6200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367133"/>
            <a:ext cx="2066100" cy="6200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367133"/>
            <a:ext cx="2066100" cy="6200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94699"/>
            <a:ext cx="1807200" cy="16704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spcBef>
                <a:spcPts val="0"/>
              </a:spcBef>
              <a:spcAft>
                <a:spcPts val="0"/>
              </a:spcAft>
            </a:pPr>
            <a:fld id="{00000000-1234-1234-1234-123412341234}" type="slidenum">
              <a:rPr lang="en" smtClean="0"/>
              <a:pPr algn="l">
                <a:spcBef>
                  <a:spcPts val="0"/>
                </a:spcBef>
                <a:spcAft>
                  <a:spcPts val="0"/>
                </a:spcAft>
              </a:pPr>
              <a:t>‹#›</a:t>
            </a:fld>
            <a:endParaRPr lang="en"/>
          </a:p>
        </p:txBody>
      </p:sp>
    </p:spTree>
    <p:extLst>
      <p:ext uri="{BB962C8B-B14F-4D97-AF65-F5344CB8AC3E}">
        <p14:creationId xmlns:p14="http://schemas.microsoft.com/office/powerpoint/2010/main" val="90141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3DF55D-1F63-4873-8222-05D9BDEB9E35}" type="datetimeFigureOut">
              <a:rPr lang="en-US"/>
              <a:pPr>
                <a:defRPr/>
              </a:pPr>
              <a:t>9/13/2024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7F7D0B-F5DC-4F03-9513-FB1D49B9217A}" type="slidenum">
              <a:rPr lang="en-US" altLang="en-US"/>
              <a:pPr>
                <a:defRPr/>
              </a:pPr>
              <a:t>‹#›</a:t>
            </a:fld>
            <a:endParaRPr lang="en-US" altLang="en-US"/>
          </a:p>
        </p:txBody>
      </p:sp>
    </p:spTree>
    <p:extLst>
      <p:ext uri="{BB962C8B-B14F-4D97-AF65-F5344CB8AC3E}">
        <p14:creationId xmlns:p14="http://schemas.microsoft.com/office/powerpoint/2010/main" val="2719160401"/>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F851C44-B66C-4B95-BC15-00693A6B5015}" type="datetimeFigureOut">
              <a:rPr lang="en-US"/>
              <a:pPr>
                <a:defRPr/>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0F93903-91E9-4961-9C55-CB7CCB808D3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383838">
                    <a:tint val="75000"/>
                  </a:srgbClr>
                </a:solidFill>
                <a:latin typeface="+mn-lt"/>
                <a:cs typeface="+mn-cs"/>
              </a:defRPr>
            </a:lvl1pPr>
          </a:lstStyle>
          <a:p>
            <a:pPr>
              <a:defRPr/>
            </a:pPr>
            <a:fld id="{24D83A7C-639A-4E8E-B122-D1F8D9BCBB58}" type="datetimeFigureOut">
              <a:rPr lang="en-US"/>
              <a:pPr>
                <a:defRPr/>
              </a:pPr>
              <a:t>9/13/2024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383838">
                    <a:tint val="75000"/>
                  </a:srgb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09090"/>
                </a:solidFill>
              </a:defRPr>
            </a:lvl1pPr>
          </a:lstStyle>
          <a:p>
            <a:pPr>
              <a:defRPr/>
            </a:pPr>
            <a:fld id="{E6D41EA6-D833-44A9-AD21-3FD0B014D60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ransition spd="slow">
    <p:split orient="ver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0FB47CDE-4A07-46B2-BAC3-A3A395BEC75D}" type="datetimeFigureOut">
              <a:rPr lang="en-US"/>
              <a:pPr>
                <a:defRPr/>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B123184-5904-41DF-B4C9-8D648BD3377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6" r:id="rId1"/>
    <p:sldLayoutId id="2147484927" r:id="rId2"/>
    <p:sldLayoutId id="2147484928" r:id="rId3"/>
    <p:sldLayoutId id="2147484929" r:id="rId4"/>
    <p:sldLayoutId id="2147484930" r:id="rId5"/>
    <p:sldLayoutId id="2147484931" r:id="rId6"/>
    <p:sldLayoutId id="2147484932" r:id="rId7"/>
    <p:sldLayoutId id="2147484933" r:id="rId8"/>
    <p:sldLayoutId id="2147484934" r:id="rId9"/>
    <p:sldLayoutId id="2147484935" r:id="rId10"/>
    <p:sldLayoutId id="2147484936" r:id="rId11"/>
    <p:sldLayoutId id="2147485026" r:id="rId12"/>
    <p:sldLayoutId id="2147485027" r:id="rId13"/>
    <p:sldLayoutId id="2147485028" r:id="rId14"/>
    <p:sldLayoutId id="2147485029" r:id="rId15"/>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36D0973-A4D9-47D3-9FCE-26CCD5BEC255}" type="datetimeFigureOut">
              <a:rPr lang="en-US"/>
              <a:pPr>
                <a:defRPr/>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FFE9827-0BB7-4EB2-8F65-D40BD4215B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A8390D6-F2C5-4F8A-840D-BBF9341A079D}" type="datetimeFigureOut">
              <a:rPr lang="en-US"/>
              <a:pPr>
                <a:defRPr/>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B991BFC-2A6A-44CD-A47D-75816D5370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AF6CE57D-DDDB-438A-B95D-4C52E2E89337}" type="datetimeFigureOut">
              <a:rPr lang="en-US"/>
              <a:pPr>
                <a:defRPr/>
              </a:pPr>
              <a:t>9/13/2024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D3C00DE-D4C9-4BAD-8BEF-653729108C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383838">
                    <a:tint val="75000"/>
                  </a:srgbClr>
                </a:solidFill>
                <a:latin typeface="+mn-lt"/>
                <a:cs typeface="+mn-cs"/>
              </a:defRPr>
            </a:lvl1pPr>
          </a:lstStyle>
          <a:p>
            <a:pPr>
              <a:defRPr/>
            </a:pPr>
            <a:fld id="{6EBB6958-E03E-4773-87FD-5DB1BDB8FA26}" type="datetimeFigureOut">
              <a:rPr lang="en-US"/>
              <a:pPr>
                <a:defRPr/>
              </a:pPr>
              <a:t>9/13/2024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383838">
                    <a:tint val="75000"/>
                  </a:srgb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09090"/>
                </a:solidFill>
              </a:defRPr>
            </a:lvl1pPr>
          </a:lstStyle>
          <a:p>
            <a:pPr>
              <a:defRPr/>
            </a:pPr>
            <a:fld id="{35A487D9-82C6-43CE-ACC8-B5F5A5643C08}" type="slidenum">
              <a:rPr lang="en-US" altLang="en-US">
                <a:latin typeface="Calibri"/>
              </a:rPr>
              <a:pPr>
                <a:defRPr/>
              </a:pPr>
              <a:t>‹#›</a:t>
            </a:fld>
            <a:endParaRPr lang="en-US" altLang="en-US">
              <a:latin typeface="Calibri"/>
            </a:endParaRPr>
          </a:p>
        </p:txBody>
      </p:sp>
    </p:spTree>
    <p:extLst>
      <p:ext uri="{BB962C8B-B14F-4D97-AF65-F5344CB8AC3E}">
        <p14:creationId xmlns:p14="http://schemas.microsoft.com/office/powerpoint/2010/main" val="2201115668"/>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 id="2147485030" r:id="rId12"/>
    <p:sldLayoutId id="2147485031" r:id="rId13"/>
    <p:sldLayoutId id="2147485032" r:id="rId14"/>
    <p:sldLayoutId id="2147485033" r:id="rId15"/>
  </p:sldLayoutIdLst>
  <p:transition spd="slow">
    <p:split orient="ver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6.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slideLayout" Target="../slideLayouts/slideLayout29.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03"/>
          <p:cNvGrpSpPr>
            <a:grpSpLocks/>
          </p:cNvGrpSpPr>
          <p:nvPr/>
        </p:nvGrpSpPr>
        <p:grpSpPr bwMode="auto">
          <a:xfrm>
            <a:off x="533400" y="990600"/>
            <a:ext cx="8196489" cy="5506583"/>
            <a:chOff x="1859598" y="989849"/>
            <a:chExt cx="4603235" cy="3311417"/>
          </a:xfrm>
        </p:grpSpPr>
        <p:sp>
          <p:nvSpPr>
            <p:cNvPr id="4108" name="Rounded Rectangle 4"/>
            <p:cNvSpPr>
              <a:spLocks noChangeArrowheads="1"/>
            </p:cNvSpPr>
            <p:nvPr/>
          </p:nvSpPr>
          <p:spPr bwMode="auto">
            <a:xfrm rot="-5400000">
              <a:off x="2560365" y="398798"/>
              <a:ext cx="3201701" cy="4603235"/>
            </a:xfrm>
            <a:prstGeom prst="roundRect">
              <a:avLst>
                <a:gd name="adj" fmla="val 2870"/>
              </a:avLst>
            </a:prstGeom>
            <a:solidFill>
              <a:srgbClr val="558ED5"/>
            </a:solidFill>
            <a:ln w="9525">
              <a:solidFill>
                <a:srgbClr val="17375E"/>
              </a:solidFill>
              <a:round/>
              <a:headEnd/>
              <a:tailEnd/>
            </a:ln>
            <a:effectLst>
              <a:outerShdw dist="23000" dir="5400000" rotWithShape="0">
                <a:srgbClr val="808080">
                  <a:alpha val="34998"/>
                </a:srgbClr>
              </a:outerShdw>
            </a:effectLst>
          </p:spPr>
          <p:txBody>
            <a:bodyPr anchor="ctr"/>
            <a:lstStyle/>
            <a:p>
              <a:pPr algn="ctr" eaLnBrk="1" hangingPunct="1">
                <a:defRPr/>
              </a:pPr>
              <a:endParaRPr lang="en-US">
                <a:solidFill>
                  <a:srgbClr val="FFFFFF"/>
                </a:solidFill>
                <a:cs typeface="+mn-cs"/>
              </a:endParaRPr>
            </a:p>
          </p:txBody>
        </p:sp>
        <p:sp>
          <p:nvSpPr>
            <p:cNvPr id="4109" name="Rectangle 36"/>
            <p:cNvSpPr>
              <a:spLocks noChangeArrowheads="1"/>
            </p:cNvSpPr>
            <p:nvPr/>
          </p:nvSpPr>
          <p:spPr bwMode="auto">
            <a:xfrm rot="5400000">
              <a:off x="2662621" y="494887"/>
              <a:ext cx="3009699" cy="4297186"/>
            </a:xfrm>
            <a:prstGeom prst="rect">
              <a:avLst/>
            </a:prstGeom>
            <a:gradFill rotWithShape="1">
              <a:gsLst>
                <a:gs pos="0">
                  <a:srgbClr val="F2F2F2"/>
                </a:gs>
                <a:gs pos="100000">
                  <a:schemeClr val="bg1"/>
                </a:gs>
              </a:gsLst>
              <a:lin ang="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n-US">
                  <a:solidFill>
                    <a:srgbClr val="FFFFFF"/>
                  </a:solidFill>
                  <a:cs typeface="+mn-cs"/>
                </a:rPr>
                <a:t>nê</a:t>
              </a:r>
            </a:p>
          </p:txBody>
        </p:sp>
        <p:grpSp>
          <p:nvGrpSpPr>
            <p:cNvPr id="46095" name="Group 43"/>
            <p:cNvGrpSpPr>
              <a:grpSpLocks/>
            </p:cNvGrpSpPr>
            <p:nvPr/>
          </p:nvGrpSpPr>
          <p:grpSpPr bwMode="auto">
            <a:xfrm rot="5400000">
              <a:off x="5659699" y="1120887"/>
              <a:ext cx="414939" cy="152863"/>
              <a:chOff x="4535081" y="2240526"/>
              <a:chExt cx="315962" cy="116400"/>
            </a:xfrm>
          </p:grpSpPr>
          <p:sp>
            <p:nvSpPr>
              <p:cNvPr id="89" name="Oval 88"/>
              <p:cNvSpPr/>
              <p:nvPr/>
            </p:nvSpPr>
            <p:spPr>
              <a:xfrm>
                <a:off x="4735082" y="2240753"/>
                <a:ext cx="115824" cy="116206"/>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90" name="Rectangle 89"/>
              <p:cNvSpPr/>
              <p:nvPr/>
            </p:nvSpPr>
            <p:spPr>
              <a:xfrm>
                <a:off x="4535081" y="2255993"/>
                <a:ext cx="271520" cy="76200"/>
              </a:xfrm>
              <a:prstGeom prst="rect">
                <a:avLst/>
              </a:prstGeom>
              <a:gradFill>
                <a:gsLst>
                  <a:gs pos="0">
                    <a:schemeClr val="tx1">
                      <a:lumMod val="65000"/>
                      <a:lumOff val="35000"/>
                    </a:schemeClr>
                  </a:gs>
                  <a:gs pos="54000">
                    <a:schemeClr val="bg1">
                      <a:lumMod val="95000"/>
                    </a:schemeClr>
                  </a:gs>
                  <a:gs pos="100000">
                    <a:schemeClr val="tx1">
                      <a:lumMod val="65000"/>
                      <a:lumOff val="35000"/>
                    </a:schemeClr>
                  </a:gs>
                </a:gsLst>
                <a:lin ang="60000" scaled="0"/>
              </a:gra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096" name="Group 44"/>
            <p:cNvGrpSpPr>
              <a:grpSpLocks/>
            </p:cNvGrpSpPr>
            <p:nvPr/>
          </p:nvGrpSpPr>
          <p:grpSpPr bwMode="auto">
            <a:xfrm rot="5400000">
              <a:off x="5169908" y="1120887"/>
              <a:ext cx="414939" cy="152863"/>
              <a:chOff x="4535081" y="2240526"/>
              <a:chExt cx="315962" cy="116400"/>
            </a:xfrm>
          </p:grpSpPr>
          <p:sp>
            <p:nvSpPr>
              <p:cNvPr id="86" name="Oval 85"/>
              <p:cNvSpPr/>
              <p:nvPr/>
            </p:nvSpPr>
            <p:spPr>
              <a:xfrm>
                <a:off x="4735082" y="2240540"/>
                <a:ext cx="115824" cy="116205"/>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87" name="Rectangle 86"/>
              <p:cNvSpPr/>
              <p:nvPr/>
            </p:nvSpPr>
            <p:spPr>
              <a:xfrm>
                <a:off x="4535081" y="2260225"/>
                <a:ext cx="271520" cy="76835"/>
              </a:xfrm>
              <a:prstGeom prst="rect">
                <a:avLst/>
              </a:prstGeom>
              <a:gradFill>
                <a:gsLst>
                  <a:gs pos="0">
                    <a:schemeClr val="tx1">
                      <a:lumMod val="75000"/>
                      <a:lumOff val="25000"/>
                    </a:schemeClr>
                  </a:gs>
                  <a:gs pos="54000">
                    <a:schemeClr val="bg1">
                      <a:lumMod val="95000"/>
                    </a:schemeClr>
                  </a:gs>
                  <a:gs pos="100000">
                    <a:schemeClr val="tx1">
                      <a:lumMod val="75000"/>
                      <a:lumOff val="25000"/>
                    </a:schemeClr>
                  </a:gs>
                </a:gsLst>
                <a:lin ang="60000" scaled="0"/>
              </a:gra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097" name="Group 52"/>
            <p:cNvGrpSpPr>
              <a:grpSpLocks/>
            </p:cNvGrpSpPr>
            <p:nvPr/>
          </p:nvGrpSpPr>
          <p:grpSpPr bwMode="auto">
            <a:xfrm rot="5400000">
              <a:off x="2720953" y="1120887"/>
              <a:ext cx="414939" cy="152863"/>
              <a:chOff x="4535081" y="2240526"/>
              <a:chExt cx="315962" cy="116400"/>
            </a:xfrm>
          </p:grpSpPr>
          <p:sp>
            <p:nvSpPr>
              <p:cNvPr id="83" name="Oval 82"/>
              <p:cNvSpPr/>
              <p:nvPr/>
            </p:nvSpPr>
            <p:spPr>
              <a:xfrm>
                <a:off x="4735082" y="2240743"/>
                <a:ext cx="115824" cy="116206"/>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84" name="Rectangle 83"/>
              <p:cNvSpPr/>
              <p:nvPr/>
            </p:nvSpPr>
            <p:spPr>
              <a:xfrm>
                <a:off x="4535081" y="2260428"/>
                <a:ext cx="271520" cy="76835"/>
              </a:xfrm>
              <a:prstGeom prst="rect">
                <a:avLst/>
              </a:prstGeom>
              <a:gradFill>
                <a:gsLst>
                  <a:gs pos="0">
                    <a:schemeClr val="tx1">
                      <a:lumMod val="75000"/>
                      <a:lumOff val="25000"/>
                    </a:schemeClr>
                  </a:gs>
                  <a:gs pos="54000">
                    <a:schemeClr val="bg1">
                      <a:lumMod val="95000"/>
                    </a:schemeClr>
                  </a:gs>
                  <a:gs pos="100000">
                    <a:schemeClr val="tx1">
                      <a:lumMod val="75000"/>
                      <a:lumOff val="25000"/>
                    </a:schemeClr>
                  </a:gs>
                </a:gsLst>
                <a:lin ang="60000" scaled="0"/>
              </a:gra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098" name="Group 56"/>
            <p:cNvGrpSpPr>
              <a:grpSpLocks/>
            </p:cNvGrpSpPr>
            <p:nvPr/>
          </p:nvGrpSpPr>
          <p:grpSpPr bwMode="auto">
            <a:xfrm rot="5400000">
              <a:off x="2231162" y="1120887"/>
              <a:ext cx="414939" cy="152863"/>
              <a:chOff x="4535081" y="2240526"/>
              <a:chExt cx="315962" cy="116400"/>
            </a:xfrm>
          </p:grpSpPr>
          <p:sp>
            <p:nvSpPr>
              <p:cNvPr id="80" name="Oval 79"/>
              <p:cNvSpPr/>
              <p:nvPr/>
            </p:nvSpPr>
            <p:spPr>
              <a:xfrm>
                <a:off x="4735082" y="2240530"/>
                <a:ext cx="115824" cy="116205"/>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81" name="Rectangle 80"/>
              <p:cNvSpPr/>
              <p:nvPr/>
            </p:nvSpPr>
            <p:spPr>
              <a:xfrm>
                <a:off x="4535081" y="2255769"/>
                <a:ext cx="271520" cy="76200"/>
              </a:xfrm>
              <a:prstGeom prst="rect">
                <a:avLst/>
              </a:prstGeom>
              <a:gradFill>
                <a:gsLst>
                  <a:gs pos="0">
                    <a:schemeClr val="tx1">
                      <a:lumMod val="65000"/>
                      <a:lumOff val="35000"/>
                    </a:schemeClr>
                  </a:gs>
                  <a:gs pos="54000">
                    <a:schemeClr val="bg1">
                      <a:lumMod val="95000"/>
                    </a:schemeClr>
                  </a:gs>
                  <a:gs pos="100000">
                    <a:schemeClr val="tx1">
                      <a:lumMod val="75000"/>
                      <a:lumOff val="25000"/>
                    </a:schemeClr>
                  </a:gs>
                </a:gsLst>
                <a:lin ang="60000" scaled="0"/>
              </a:gra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099" name="Group 43"/>
            <p:cNvGrpSpPr>
              <a:grpSpLocks/>
            </p:cNvGrpSpPr>
            <p:nvPr/>
          </p:nvGrpSpPr>
          <p:grpSpPr bwMode="auto">
            <a:xfrm rot="5400000">
              <a:off x="3700535" y="1120887"/>
              <a:ext cx="414939" cy="152863"/>
              <a:chOff x="4535081" y="2240526"/>
              <a:chExt cx="315962" cy="116400"/>
            </a:xfrm>
          </p:grpSpPr>
          <p:sp>
            <p:nvSpPr>
              <p:cNvPr id="93" name="Oval 92"/>
              <p:cNvSpPr/>
              <p:nvPr/>
            </p:nvSpPr>
            <p:spPr>
              <a:xfrm>
                <a:off x="4735082" y="2240535"/>
                <a:ext cx="115824" cy="116205"/>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94" name="Rectangle 93"/>
              <p:cNvSpPr/>
              <p:nvPr/>
            </p:nvSpPr>
            <p:spPr>
              <a:xfrm>
                <a:off x="4535081" y="2260219"/>
                <a:ext cx="271520" cy="76835"/>
              </a:xfrm>
              <a:prstGeom prst="rect">
                <a:avLst/>
              </a:prstGeom>
              <a:gradFill>
                <a:gsLst>
                  <a:gs pos="0">
                    <a:schemeClr val="tx1">
                      <a:lumMod val="65000"/>
                      <a:lumOff val="35000"/>
                    </a:schemeClr>
                  </a:gs>
                  <a:gs pos="54000">
                    <a:schemeClr val="bg1">
                      <a:lumMod val="95000"/>
                    </a:schemeClr>
                  </a:gs>
                  <a:gs pos="100000">
                    <a:schemeClr val="tx1">
                      <a:lumMod val="65000"/>
                      <a:lumOff val="35000"/>
                    </a:schemeClr>
                  </a:gs>
                </a:gsLst>
                <a:lin ang="60000" scaled="0"/>
              </a:gra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100" name="Group 44"/>
            <p:cNvGrpSpPr>
              <a:grpSpLocks/>
            </p:cNvGrpSpPr>
            <p:nvPr/>
          </p:nvGrpSpPr>
          <p:grpSpPr bwMode="auto">
            <a:xfrm rot="5400000">
              <a:off x="3210744" y="1120887"/>
              <a:ext cx="414939" cy="152863"/>
              <a:chOff x="4535081" y="2240526"/>
              <a:chExt cx="315962" cy="116400"/>
            </a:xfrm>
          </p:grpSpPr>
          <p:sp>
            <p:nvSpPr>
              <p:cNvPr id="96" name="Oval 95"/>
              <p:cNvSpPr/>
              <p:nvPr/>
            </p:nvSpPr>
            <p:spPr>
              <a:xfrm>
                <a:off x="4735082" y="2240956"/>
                <a:ext cx="115824" cy="115570"/>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97" name="Rectangle 96"/>
              <p:cNvSpPr/>
              <p:nvPr/>
            </p:nvSpPr>
            <p:spPr>
              <a:xfrm>
                <a:off x="4535081" y="2260641"/>
                <a:ext cx="271520" cy="76200"/>
              </a:xfrm>
              <a:prstGeom prst="rect">
                <a:avLst/>
              </a:prstGeom>
              <a:gradFill>
                <a:gsLst>
                  <a:gs pos="0">
                    <a:schemeClr val="tx1">
                      <a:lumMod val="75000"/>
                      <a:lumOff val="25000"/>
                    </a:schemeClr>
                  </a:gs>
                  <a:gs pos="54000">
                    <a:schemeClr val="bg1">
                      <a:lumMod val="95000"/>
                    </a:schemeClr>
                  </a:gs>
                  <a:gs pos="100000">
                    <a:schemeClr val="tx1">
                      <a:lumMod val="75000"/>
                      <a:lumOff val="25000"/>
                    </a:schemeClr>
                  </a:gs>
                </a:gsLst>
                <a:lin ang="60000" scaled="0"/>
              </a:gra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101" name="Group 43"/>
            <p:cNvGrpSpPr>
              <a:grpSpLocks/>
            </p:cNvGrpSpPr>
            <p:nvPr/>
          </p:nvGrpSpPr>
          <p:grpSpPr bwMode="auto">
            <a:xfrm rot="5400000">
              <a:off x="4680117" y="1120887"/>
              <a:ext cx="414939" cy="152863"/>
              <a:chOff x="4535081" y="2240526"/>
              <a:chExt cx="315962" cy="116400"/>
            </a:xfrm>
          </p:grpSpPr>
          <p:sp>
            <p:nvSpPr>
              <p:cNvPr id="99" name="Oval 98"/>
              <p:cNvSpPr/>
              <p:nvPr/>
            </p:nvSpPr>
            <p:spPr>
              <a:xfrm>
                <a:off x="4735082" y="2240327"/>
                <a:ext cx="115824" cy="116840"/>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100" name="Rectangle 99"/>
              <p:cNvSpPr/>
              <p:nvPr/>
            </p:nvSpPr>
            <p:spPr>
              <a:xfrm>
                <a:off x="4535081" y="2265727"/>
                <a:ext cx="271520" cy="76835"/>
              </a:xfrm>
              <a:prstGeom prst="rect">
                <a:avLst/>
              </a:prstGeom>
              <a:gradFill>
                <a:gsLst>
                  <a:gs pos="0">
                    <a:schemeClr val="tx1">
                      <a:lumMod val="65000"/>
                      <a:lumOff val="35000"/>
                    </a:schemeClr>
                  </a:gs>
                  <a:gs pos="54000">
                    <a:schemeClr val="bg1">
                      <a:lumMod val="95000"/>
                    </a:schemeClr>
                  </a:gs>
                  <a:gs pos="100000">
                    <a:schemeClr val="tx1">
                      <a:lumMod val="65000"/>
                      <a:lumOff val="35000"/>
                    </a:schemeClr>
                  </a:gs>
                </a:gsLst>
                <a:lin ang="60000" scaled="0"/>
              </a:gradFill>
              <a:ln>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102" name="Group 44"/>
            <p:cNvGrpSpPr>
              <a:grpSpLocks/>
            </p:cNvGrpSpPr>
            <p:nvPr/>
          </p:nvGrpSpPr>
          <p:grpSpPr bwMode="auto">
            <a:xfrm rot="5400000">
              <a:off x="4190326" y="1120887"/>
              <a:ext cx="414939" cy="152863"/>
              <a:chOff x="4535081" y="2240526"/>
              <a:chExt cx="315962" cy="116400"/>
            </a:xfrm>
          </p:grpSpPr>
          <p:sp>
            <p:nvSpPr>
              <p:cNvPr id="102" name="Oval 101"/>
              <p:cNvSpPr/>
              <p:nvPr/>
            </p:nvSpPr>
            <p:spPr>
              <a:xfrm>
                <a:off x="4735082" y="2235033"/>
                <a:ext cx="115824" cy="116840"/>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103" name="Rectangle 102"/>
              <p:cNvSpPr/>
              <p:nvPr/>
            </p:nvSpPr>
            <p:spPr>
              <a:xfrm>
                <a:off x="4535081" y="2255353"/>
                <a:ext cx="271520" cy="76200"/>
              </a:xfrm>
              <a:prstGeom prst="rect">
                <a:avLst/>
              </a:prstGeom>
              <a:gradFill>
                <a:gsLst>
                  <a:gs pos="0">
                    <a:schemeClr val="tx1">
                      <a:lumMod val="75000"/>
                      <a:lumOff val="25000"/>
                    </a:schemeClr>
                  </a:gs>
                  <a:gs pos="54000">
                    <a:schemeClr val="bg1">
                      <a:lumMod val="95000"/>
                    </a:schemeClr>
                  </a:gs>
                  <a:gs pos="100000">
                    <a:schemeClr val="tx1">
                      <a:lumMod val="75000"/>
                      <a:lumOff val="25000"/>
                    </a:schemeClr>
                  </a:gs>
                </a:gsLst>
                <a:lin ang="60000" scaled="0"/>
              </a:gra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sp>
        <p:nvSpPr>
          <p:cNvPr id="4099" name="TextBox 104"/>
          <p:cNvSpPr txBox="1">
            <a:spLocks noChangeArrowheads="1"/>
          </p:cNvSpPr>
          <p:nvPr/>
        </p:nvSpPr>
        <p:spPr bwMode="auto">
          <a:xfrm>
            <a:off x="896709" y="2132350"/>
            <a:ext cx="76866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sz="3200" b="1" dirty="0" err="1" smtClean="0">
                <a:solidFill>
                  <a:srgbClr val="FF0000"/>
                </a:solidFill>
                <a:latin typeface="Times New Roman" pitchFamily="18" charset="0"/>
                <a:cs typeface="Times New Roman" pitchFamily="18" charset="0"/>
              </a:rPr>
              <a:t>Mục</a:t>
            </a:r>
            <a:r>
              <a:rPr lang="en-GB" sz="3200" b="1" dirty="0" smtClean="0">
                <a:solidFill>
                  <a:srgbClr val="FF0000"/>
                </a:solidFill>
                <a:latin typeface="Times New Roman" pitchFamily="18" charset="0"/>
                <a:cs typeface="Times New Roman" pitchFamily="18" charset="0"/>
              </a:rPr>
              <a:t> </a:t>
            </a:r>
            <a:r>
              <a:rPr lang="en-GB" sz="3200" b="1" dirty="0" err="1" smtClean="0">
                <a:solidFill>
                  <a:srgbClr val="FF0000"/>
                </a:solidFill>
                <a:latin typeface="Times New Roman" pitchFamily="18" charset="0"/>
                <a:cs typeface="Times New Roman" pitchFamily="18" charset="0"/>
              </a:rPr>
              <a:t>tiêu</a:t>
            </a:r>
            <a:r>
              <a:rPr lang="en-GB" sz="3200" b="1" dirty="0" smtClean="0">
                <a:solidFill>
                  <a:srgbClr val="FF0000"/>
                </a:solidFill>
                <a:latin typeface="Times New Roman" pitchFamily="18" charset="0"/>
                <a:cs typeface="Times New Roman" pitchFamily="18" charset="0"/>
              </a:rPr>
              <a:t> </a:t>
            </a:r>
            <a:r>
              <a:rPr lang="en-GB" sz="3200" b="1" dirty="0" err="1" smtClean="0">
                <a:solidFill>
                  <a:srgbClr val="FF0000"/>
                </a:solidFill>
                <a:latin typeface="Times New Roman" pitchFamily="18" charset="0"/>
                <a:cs typeface="Times New Roman" pitchFamily="18" charset="0"/>
              </a:rPr>
              <a:t>bài</a:t>
            </a:r>
            <a:r>
              <a:rPr lang="en-GB" sz="3200" b="1" dirty="0" smtClean="0">
                <a:solidFill>
                  <a:srgbClr val="FF0000"/>
                </a:solidFill>
                <a:latin typeface="Times New Roman" pitchFamily="18" charset="0"/>
                <a:cs typeface="Times New Roman" pitchFamily="18" charset="0"/>
              </a:rPr>
              <a:t> </a:t>
            </a:r>
            <a:r>
              <a:rPr lang="en-GB" sz="3200" b="1" dirty="0" err="1" smtClean="0">
                <a:solidFill>
                  <a:srgbClr val="FF0000"/>
                </a:solidFill>
                <a:latin typeface="Times New Roman" pitchFamily="18" charset="0"/>
                <a:cs typeface="Times New Roman" pitchFamily="18" charset="0"/>
              </a:rPr>
              <a:t>học</a:t>
            </a:r>
            <a:r>
              <a:rPr lang="en-GB" sz="3200" b="1" dirty="0" smtClean="0">
                <a:solidFill>
                  <a:srgbClr val="FF0000"/>
                </a:solidFill>
                <a:latin typeface="Times New Roman" pitchFamily="18" charset="0"/>
                <a:cs typeface="Times New Roman" pitchFamily="18" charset="0"/>
              </a:rPr>
              <a:t> </a:t>
            </a:r>
          </a:p>
          <a:p>
            <a:pPr marL="342900" indent="-342900" eaLnBrk="1" hangingPunct="1">
              <a:buFontTx/>
              <a:buChar char="-"/>
              <a:defRPr/>
            </a:pPr>
            <a:r>
              <a:rPr lang="en-GB" sz="2400" b="1" dirty="0" err="1" smtClean="0">
                <a:solidFill>
                  <a:srgbClr val="383838"/>
                </a:solidFill>
                <a:latin typeface="Times New Roman" pitchFamily="18" charset="0"/>
                <a:cs typeface="Times New Roman" pitchFamily="18" charset="0"/>
              </a:rPr>
              <a:t>Nêu</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được</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một</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số</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khái</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niệm</a:t>
            </a:r>
            <a:r>
              <a:rPr lang="en-GB" sz="2400" b="1" dirty="0" smtClean="0">
                <a:solidFill>
                  <a:srgbClr val="383838"/>
                </a:solidFill>
                <a:latin typeface="Times New Roman" pitchFamily="18" charset="0"/>
                <a:cs typeface="Times New Roman" pitchFamily="18" charset="0"/>
              </a:rPr>
              <a:t> : </a:t>
            </a:r>
            <a:r>
              <a:rPr lang="en-GB" sz="2400" b="1" dirty="0" err="1" smtClean="0">
                <a:solidFill>
                  <a:srgbClr val="383838"/>
                </a:solidFill>
                <a:latin typeface="Times New Roman" pitchFamily="18" charset="0"/>
                <a:cs typeface="Times New Roman" pitchFamily="18" charset="0"/>
              </a:rPr>
              <a:t>thập</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kỉ</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thế</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kỉ</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thiên</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niên</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kỉ</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âm</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lịch</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dương</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lịch</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công</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nguyên</a:t>
            </a:r>
            <a:r>
              <a:rPr lang="en-GB" sz="2400" b="1" dirty="0" smtClean="0">
                <a:solidFill>
                  <a:srgbClr val="383838"/>
                </a:solidFill>
                <a:latin typeface="Times New Roman" pitchFamily="18" charset="0"/>
                <a:cs typeface="Times New Roman" pitchFamily="18" charset="0"/>
              </a:rPr>
              <a:t> , </a:t>
            </a:r>
            <a:r>
              <a:rPr lang="en-GB" sz="2400" b="1" dirty="0" err="1" smtClean="0">
                <a:solidFill>
                  <a:srgbClr val="383838"/>
                </a:solidFill>
                <a:latin typeface="Times New Roman" pitchFamily="18" charset="0"/>
                <a:cs typeface="Times New Roman" pitchFamily="18" charset="0"/>
              </a:rPr>
              <a:t>trước</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công</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nguyên</a:t>
            </a:r>
            <a:r>
              <a:rPr lang="en-GB" sz="2400" b="1" dirty="0" smtClean="0">
                <a:solidFill>
                  <a:srgbClr val="383838"/>
                </a:solidFill>
                <a:latin typeface="Times New Roman" pitchFamily="18" charset="0"/>
                <a:cs typeface="Times New Roman" pitchFamily="18" charset="0"/>
              </a:rPr>
              <a:t>…</a:t>
            </a:r>
          </a:p>
          <a:p>
            <a:pPr marL="342900" indent="-342900" eaLnBrk="1" hangingPunct="1">
              <a:buFontTx/>
              <a:buChar char="-"/>
              <a:defRPr/>
            </a:pPr>
            <a:r>
              <a:rPr lang="en-GB" sz="2400" b="1" dirty="0" err="1" smtClean="0">
                <a:solidFill>
                  <a:srgbClr val="383838"/>
                </a:solidFill>
                <a:latin typeface="Times New Roman" pitchFamily="18" charset="0"/>
                <a:cs typeface="Times New Roman" pitchFamily="18" charset="0"/>
              </a:rPr>
              <a:t>Cách</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tính</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thời</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gian</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trong</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lịch</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sử</a:t>
            </a:r>
            <a:r>
              <a:rPr lang="en-GB" sz="2400" b="1" dirty="0" smtClean="0">
                <a:solidFill>
                  <a:srgbClr val="383838"/>
                </a:solidFill>
                <a:latin typeface="Times New Roman" pitchFamily="18" charset="0"/>
                <a:cs typeface="Times New Roman" pitchFamily="18" charset="0"/>
              </a:rPr>
              <a:t>.</a:t>
            </a:r>
          </a:p>
          <a:p>
            <a:pPr marL="342900" indent="-342900" eaLnBrk="1" hangingPunct="1">
              <a:buFontTx/>
              <a:buChar char="-"/>
              <a:defRPr/>
            </a:pPr>
            <a:r>
              <a:rPr lang="en-GB" sz="2400" b="1" dirty="0" err="1" smtClean="0">
                <a:solidFill>
                  <a:srgbClr val="383838"/>
                </a:solidFill>
                <a:latin typeface="Times New Roman" pitchFamily="18" charset="0"/>
                <a:cs typeface="Times New Roman" pitchFamily="18" charset="0"/>
              </a:rPr>
              <a:t>Biết</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cách</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đọc</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ghi</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các</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mốc</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thời</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gian</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trong</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lịch</a:t>
            </a:r>
            <a:r>
              <a:rPr lang="en-GB" sz="2400" b="1" dirty="0" smtClean="0">
                <a:solidFill>
                  <a:srgbClr val="383838"/>
                </a:solidFill>
                <a:latin typeface="Times New Roman" pitchFamily="18" charset="0"/>
                <a:cs typeface="Times New Roman" pitchFamily="18" charset="0"/>
              </a:rPr>
              <a:t> </a:t>
            </a:r>
            <a:r>
              <a:rPr lang="en-GB" sz="2400" b="1" dirty="0" err="1" smtClean="0">
                <a:solidFill>
                  <a:srgbClr val="383838"/>
                </a:solidFill>
                <a:latin typeface="Times New Roman" pitchFamily="18" charset="0"/>
                <a:cs typeface="Times New Roman" pitchFamily="18" charset="0"/>
              </a:rPr>
              <a:t>sử</a:t>
            </a:r>
            <a:endParaRPr lang="en-GB" sz="2400" b="1" dirty="0" smtClean="0">
              <a:solidFill>
                <a:srgbClr val="383838"/>
              </a:solidFill>
              <a:latin typeface="Times New Roman" pitchFamily="18" charset="0"/>
              <a:cs typeface="Times New Roman" pitchFamily="18" charset="0"/>
            </a:endParaRPr>
          </a:p>
        </p:txBody>
      </p:sp>
      <p:grpSp>
        <p:nvGrpSpPr>
          <p:cNvPr id="46084" name="Group 118"/>
          <p:cNvGrpSpPr>
            <a:grpSpLocks/>
          </p:cNvGrpSpPr>
          <p:nvPr/>
        </p:nvGrpSpPr>
        <p:grpSpPr bwMode="auto">
          <a:xfrm>
            <a:off x="7004334" y="4564400"/>
            <a:ext cx="1429948" cy="1836400"/>
            <a:chOff x="4998903" y="1733812"/>
            <a:chExt cx="2272849" cy="2746886"/>
          </a:xfrm>
        </p:grpSpPr>
        <p:grpSp>
          <p:nvGrpSpPr>
            <p:cNvPr id="46087" name="Group 108"/>
            <p:cNvGrpSpPr>
              <a:grpSpLocks/>
            </p:cNvGrpSpPr>
            <p:nvPr/>
          </p:nvGrpSpPr>
          <p:grpSpPr bwMode="auto">
            <a:xfrm rot="-711363">
              <a:off x="4998903" y="1733812"/>
              <a:ext cx="2272849" cy="1990875"/>
              <a:chOff x="4957780" y="1585406"/>
              <a:chExt cx="2272849" cy="1990875"/>
            </a:xfrm>
          </p:grpSpPr>
          <p:sp>
            <p:nvSpPr>
              <p:cNvPr id="4106" name="Rectangle 109"/>
              <p:cNvSpPr>
                <a:spLocks noChangeArrowheads="1"/>
              </p:cNvSpPr>
              <p:nvPr/>
            </p:nvSpPr>
            <p:spPr bwMode="auto">
              <a:xfrm>
                <a:off x="4948749" y="1570593"/>
                <a:ext cx="1519705" cy="1872516"/>
              </a:xfrm>
              <a:prstGeom prst="rect">
                <a:avLst/>
              </a:prstGeom>
              <a:gradFill rotWithShape="1">
                <a:gsLst>
                  <a:gs pos="0">
                    <a:srgbClr val="F2F2F2"/>
                  </a:gs>
                  <a:gs pos="100000">
                    <a:srgbClr val="D9D9D9"/>
                  </a:gs>
                </a:gsLst>
                <a:lin ang="5400000"/>
              </a:gradFill>
              <a:ln w="9525">
                <a:solidFill>
                  <a:srgbClr val="D9D9D9"/>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solidFill>
                    <a:srgbClr val="FFFFFF"/>
                  </a:solidFill>
                  <a:cs typeface="+mn-cs"/>
                </a:endParaRPr>
              </a:p>
            </p:txBody>
          </p:sp>
          <p:sp>
            <p:nvSpPr>
              <p:cNvPr id="111" name="Rectangle 110"/>
              <p:cNvSpPr/>
              <p:nvPr/>
            </p:nvSpPr>
            <p:spPr>
              <a:xfrm>
                <a:off x="5117829" y="1670741"/>
                <a:ext cx="2106123" cy="1902668"/>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grpSp>
        <p:grpSp>
          <p:nvGrpSpPr>
            <p:cNvPr id="46088" name="Group 111"/>
            <p:cNvGrpSpPr>
              <a:grpSpLocks/>
            </p:cNvGrpSpPr>
            <p:nvPr/>
          </p:nvGrpSpPr>
          <p:grpSpPr bwMode="auto">
            <a:xfrm rot="1233458">
              <a:off x="5618811" y="3050563"/>
              <a:ext cx="1447800" cy="1430135"/>
              <a:chOff x="5029200" y="1585406"/>
              <a:chExt cx="1447800" cy="1430135"/>
            </a:xfrm>
          </p:grpSpPr>
          <p:sp>
            <p:nvSpPr>
              <p:cNvPr id="4104" name="Rectangle 112"/>
              <p:cNvSpPr>
                <a:spLocks noChangeArrowheads="1"/>
              </p:cNvSpPr>
              <p:nvPr/>
            </p:nvSpPr>
            <p:spPr bwMode="auto">
              <a:xfrm>
                <a:off x="5028392" y="1585872"/>
                <a:ext cx="1448797" cy="1429777"/>
              </a:xfrm>
              <a:prstGeom prst="rect">
                <a:avLst/>
              </a:prstGeom>
              <a:gradFill rotWithShape="1">
                <a:gsLst>
                  <a:gs pos="0">
                    <a:srgbClr val="F2F2F2"/>
                  </a:gs>
                  <a:gs pos="100000">
                    <a:srgbClr val="D9D9D9"/>
                  </a:gs>
                </a:gsLst>
                <a:lin ang="5400000"/>
              </a:gradFill>
              <a:ln w="9525">
                <a:solidFill>
                  <a:srgbClr val="D9D9D9"/>
                </a:solidFill>
                <a:miter lim="800000"/>
                <a:headEnd/>
                <a:tailEnd/>
              </a:ln>
              <a:effectLst>
                <a:outerShdw dist="23000" dir="5400000" rotWithShape="0">
                  <a:srgbClr val="808080">
                    <a:alpha val="34998"/>
                  </a:srgbClr>
                </a:outerShdw>
              </a:effectLst>
            </p:spPr>
            <p:txBody>
              <a:bodyPr anchor="ctr"/>
              <a:lstStyle/>
              <a:p>
                <a:pPr algn="ctr" eaLnBrk="1" hangingPunct="1">
                  <a:defRPr/>
                </a:pPr>
                <a:endParaRPr lang="en-US">
                  <a:solidFill>
                    <a:srgbClr val="FFFFFF"/>
                  </a:solidFill>
                  <a:cs typeface="+mn-cs"/>
                </a:endParaRPr>
              </a:p>
            </p:txBody>
          </p:sp>
          <p:sp>
            <p:nvSpPr>
              <p:cNvPr id="114" name="Rectangle 113"/>
              <p:cNvSpPr/>
              <p:nvPr/>
            </p:nvSpPr>
            <p:spPr>
              <a:xfrm>
                <a:off x="5116522" y="1675037"/>
                <a:ext cx="1259074" cy="1099706"/>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lumMod val="60000"/>
                      <a:lumOff val="40000"/>
                    </a:srgbClr>
                  </a:solidFill>
                  <a:ea typeface="ＭＳ Ｐゴシック" pitchFamily="-105" charset="-128"/>
                </a:endParaRPr>
              </a:p>
            </p:txBody>
          </p:sp>
        </p:grpSp>
      </p:grpSp>
      <p:sp>
        <p:nvSpPr>
          <p:cNvPr id="43" name="Oval 42"/>
          <p:cNvSpPr/>
          <p:nvPr/>
        </p:nvSpPr>
        <p:spPr>
          <a:xfrm>
            <a:off x="1203325" y="6019800"/>
            <a:ext cx="6737350" cy="381000"/>
          </a:xfrm>
          <a:prstGeom prst="ellipse">
            <a:avLst/>
          </a:prstGeom>
          <a:gradFill flip="none" rotWithShape="1">
            <a:gsLst>
              <a:gs pos="0">
                <a:schemeClr val="bg1">
                  <a:lumMod val="50000"/>
                </a:schemeClr>
              </a:gs>
              <a:gs pos="100000">
                <a:schemeClr val="accent1">
                  <a:tint val="50000"/>
                  <a:shade val="100000"/>
                  <a:satMod val="350000"/>
                  <a:alpha val="0"/>
                </a:schemeClr>
              </a:gs>
            </a:gsLst>
            <a:path path="shap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5" charset="-128"/>
            </a:endParaRPr>
          </a:p>
        </p:txBody>
      </p:sp>
      <p:sp>
        <p:nvSpPr>
          <p:cNvPr id="2" name="Rounded Rectangle 1"/>
          <p:cNvSpPr/>
          <p:nvPr/>
        </p:nvSpPr>
        <p:spPr>
          <a:xfrm>
            <a:off x="8289925" y="6475413"/>
            <a:ext cx="914400" cy="3968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Box 45"/>
          <p:cNvSpPr txBox="1">
            <a:spLocks noChangeArrowheads="1"/>
          </p:cNvSpPr>
          <p:nvPr/>
        </p:nvSpPr>
        <p:spPr bwMode="auto">
          <a:xfrm>
            <a:off x="768350" y="176213"/>
            <a:ext cx="7972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BÀI </a:t>
            </a:r>
            <a:r>
              <a:rPr lang="en-US" altLang="en-US" sz="3600" b="1" smtClean="0">
                <a:solidFill>
                  <a:srgbClr val="FF0000"/>
                </a:solidFill>
                <a:latin typeface="Times New Roman" panose="02020603050405020304" pitchFamily="18" charset="0"/>
                <a:cs typeface="Times New Roman" panose="02020603050405020304" pitchFamily="18" charset="0"/>
              </a:rPr>
              <a:t>2: </a:t>
            </a:r>
            <a:r>
              <a:rPr lang="en-US" altLang="en-US" sz="3600" b="1">
                <a:solidFill>
                  <a:srgbClr val="FF0000"/>
                </a:solidFill>
                <a:latin typeface="Times New Roman" panose="02020603050405020304" pitchFamily="18" charset="0"/>
                <a:cs typeface="Times New Roman" panose="02020603050405020304" pitchFamily="18" charset="0"/>
              </a:rPr>
              <a:t>THỜI GIAN TRONG LỊCH SỬ</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ipe(down)">
                                      <p:cBhvr>
                                        <p:cTn id="7" dur="500"/>
                                        <p:tgtEl>
                                          <p:spTgt spid="4608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ipe(down)">
                                      <p:cBhvr>
                                        <p:cTn id="1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body" idx="1"/>
          </p:nvPr>
        </p:nvSpPr>
        <p:spPr>
          <a:xfrm>
            <a:off x="2133600" y="468649"/>
            <a:ext cx="6629400" cy="4661400"/>
          </a:xfrm>
          <a:prstGeom prst="rect">
            <a:avLst/>
          </a:prstGeom>
        </p:spPr>
        <p:txBody>
          <a:bodyPr spcFirstLastPara="1" vert="horz" wrap="square" lIns="91425" tIns="91425" rIns="91425" bIns="91425" numCol="1" anchor="t" anchorCtr="0" compatLnSpc="1">
            <a:prstTxWarp prst="textNoShape">
              <a:avLst/>
            </a:prstTxWarp>
            <a:noAutofit/>
          </a:bodyPr>
          <a:lstStyle/>
          <a:p>
            <a:pPr algn="just">
              <a:lnSpc>
                <a:spcPts val="2800"/>
              </a:lnSpc>
            </a:pPr>
            <a:r>
              <a:rPr lang="nl-NL" sz="2800" dirty="0">
                <a:solidFill>
                  <a:srgbClr val="002060"/>
                </a:solidFill>
                <a:latin typeface="Times New Roman" panose="02020603050405020304" pitchFamily="18" charset="0"/>
                <a:cs typeface="Times New Roman" panose="02020603050405020304" pitchFamily="18" charset="0"/>
              </a:rPr>
              <a:t>Người xưa dùng một cái mâm tròn, trên có kẻ nhiều đường tròn đồng tâm, dùng một cái que gỗ cắm ở giữa mâm rồi để ra ngoài ánh nắng mặt trời. Bóng của cái que chỉ đến vạch vòng tròn nào đó là chỉ mấy giờ trong ngày.</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22" name="Google Shape;122;p20"/>
          <p:cNvSpPr txBox="1">
            <a:spLocks noGrp="1"/>
          </p:cNvSpPr>
          <p:nvPr>
            <p:ph type="title"/>
          </p:nvPr>
        </p:nvSpPr>
        <p:spPr>
          <a:xfrm>
            <a:off x="4271164" y="5791200"/>
            <a:ext cx="3729835" cy="651428"/>
          </a:xfrm>
          <a:prstGeom prst="rect">
            <a:avLst/>
          </a:prstGeom>
        </p:spPr>
        <p:txBody>
          <a:bodyPr spcFirstLastPara="1" vert="horz" wrap="square" lIns="91425" tIns="91425" rIns="91425" bIns="91425" numCol="1" anchor="t" anchorCtr="0" compatLnSpc="1">
            <a:prstTxWarp prst="textNoShape">
              <a:avLst/>
            </a:prstTxWarp>
            <a:noAutofit/>
          </a:bodyPr>
          <a:lstStyle/>
          <a:p>
            <a:pPr lvl="0" algn="ctr"/>
            <a:r>
              <a:rPr lang="en-US" sz="2800" b="1" i="1" dirty="0" smtClean="0"/>
              <a:t>(</a:t>
            </a:r>
            <a:r>
              <a:rPr lang="en-US" sz="2800" b="1" i="1" dirty="0"/>
              <a:t>Hình 2.2)</a:t>
            </a:r>
            <a:endParaRPr sz="2800" b="1" i="1" dirty="0"/>
          </a:p>
        </p:txBody>
      </p:sp>
      <p:pic>
        <p:nvPicPr>
          <p:cNvPr id="2" name="Picture 1"/>
          <p:cNvPicPr>
            <a:picLocks noChangeAspect="1"/>
          </p:cNvPicPr>
          <p:nvPr/>
        </p:nvPicPr>
        <p:blipFill>
          <a:blip r:embed="rId3"/>
          <a:stretch>
            <a:fillRect/>
          </a:stretch>
        </p:blipFill>
        <p:spPr>
          <a:xfrm>
            <a:off x="2857500" y="2819400"/>
            <a:ext cx="5410199" cy="2828636"/>
          </a:xfrm>
          <a:prstGeom prst="rect">
            <a:avLst/>
          </a:prstGeom>
        </p:spPr>
      </p:pic>
    </p:spTree>
    <p:extLst>
      <p:ext uri="{BB962C8B-B14F-4D97-AF65-F5344CB8AC3E}">
        <p14:creationId xmlns:p14="http://schemas.microsoft.com/office/powerpoint/2010/main" val="39163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ipe(down)">
                                      <p:cBhvr>
                                        <p:cTn id="7" dur="500"/>
                                        <p:tgtEl>
                                          <p:spTgt spid="12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1">
                                            <p:txEl>
                                              <p:pRg st="0" end="0"/>
                                            </p:txEl>
                                          </p:spTgt>
                                        </p:tgtEl>
                                        <p:attrNameLst>
                                          <p:attrName>style.visibility</p:attrName>
                                        </p:attrNameLst>
                                      </p:cBhvr>
                                      <p:to>
                                        <p:strVal val="visible"/>
                                      </p:to>
                                    </p:set>
                                    <p:animEffect transition="in" filter="barn(inVertical)">
                                      <p:cBhvr>
                                        <p:cTn id="15" dur="500"/>
                                        <p:tgtEl>
                                          <p:spTgt spid="1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46304" y="1079325"/>
            <a:ext cx="8997696" cy="4921425"/>
          </a:xfrm>
        </p:spPr>
        <p:txBody>
          <a:bodyPr/>
          <a:lstStyle/>
          <a:p>
            <a:pPr marL="0" indent="0">
              <a:buNone/>
            </a:pPr>
            <a:endParaRPr lang="en-US" sz="2700" i="0" dirty="0">
              <a:solidFill>
                <a:schemeClr val="bg2"/>
              </a:solidFill>
              <a:latin typeface="+mj-lt"/>
            </a:endParaRPr>
          </a:p>
          <a:p>
            <a:pPr marL="0" indent="0">
              <a:buNone/>
            </a:pPr>
            <a:endParaRPr lang="en-US" sz="2700" i="0" dirty="0">
              <a:solidFill>
                <a:schemeClr val="bg2"/>
              </a:solidFill>
              <a:latin typeface="+mj-lt"/>
            </a:endParaRPr>
          </a:p>
        </p:txBody>
      </p:sp>
      <p:sp>
        <p:nvSpPr>
          <p:cNvPr id="6" name="Round Same Side Corner Rectangle 5"/>
          <p:cNvSpPr/>
          <p:nvPr/>
        </p:nvSpPr>
        <p:spPr>
          <a:xfrm>
            <a:off x="1447800" y="623050"/>
            <a:ext cx="5552236" cy="1213142"/>
          </a:xfrm>
          <a:prstGeom prst="round2SameRect">
            <a:avLst/>
          </a:prstGeom>
          <a:solidFill>
            <a:schemeClr val="accent1">
              <a:lumMod val="50000"/>
            </a:schemeClr>
          </a:solidFill>
          <a:ln w="9525" cap="flat" cmpd="sng" algn="ctr">
            <a:solidFill>
              <a:srgbClr val="9BBB59">
                <a:shade val="95000"/>
                <a:satMod val="105000"/>
              </a:srgbClr>
            </a:solidFill>
            <a:prstDash val="solid"/>
          </a:ln>
          <a:effectLst>
            <a:outerShdw blurRad="50800" dist="76200" dir="18900000" algn="bl" rotWithShape="0">
              <a:prstClr val="black">
                <a:alpha val="61000"/>
              </a:prstClr>
            </a:outerShdw>
          </a:effectLst>
        </p:spPr>
        <p:txBody>
          <a:bodyPr rot="0" spcFirstLastPara="0" vert="horz" wrap="square" lIns="0" tIns="45720" rIns="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2800" b="1" kern="0">
                <a:solidFill>
                  <a:prstClr val="white"/>
                </a:solidFill>
                <a:latin typeface="Times New Roman" panose="02020603050405020304" pitchFamily="18" charset="0"/>
                <a:cs typeface="Times New Roman" panose="02020603050405020304" pitchFamily="18" charset="0"/>
              </a:rPr>
              <a:t>Ý nghĩa của việc xác định thời gian</a:t>
            </a:r>
            <a:endParaRPr lang="en-US" sz="2800" b="1" kern="0" dirty="0">
              <a:solidFill>
                <a:prstClr val="white"/>
              </a:solidFill>
              <a:latin typeface="Times New Roman" panose="02020603050405020304" pitchFamily="18" charset="0"/>
              <a:cs typeface="Times New Roman" panose="02020603050405020304" pitchFamily="18" charset="0"/>
            </a:endParaRPr>
          </a:p>
        </p:txBody>
      </p:sp>
      <p:sp>
        <p:nvSpPr>
          <p:cNvPr id="7" name="Oval 6"/>
          <p:cNvSpPr/>
          <p:nvPr/>
        </p:nvSpPr>
        <p:spPr>
          <a:xfrm>
            <a:off x="210440" y="2719731"/>
            <a:ext cx="4039737" cy="3317964"/>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400"/>
              </a:lnSpc>
            </a:pPr>
            <a:r>
              <a:rPr lang="fr-FR" sz="2800" dirty="0">
                <a:solidFill>
                  <a:schemeClr val="accent1">
                    <a:lumMod val="50000"/>
                  </a:schemeClr>
                </a:solidFill>
                <a:latin typeface="Times New Roman" panose="02020603050405020304" pitchFamily="18" charset="0"/>
                <a:cs typeface="Times New Roman" panose="02020603050405020304" pitchFamily="18" charset="0"/>
              </a:rPr>
              <a:t>Muốn phục dựng lại lịch sử thì phải xác định được thời gian và phải sắp xếp các sự kiện trong quá khứ theo thứ tự thời gian. </a:t>
            </a:r>
            <a:endParaRPr lang="en-US" sz="2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Oval 7"/>
          <p:cNvSpPr/>
          <p:nvPr/>
        </p:nvSpPr>
        <p:spPr>
          <a:xfrm>
            <a:off x="4650204" y="2719731"/>
            <a:ext cx="3967089" cy="3317964"/>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400"/>
              </a:lnSpc>
            </a:pPr>
            <a:r>
              <a:rPr lang="nl-NL" sz="2800" dirty="0">
                <a:solidFill>
                  <a:schemeClr val="accent1">
                    <a:lumMod val="50000"/>
                  </a:schemeClr>
                </a:solidFill>
                <a:latin typeface="Times New Roman" panose="02020603050405020304" pitchFamily="18" charset="0"/>
                <a:cs typeface="Times New Roman" panose="02020603050405020304" pitchFamily="18" charset="0"/>
              </a:rPr>
              <a:t>Giúp ta biết được sự kiện đó đã diễn ra cách đây bao lâu, để thấy được giá trị và hạn chế của nó. </a:t>
            </a:r>
          </a:p>
        </p:txBody>
      </p:sp>
      <p:cxnSp>
        <p:nvCxnSpPr>
          <p:cNvPr id="9" name="Đường kết nối Thẳng 16"/>
          <p:cNvCxnSpPr/>
          <p:nvPr/>
        </p:nvCxnSpPr>
        <p:spPr>
          <a:xfrm>
            <a:off x="4244701" y="1728094"/>
            <a:ext cx="2520287" cy="1413673"/>
          </a:xfrm>
          <a:prstGeom prst="line">
            <a:avLst/>
          </a:prstGeom>
          <a:noFill/>
          <a:ln w="9525" cap="flat" cmpd="sng" algn="ctr">
            <a:solidFill>
              <a:schemeClr val="accent5">
                <a:lumMod val="50000"/>
              </a:schemeClr>
            </a:solidFill>
            <a:prstDash val="dash"/>
          </a:ln>
          <a:effectLst/>
        </p:spPr>
      </p:cxnSp>
      <p:cxnSp>
        <p:nvCxnSpPr>
          <p:cNvPr id="11" name="Đường kết nối Thẳng 16"/>
          <p:cNvCxnSpPr/>
          <p:nvPr/>
        </p:nvCxnSpPr>
        <p:spPr>
          <a:xfrm flipV="1">
            <a:off x="2293694" y="1715911"/>
            <a:ext cx="1993610" cy="1317757"/>
          </a:xfrm>
          <a:prstGeom prst="line">
            <a:avLst/>
          </a:prstGeom>
          <a:noFill/>
          <a:ln w="9525" cap="flat" cmpd="sng" algn="ctr">
            <a:solidFill>
              <a:schemeClr val="accent5">
                <a:lumMod val="50000"/>
              </a:schemeClr>
            </a:solidFill>
            <a:prstDash val="dash"/>
          </a:ln>
          <a:effectLst/>
        </p:spPr>
      </p:cxnSp>
      <p:grpSp>
        <p:nvGrpSpPr>
          <p:cNvPr id="29" name="Google Shape;533;p40"/>
          <p:cNvGrpSpPr/>
          <p:nvPr/>
        </p:nvGrpSpPr>
        <p:grpSpPr>
          <a:xfrm>
            <a:off x="2022730" y="1632149"/>
            <a:ext cx="388623" cy="401337"/>
            <a:chOff x="1923675" y="1633650"/>
            <a:chExt cx="436000" cy="435975"/>
          </a:xfrm>
        </p:grpSpPr>
        <p:sp>
          <p:nvSpPr>
            <p:cNvPr id="30"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Tree>
    <p:extLst>
      <p:ext uri="{BB962C8B-B14F-4D97-AF65-F5344CB8AC3E}">
        <p14:creationId xmlns:p14="http://schemas.microsoft.com/office/powerpoint/2010/main" val="303681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5"/>
          <p:cNvSpPr>
            <a:spLocks noChangeArrowheads="1"/>
          </p:cNvSpPr>
          <p:nvPr/>
        </p:nvSpPr>
        <p:spPr bwMode="auto">
          <a:xfrm>
            <a:off x="0" y="5943600"/>
            <a:ext cx="9144000" cy="914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383838"/>
              </a:solidFill>
            </a:endParaRPr>
          </a:p>
        </p:txBody>
      </p:sp>
      <p:sp>
        <p:nvSpPr>
          <p:cNvPr id="26" name="AutoShape 64"/>
          <p:cNvSpPr>
            <a:spLocks noChangeArrowheads="1"/>
          </p:cNvSpPr>
          <p:nvPr/>
        </p:nvSpPr>
        <p:spPr bwMode="gray">
          <a:xfrm>
            <a:off x="685800" y="190500"/>
            <a:ext cx="5715000" cy="609600"/>
          </a:xfrm>
          <a:prstGeom prst="roundRect">
            <a:avLst>
              <a:gd name="adj" fmla="val 0"/>
            </a:avLst>
          </a:prstGeom>
          <a:noFill/>
          <a:ln w="38100">
            <a:noFill/>
            <a:round/>
            <a:headEnd/>
            <a:tailEnd/>
          </a:ln>
          <a:effectLst/>
        </p:spPr>
        <p:txBody>
          <a:bodyPr wrap="none" anchor="ctr"/>
          <a:lstStyle/>
          <a:p>
            <a:pPr eaLnBrk="1" fontAlgn="auto" hangingPunct="1">
              <a:spcBef>
                <a:spcPts val="0"/>
              </a:spcBef>
              <a:spcAft>
                <a:spcPts val="0"/>
              </a:spcAft>
              <a:defRPr/>
            </a:pPr>
            <a:r>
              <a:rPr lang="en-US" altLang="ko-KR" sz="2800" b="1" kern="0" dirty="0">
                <a:solidFill>
                  <a:prstClr val="white"/>
                </a:solidFill>
                <a:latin typeface="Calibri"/>
                <a:ea typeface="굴림" charset="-127"/>
              </a:rPr>
              <a:t>LIST OF TASKS</a:t>
            </a:r>
            <a:r>
              <a:rPr lang="en-US" sz="2800" b="1" dirty="0">
                <a:solidFill>
                  <a:prstClr val="white"/>
                </a:solidFill>
                <a:latin typeface="Calibri"/>
              </a:rPr>
              <a:t> – </a:t>
            </a:r>
            <a:r>
              <a:rPr lang="en-US" sz="2800" dirty="0">
                <a:solidFill>
                  <a:prstClr val="white"/>
                </a:solidFill>
                <a:latin typeface="Calibri"/>
              </a:rPr>
              <a:t>Your Text Here</a:t>
            </a:r>
          </a:p>
        </p:txBody>
      </p:sp>
      <p:sp>
        <p:nvSpPr>
          <p:cNvPr id="37" name="Rounded Rectangle 36"/>
          <p:cNvSpPr/>
          <p:nvPr/>
        </p:nvSpPr>
        <p:spPr bwMode="auto">
          <a:xfrm>
            <a:off x="342900" y="1143000"/>
            <a:ext cx="8229600" cy="457200"/>
          </a:xfrm>
          <a:prstGeom prst="roundRect">
            <a:avLst>
              <a:gd name="adj" fmla="val 3242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9525">
            <a:solidFill>
              <a:schemeClr val="bg1"/>
            </a:solidFill>
            <a:round/>
            <a:headEnd/>
            <a:tailEnd/>
          </a:ln>
          <a:effectLst>
            <a:outerShdw blurRad="50800" dist="38100" dir="8100000" algn="tr" rotWithShape="0">
              <a:prstClr val="black">
                <a:alpha val="40000"/>
              </a:prstClr>
            </a:outerShdw>
          </a:effectLst>
        </p:spPr>
        <p:txBody>
          <a:bodyPr/>
          <a:lstStyle/>
          <a:p>
            <a:pPr algn="ctr" eaLnBrk="1" fontAlgn="auto" hangingPunct="1">
              <a:spcBef>
                <a:spcPts val="0"/>
              </a:spcBef>
              <a:spcAft>
                <a:spcPts val="0"/>
              </a:spcAft>
              <a:defRPr/>
            </a:pPr>
            <a:endParaRPr lang="en-US">
              <a:solidFill>
                <a:srgbClr val="383838"/>
              </a:solidFill>
              <a:latin typeface="Calibri"/>
            </a:endParaRPr>
          </a:p>
        </p:txBody>
      </p:sp>
      <p:grpSp>
        <p:nvGrpSpPr>
          <p:cNvPr id="51205" name="Group 10"/>
          <p:cNvGrpSpPr>
            <a:grpSpLocks/>
          </p:cNvGrpSpPr>
          <p:nvPr/>
        </p:nvGrpSpPr>
        <p:grpSpPr bwMode="auto">
          <a:xfrm>
            <a:off x="3112325" y="1645997"/>
            <a:ext cx="3009900" cy="2417763"/>
            <a:chOff x="1032858" y="1584302"/>
            <a:chExt cx="2067530" cy="1874861"/>
          </a:xfrm>
        </p:grpSpPr>
        <p:sp>
          <p:nvSpPr>
            <p:cNvPr id="39" name="Freeform 9"/>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a:gsLst>
                <a:gs pos="0">
                  <a:srgbClr val="000000"/>
                </a:gs>
                <a:gs pos="50000">
                  <a:schemeClr val="tx1">
                    <a:lumMod val="50000"/>
                    <a:alpha val="75000"/>
                  </a:schemeClr>
                </a:gs>
                <a:gs pos="100000">
                  <a:srgbClr val="000000">
                    <a:alpha val="31000"/>
                  </a:srgbClr>
                </a:gs>
              </a:gsLst>
              <a:lin ang="5400000" scaled="1"/>
            </a:gradFill>
            <a:ln w="9525">
              <a:noFill/>
              <a:round/>
              <a:headEnd/>
              <a:tailEnd/>
            </a:ln>
          </p:spPr>
          <p:txBody>
            <a:bodyPr/>
            <a:lstStyle/>
            <a:p>
              <a:pPr eaLnBrk="1" fontAlgn="auto" hangingPunct="1">
                <a:spcBef>
                  <a:spcPts val="0"/>
                </a:spcBef>
                <a:spcAft>
                  <a:spcPts val="0"/>
                </a:spcAft>
                <a:defRPr/>
              </a:pPr>
              <a:endParaRPr lang="en-US">
                <a:solidFill>
                  <a:srgbClr val="383838"/>
                </a:solidFill>
                <a:latin typeface="Calibri"/>
              </a:endParaRPr>
            </a:p>
          </p:txBody>
        </p:sp>
        <p:sp>
          <p:nvSpPr>
            <p:cNvPr id="40" name="Freeform 10"/>
            <p:cNvSpPr>
              <a:spLocks/>
            </p:cNvSpPr>
            <p:nvPr/>
          </p:nvSpPr>
          <p:spPr bwMode="auto">
            <a:xfrm>
              <a:off x="1032858" y="1584302"/>
              <a:ext cx="1958483" cy="1819464"/>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lin ang="2700000" scaled="1"/>
              <a:tileRect/>
            </a:gradFill>
            <a:ln w="9525">
              <a:noFill/>
              <a:round/>
              <a:headEnd/>
              <a:tailEnd/>
            </a:ln>
          </p:spPr>
          <p:txBody>
            <a:bodyPr/>
            <a:lstStyle/>
            <a:p>
              <a:pPr eaLnBrk="1" fontAlgn="auto" hangingPunct="1">
                <a:spcBef>
                  <a:spcPts val="0"/>
                </a:spcBef>
                <a:spcAft>
                  <a:spcPts val="0"/>
                </a:spcAft>
                <a:defRPr/>
              </a:pPr>
              <a:endParaRPr lang="en-US">
                <a:solidFill>
                  <a:srgbClr val="383838"/>
                </a:solidFill>
                <a:latin typeface="Calibri"/>
              </a:endParaRPr>
            </a:p>
          </p:txBody>
        </p:sp>
      </p:grpSp>
      <p:sp>
        <p:nvSpPr>
          <p:cNvPr id="51206" name="Rectangle 46"/>
          <p:cNvSpPr>
            <a:spLocks noChangeArrowheads="1"/>
          </p:cNvSpPr>
          <p:nvPr/>
        </p:nvSpPr>
        <p:spPr bwMode="auto">
          <a:xfrm>
            <a:off x="3124200" y="1865313"/>
            <a:ext cx="266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smtClean="0">
                <a:solidFill>
                  <a:srgbClr val="1C1C1C"/>
                </a:solidFill>
                <a:latin typeface="Times New Roman" panose="02020603050405020304" pitchFamily="18" charset="0"/>
                <a:cs typeface="Times New Roman" panose="02020603050405020304" pitchFamily="18" charset="0"/>
              </a:rPr>
              <a:t>2. </a:t>
            </a:r>
            <a:r>
              <a:rPr lang="en-US" altLang="en-US" sz="2800" dirty="0" err="1" smtClean="0">
                <a:solidFill>
                  <a:srgbClr val="1C1C1C"/>
                </a:solidFill>
                <a:latin typeface="Times New Roman" panose="02020603050405020304" pitchFamily="18" charset="0"/>
                <a:cs typeface="Times New Roman" panose="02020603050405020304" pitchFamily="18" charset="0"/>
              </a:rPr>
              <a:t>Cách</a:t>
            </a:r>
            <a:r>
              <a:rPr lang="en-US" altLang="en-US" sz="2800" dirty="0" smtClean="0">
                <a:solidFill>
                  <a:srgbClr val="1C1C1C"/>
                </a:solidFill>
                <a:latin typeface="Times New Roman" panose="02020603050405020304" pitchFamily="18" charset="0"/>
                <a:cs typeface="Times New Roman" panose="02020603050405020304" pitchFamily="18" charset="0"/>
              </a:rPr>
              <a:t> </a:t>
            </a:r>
            <a:r>
              <a:rPr lang="en-US" altLang="en-US" sz="2800" dirty="0" err="1" smtClean="0">
                <a:solidFill>
                  <a:srgbClr val="1C1C1C"/>
                </a:solidFill>
                <a:latin typeface="Times New Roman" panose="02020603050405020304" pitchFamily="18" charset="0"/>
                <a:cs typeface="Times New Roman" panose="02020603050405020304" pitchFamily="18" charset="0"/>
              </a:rPr>
              <a:t>tính</a:t>
            </a:r>
            <a:r>
              <a:rPr lang="en-US" altLang="en-US" sz="2800" dirty="0" smtClean="0">
                <a:solidFill>
                  <a:srgbClr val="1C1C1C"/>
                </a:solidFill>
                <a:latin typeface="Times New Roman" panose="02020603050405020304" pitchFamily="18" charset="0"/>
                <a:cs typeface="Times New Roman" panose="02020603050405020304" pitchFamily="18" charset="0"/>
              </a:rPr>
              <a:t> </a:t>
            </a:r>
            <a:r>
              <a:rPr lang="en-US" altLang="en-US" sz="2800" dirty="0" err="1" smtClean="0">
                <a:solidFill>
                  <a:srgbClr val="1C1C1C"/>
                </a:solidFill>
                <a:latin typeface="Times New Roman" panose="02020603050405020304" pitchFamily="18" charset="0"/>
                <a:cs typeface="Times New Roman" panose="02020603050405020304" pitchFamily="18" charset="0"/>
              </a:rPr>
              <a:t>thời</a:t>
            </a:r>
            <a:r>
              <a:rPr lang="en-US" altLang="en-US" sz="2800" dirty="0" smtClean="0">
                <a:solidFill>
                  <a:srgbClr val="1C1C1C"/>
                </a:solidFill>
                <a:latin typeface="Times New Roman" panose="02020603050405020304" pitchFamily="18" charset="0"/>
                <a:cs typeface="Times New Roman" panose="02020603050405020304" pitchFamily="18" charset="0"/>
              </a:rPr>
              <a:t> </a:t>
            </a:r>
            <a:r>
              <a:rPr lang="en-US" altLang="en-US" sz="2800" dirty="0" err="1" smtClean="0">
                <a:solidFill>
                  <a:srgbClr val="1C1C1C"/>
                </a:solidFill>
                <a:latin typeface="Times New Roman" panose="02020603050405020304" pitchFamily="18" charset="0"/>
                <a:cs typeface="Times New Roman" panose="02020603050405020304" pitchFamily="18" charset="0"/>
              </a:rPr>
              <a:t>gian</a:t>
            </a:r>
            <a:endParaRPr lang="en-US" altLang="en-US" sz="1800" dirty="0">
              <a:solidFill>
                <a:srgbClr val="1C1C1C"/>
              </a:solidFill>
              <a:latin typeface="Times New Roman" panose="02020603050405020304" pitchFamily="18" charset="0"/>
              <a:cs typeface="Times New Roman" panose="02020603050405020304" pitchFamily="18" charset="0"/>
            </a:endParaRPr>
          </a:p>
        </p:txBody>
      </p:sp>
      <p:pic>
        <p:nvPicPr>
          <p:cNvPr id="52" name="Picture 7" descr="D:\DONE\NEW\list of tasks\images\20.png"/>
          <p:cNvPicPr>
            <a:picLocks noChangeAspect="1" noChangeArrowheads="1"/>
          </p:cNvPicPr>
          <p:nvPr/>
        </p:nvPicPr>
        <p:blipFill>
          <a:blip r:embed="rId2" cstate="print"/>
          <a:srcRect/>
          <a:stretch>
            <a:fillRect/>
          </a:stretch>
        </p:blipFill>
        <p:spPr bwMode="auto">
          <a:xfrm>
            <a:off x="4347690" y="1272745"/>
            <a:ext cx="448620" cy="458788"/>
          </a:xfrm>
          <a:prstGeom prst="rect">
            <a:avLst/>
          </a:prstGeom>
          <a:noFill/>
          <a:effectLst>
            <a:innerShdw blurRad="63500" dist="50800" dir="5400000">
              <a:prstClr val="black">
                <a:alpha val="50000"/>
              </a:prstClr>
            </a:innerShdw>
          </a:effectLst>
        </p:spPr>
      </p:pic>
      <p:grpSp>
        <p:nvGrpSpPr>
          <p:cNvPr id="7" name="Group 3"/>
          <p:cNvGrpSpPr/>
          <p:nvPr/>
        </p:nvGrpSpPr>
        <p:grpSpPr>
          <a:xfrm>
            <a:off x="6042314" y="1645283"/>
            <a:ext cx="2111086" cy="3688717"/>
            <a:chOff x="6948488" y="1839913"/>
            <a:chExt cx="762000" cy="2033588"/>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63500" sx="102000" sy="102000" algn="ctr" rotWithShape="0">
              <a:prstClr val="black">
                <a:alpha val="40000"/>
              </a:prstClr>
            </a:outerShdw>
            <a:reflection blurRad="6350" stA="52000" endA="300" endPos="35000" dir="5400000" sy="-100000" algn="bl" rotWithShape="0"/>
          </a:effectLst>
        </p:grpSpPr>
        <p:sp>
          <p:nvSpPr>
            <p:cNvPr id="5" name="Freeform 7"/>
            <p:cNvSpPr>
              <a:spLocks/>
            </p:cNvSpPr>
            <p:nvPr/>
          </p:nvSpPr>
          <p:spPr bwMode="auto">
            <a:xfrm>
              <a:off x="6948488" y="2586038"/>
              <a:ext cx="327025" cy="330200"/>
            </a:xfrm>
            <a:custGeom>
              <a:avLst/>
              <a:gdLst/>
              <a:ahLst/>
              <a:cxnLst>
                <a:cxn ang="0">
                  <a:pos x="87" y="26"/>
                </a:cxn>
                <a:cxn ang="0">
                  <a:pos x="65" y="88"/>
                </a:cxn>
                <a:cxn ang="0">
                  <a:pos x="42" y="81"/>
                </a:cxn>
                <a:cxn ang="0">
                  <a:pos x="42" y="81"/>
                </a:cxn>
                <a:cxn ang="0">
                  <a:pos x="22" y="71"/>
                </a:cxn>
                <a:cxn ang="0">
                  <a:pos x="22" y="72"/>
                </a:cxn>
                <a:cxn ang="0">
                  <a:pos x="12" y="67"/>
                </a:cxn>
                <a:cxn ang="0">
                  <a:pos x="1" y="61"/>
                </a:cxn>
                <a:cxn ang="0">
                  <a:pos x="1" y="61"/>
                </a:cxn>
                <a:cxn ang="0">
                  <a:pos x="0" y="60"/>
                </a:cxn>
                <a:cxn ang="0">
                  <a:pos x="17" y="15"/>
                </a:cxn>
                <a:cxn ang="0">
                  <a:pos x="22" y="0"/>
                </a:cxn>
                <a:cxn ang="0">
                  <a:pos x="87" y="26"/>
                </a:cxn>
              </a:cxnLst>
              <a:rect l="0" t="0" r="r" b="b"/>
              <a:pathLst>
                <a:path w="87" h="88">
                  <a:moveTo>
                    <a:pt x="87" y="26"/>
                  </a:moveTo>
                  <a:cubicBezTo>
                    <a:pt x="65" y="88"/>
                    <a:pt x="65" y="88"/>
                    <a:pt x="65" y="88"/>
                  </a:cubicBezTo>
                  <a:cubicBezTo>
                    <a:pt x="42" y="81"/>
                    <a:pt x="42" y="81"/>
                    <a:pt x="42" y="81"/>
                  </a:cubicBezTo>
                  <a:cubicBezTo>
                    <a:pt x="42" y="81"/>
                    <a:pt x="42" y="81"/>
                    <a:pt x="42" y="81"/>
                  </a:cubicBezTo>
                  <a:cubicBezTo>
                    <a:pt x="22" y="71"/>
                    <a:pt x="22" y="71"/>
                    <a:pt x="22" y="71"/>
                  </a:cubicBezTo>
                  <a:cubicBezTo>
                    <a:pt x="22" y="72"/>
                    <a:pt x="22" y="72"/>
                    <a:pt x="22" y="72"/>
                  </a:cubicBezTo>
                  <a:cubicBezTo>
                    <a:pt x="12" y="67"/>
                    <a:pt x="12" y="67"/>
                    <a:pt x="12" y="67"/>
                  </a:cubicBezTo>
                  <a:cubicBezTo>
                    <a:pt x="1" y="61"/>
                    <a:pt x="1" y="61"/>
                    <a:pt x="1" y="61"/>
                  </a:cubicBezTo>
                  <a:cubicBezTo>
                    <a:pt x="1" y="61"/>
                    <a:pt x="1" y="61"/>
                    <a:pt x="1" y="61"/>
                  </a:cubicBezTo>
                  <a:cubicBezTo>
                    <a:pt x="0" y="60"/>
                    <a:pt x="0" y="60"/>
                    <a:pt x="0" y="60"/>
                  </a:cubicBezTo>
                  <a:cubicBezTo>
                    <a:pt x="17" y="15"/>
                    <a:pt x="17" y="15"/>
                    <a:pt x="17" y="15"/>
                  </a:cubicBezTo>
                  <a:cubicBezTo>
                    <a:pt x="22" y="0"/>
                    <a:pt x="22" y="0"/>
                    <a:pt x="22" y="0"/>
                  </a:cubicBezTo>
                  <a:cubicBezTo>
                    <a:pt x="48" y="12"/>
                    <a:pt x="61" y="15"/>
                    <a:pt x="87" y="26"/>
                  </a:cubicBezTo>
                  <a:close/>
                </a:path>
              </a:pathLst>
            </a:custGeom>
            <a:solidFill>
              <a:srgbClr val="000000"/>
            </a:solidFill>
            <a:ln w="9525">
              <a:noFill/>
              <a:round/>
              <a:headEnd/>
              <a:tailEnd/>
            </a:ln>
          </p:spPr>
          <p:txBody>
            <a:bodyPr/>
            <a:lstStyle/>
            <a:p>
              <a:pPr eaLnBrk="1" fontAlgn="auto" hangingPunct="1">
                <a:spcBef>
                  <a:spcPts val="0"/>
                </a:spcBef>
                <a:spcAft>
                  <a:spcPts val="0"/>
                </a:spcAft>
                <a:defRPr/>
              </a:pPr>
              <a:endParaRPr lang="en-US">
                <a:solidFill>
                  <a:srgbClr val="383838"/>
                </a:solidFill>
                <a:latin typeface="Calibri"/>
              </a:endParaRPr>
            </a:p>
          </p:txBody>
        </p:sp>
        <p:sp>
          <p:nvSpPr>
            <p:cNvPr id="6" name="Freeform 8"/>
            <p:cNvSpPr>
              <a:spLocks noEditPoints="1"/>
            </p:cNvSpPr>
            <p:nvPr/>
          </p:nvSpPr>
          <p:spPr bwMode="auto">
            <a:xfrm>
              <a:off x="7031038" y="1839913"/>
              <a:ext cx="679450" cy="2033588"/>
            </a:xfrm>
            <a:custGeom>
              <a:avLst/>
              <a:gdLst/>
              <a:ahLst/>
              <a:cxnLst>
                <a:cxn ang="0">
                  <a:pos x="46" y="181"/>
                </a:cxn>
                <a:cxn ang="0">
                  <a:pos x="35" y="217"/>
                </a:cxn>
                <a:cxn ang="0">
                  <a:pos x="16" y="258"/>
                </a:cxn>
                <a:cxn ang="0">
                  <a:pos x="22" y="268"/>
                </a:cxn>
                <a:cxn ang="0">
                  <a:pos x="28" y="282"/>
                </a:cxn>
                <a:cxn ang="0">
                  <a:pos x="23" y="286"/>
                </a:cxn>
                <a:cxn ang="0">
                  <a:pos x="18" y="281"/>
                </a:cxn>
                <a:cxn ang="0">
                  <a:pos x="15" y="283"/>
                </a:cxn>
                <a:cxn ang="0">
                  <a:pos x="8" y="282"/>
                </a:cxn>
                <a:cxn ang="0">
                  <a:pos x="5" y="277"/>
                </a:cxn>
                <a:cxn ang="0">
                  <a:pos x="0" y="261"/>
                </a:cxn>
                <a:cxn ang="0">
                  <a:pos x="8" y="209"/>
                </a:cxn>
                <a:cxn ang="0">
                  <a:pos x="15" y="187"/>
                </a:cxn>
                <a:cxn ang="0">
                  <a:pos x="19" y="164"/>
                </a:cxn>
                <a:cxn ang="0">
                  <a:pos x="40" y="103"/>
                </a:cxn>
                <a:cxn ang="0">
                  <a:pos x="88" y="77"/>
                </a:cxn>
                <a:cxn ang="0">
                  <a:pos x="71" y="70"/>
                </a:cxn>
                <a:cxn ang="0">
                  <a:pos x="73" y="39"/>
                </a:cxn>
                <a:cxn ang="0">
                  <a:pos x="100" y="7"/>
                </a:cxn>
                <a:cxn ang="0">
                  <a:pos x="131" y="65"/>
                </a:cxn>
                <a:cxn ang="0">
                  <a:pos x="127" y="73"/>
                </a:cxn>
                <a:cxn ang="0">
                  <a:pos x="115" y="77"/>
                </a:cxn>
                <a:cxn ang="0">
                  <a:pos x="123" y="89"/>
                </a:cxn>
                <a:cxn ang="0">
                  <a:pos x="163" y="117"/>
                </a:cxn>
                <a:cxn ang="0">
                  <a:pos x="145" y="232"/>
                </a:cxn>
                <a:cxn ang="0">
                  <a:pos x="148" y="294"/>
                </a:cxn>
                <a:cxn ang="0">
                  <a:pos x="135" y="375"/>
                </a:cxn>
                <a:cxn ang="0">
                  <a:pos x="125" y="492"/>
                </a:cxn>
                <a:cxn ang="0">
                  <a:pos x="138" y="537"/>
                </a:cxn>
                <a:cxn ang="0">
                  <a:pos x="108" y="522"/>
                </a:cxn>
                <a:cxn ang="0">
                  <a:pos x="102" y="511"/>
                </a:cxn>
                <a:cxn ang="0">
                  <a:pos x="102" y="416"/>
                </a:cxn>
                <a:cxn ang="0">
                  <a:pos x="95" y="379"/>
                </a:cxn>
                <a:cxn ang="0">
                  <a:pos x="94" y="497"/>
                </a:cxn>
                <a:cxn ang="0">
                  <a:pos x="88" y="540"/>
                </a:cxn>
                <a:cxn ang="0">
                  <a:pos x="76" y="482"/>
                </a:cxn>
                <a:cxn ang="0">
                  <a:pos x="62" y="378"/>
                </a:cxn>
                <a:cxn ang="0">
                  <a:pos x="48" y="295"/>
                </a:cxn>
                <a:cxn ang="0">
                  <a:pos x="36" y="285"/>
                </a:cxn>
                <a:cxn ang="0">
                  <a:pos x="65" y="225"/>
                </a:cxn>
                <a:cxn ang="0">
                  <a:pos x="51" y="154"/>
                </a:cxn>
                <a:cxn ang="0">
                  <a:pos x="137" y="203"/>
                </a:cxn>
                <a:cxn ang="0">
                  <a:pos x="150" y="184"/>
                </a:cxn>
                <a:cxn ang="0">
                  <a:pos x="142" y="157"/>
                </a:cxn>
              </a:cxnLst>
              <a:rect l="0" t="0" r="r" b="b"/>
              <a:pathLst>
                <a:path w="181" h="542">
                  <a:moveTo>
                    <a:pt x="51" y="154"/>
                  </a:moveTo>
                  <a:cubicBezTo>
                    <a:pt x="50" y="161"/>
                    <a:pt x="48" y="174"/>
                    <a:pt x="46" y="181"/>
                  </a:cubicBezTo>
                  <a:cubicBezTo>
                    <a:pt x="44" y="186"/>
                    <a:pt x="43" y="192"/>
                    <a:pt x="41" y="198"/>
                  </a:cubicBezTo>
                  <a:cubicBezTo>
                    <a:pt x="35" y="208"/>
                    <a:pt x="41" y="203"/>
                    <a:pt x="35" y="217"/>
                  </a:cubicBezTo>
                  <a:cubicBezTo>
                    <a:pt x="37" y="230"/>
                    <a:pt x="28" y="244"/>
                    <a:pt x="27" y="255"/>
                  </a:cubicBezTo>
                  <a:cubicBezTo>
                    <a:pt x="25" y="257"/>
                    <a:pt x="19" y="256"/>
                    <a:pt x="16" y="258"/>
                  </a:cubicBezTo>
                  <a:cubicBezTo>
                    <a:pt x="17" y="259"/>
                    <a:pt x="18" y="261"/>
                    <a:pt x="19" y="262"/>
                  </a:cubicBezTo>
                  <a:cubicBezTo>
                    <a:pt x="20" y="264"/>
                    <a:pt x="21" y="266"/>
                    <a:pt x="22" y="268"/>
                  </a:cubicBezTo>
                  <a:cubicBezTo>
                    <a:pt x="24" y="272"/>
                    <a:pt x="23" y="275"/>
                    <a:pt x="23" y="279"/>
                  </a:cubicBezTo>
                  <a:cubicBezTo>
                    <a:pt x="25" y="280"/>
                    <a:pt x="26" y="281"/>
                    <a:pt x="28" y="282"/>
                  </a:cubicBezTo>
                  <a:cubicBezTo>
                    <a:pt x="26" y="281"/>
                    <a:pt x="25" y="281"/>
                    <a:pt x="24" y="280"/>
                  </a:cubicBezTo>
                  <a:cubicBezTo>
                    <a:pt x="23" y="283"/>
                    <a:pt x="24" y="283"/>
                    <a:pt x="23" y="286"/>
                  </a:cubicBezTo>
                  <a:cubicBezTo>
                    <a:pt x="23" y="287"/>
                    <a:pt x="22" y="287"/>
                    <a:pt x="19" y="286"/>
                  </a:cubicBezTo>
                  <a:cubicBezTo>
                    <a:pt x="19" y="283"/>
                    <a:pt x="19" y="284"/>
                    <a:pt x="18" y="281"/>
                  </a:cubicBezTo>
                  <a:cubicBezTo>
                    <a:pt x="18" y="280"/>
                    <a:pt x="17" y="279"/>
                    <a:pt x="16" y="277"/>
                  </a:cubicBezTo>
                  <a:cubicBezTo>
                    <a:pt x="15" y="280"/>
                    <a:pt x="16" y="281"/>
                    <a:pt x="15" y="283"/>
                  </a:cubicBezTo>
                  <a:cubicBezTo>
                    <a:pt x="15" y="284"/>
                    <a:pt x="13" y="285"/>
                    <a:pt x="12" y="285"/>
                  </a:cubicBezTo>
                  <a:cubicBezTo>
                    <a:pt x="11" y="283"/>
                    <a:pt x="9" y="283"/>
                    <a:pt x="8" y="282"/>
                  </a:cubicBezTo>
                  <a:cubicBezTo>
                    <a:pt x="7" y="281"/>
                    <a:pt x="7" y="280"/>
                    <a:pt x="6" y="279"/>
                  </a:cubicBezTo>
                  <a:cubicBezTo>
                    <a:pt x="6" y="278"/>
                    <a:pt x="5" y="278"/>
                    <a:pt x="5" y="277"/>
                  </a:cubicBezTo>
                  <a:cubicBezTo>
                    <a:pt x="2" y="272"/>
                    <a:pt x="3" y="268"/>
                    <a:pt x="4" y="262"/>
                  </a:cubicBezTo>
                  <a:cubicBezTo>
                    <a:pt x="3" y="262"/>
                    <a:pt x="1" y="261"/>
                    <a:pt x="0" y="261"/>
                  </a:cubicBezTo>
                  <a:cubicBezTo>
                    <a:pt x="0" y="257"/>
                    <a:pt x="0" y="248"/>
                    <a:pt x="0" y="244"/>
                  </a:cubicBezTo>
                  <a:cubicBezTo>
                    <a:pt x="2" y="225"/>
                    <a:pt x="4" y="227"/>
                    <a:pt x="8" y="209"/>
                  </a:cubicBezTo>
                  <a:cubicBezTo>
                    <a:pt x="8" y="205"/>
                    <a:pt x="13" y="197"/>
                    <a:pt x="11" y="192"/>
                  </a:cubicBezTo>
                  <a:cubicBezTo>
                    <a:pt x="10" y="189"/>
                    <a:pt x="12" y="188"/>
                    <a:pt x="15" y="187"/>
                  </a:cubicBezTo>
                  <a:cubicBezTo>
                    <a:pt x="14" y="183"/>
                    <a:pt x="13" y="178"/>
                    <a:pt x="15" y="176"/>
                  </a:cubicBezTo>
                  <a:cubicBezTo>
                    <a:pt x="19" y="172"/>
                    <a:pt x="18" y="168"/>
                    <a:pt x="19" y="164"/>
                  </a:cubicBezTo>
                  <a:cubicBezTo>
                    <a:pt x="23" y="152"/>
                    <a:pt x="26" y="138"/>
                    <a:pt x="31" y="126"/>
                  </a:cubicBezTo>
                  <a:cubicBezTo>
                    <a:pt x="35" y="117"/>
                    <a:pt x="35" y="111"/>
                    <a:pt x="40" y="103"/>
                  </a:cubicBezTo>
                  <a:cubicBezTo>
                    <a:pt x="50" y="91"/>
                    <a:pt x="66" y="91"/>
                    <a:pt x="80" y="86"/>
                  </a:cubicBezTo>
                  <a:cubicBezTo>
                    <a:pt x="84" y="83"/>
                    <a:pt x="88" y="82"/>
                    <a:pt x="88" y="77"/>
                  </a:cubicBezTo>
                  <a:cubicBezTo>
                    <a:pt x="84" y="80"/>
                    <a:pt x="70" y="79"/>
                    <a:pt x="68" y="72"/>
                  </a:cubicBezTo>
                  <a:cubicBezTo>
                    <a:pt x="68" y="73"/>
                    <a:pt x="69" y="74"/>
                    <a:pt x="71" y="70"/>
                  </a:cubicBezTo>
                  <a:cubicBezTo>
                    <a:pt x="67" y="68"/>
                    <a:pt x="67" y="68"/>
                    <a:pt x="66" y="64"/>
                  </a:cubicBezTo>
                  <a:cubicBezTo>
                    <a:pt x="74" y="59"/>
                    <a:pt x="75" y="48"/>
                    <a:pt x="73" y="39"/>
                  </a:cubicBezTo>
                  <a:cubicBezTo>
                    <a:pt x="72" y="31"/>
                    <a:pt x="72" y="27"/>
                    <a:pt x="75" y="20"/>
                  </a:cubicBezTo>
                  <a:cubicBezTo>
                    <a:pt x="78" y="11"/>
                    <a:pt x="90" y="3"/>
                    <a:pt x="100" y="7"/>
                  </a:cubicBezTo>
                  <a:cubicBezTo>
                    <a:pt x="116" y="0"/>
                    <a:pt x="124" y="12"/>
                    <a:pt x="128" y="22"/>
                  </a:cubicBezTo>
                  <a:cubicBezTo>
                    <a:pt x="135" y="36"/>
                    <a:pt x="130" y="49"/>
                    <a:pt x="131" y="65"/>
                  </a:cubicBezTo>
                  <a:cubicBezTo>
                    <a:pt x="131" y="68"/>
                    <a:pt x="136" y="69"/>
                    <a:pt x="136" y="69"/>
                  </a:cubicBezTo>
                  <a:cubicBezTo>
                    <a:pt x="135" y="72"/>
                    <a:pt x="131" y="73"/>
                    <a:pt x="127" y="73"/>
                  </a:cubicBezTo>
                  <a:cubicBezTo>
                    <a:pt x="129" y="74"/>
                    <a:pt x="131" y="76"/>
                    <a:pt x="132" y="78"/>
                  </a:cubicBezTo>
                  <a:cubicBezTo>
                    <a:pt x="128" y="81"/>
                    <a:pt x="118" y="77"/>
                    <a:pt x="115" y="77"/>
                  </a:cubicBezTo>
                  <a:cubicBezTo>
                    <a:pt x="114" y="78"/>
                    <a:pt x="116" y="80"/>
                    <a:pt x="116" y="81"/>
                  </a:cubicBezTo>
                  <a:cubicBezTo>
                    <a:pt x="120" y="85"/>
                    <a:pt x="119" y="85"/>
                    <a:pt x="123" y="89"/>
                  </a:cubicBezTo>
                  <a:cubicBezTo>
                    <a:pt x="135" y="94"/>
                    <a:pt x="145" y="98"/>
                    <a:pt x="153" y="102"/>
                  </a:cubicBezTo>
                  <a:cubicBezTo>
                    <a:pt x="158" y="106"/>
                    <a:pt x="159" y="107"/>
                    <a:pt x="163" y="117"/>
                  </a:cubicBezTo>
                  <a:cubicBezTo>
                    <a:pt x="163" y="125"/>
                    <a:pt x="177" y="165"/>
                    <a:pt x="181" y="186"/>
                  </a:cubicBezTo>
                  <a:cubicBezTo>
                    <a:pt x="180" y="206"/>
                    <a:pt x="160" y="222"/>
                    <a:pt x="145" y="232"/>
                  </a:cubicBezTo>
                  <a:cubicBezTo>
                    <a:pt x="150" y="251"/>
                    <a:pt x="157" y="268"/>
                    <a:pt x="162" y="287"/>
                  </a:cubicBezTo>
                  <a:cubicBezTo>
                    <a:pt x="157" y="291"/>
                    <a:pt x="154" y="293"/>
                    <a:pt x="148" y="294"/>
                  </a:cubicBezTo>
                  <a:cubicBezTo>
                    <a:pt x="144" y="320"/>
                    <a:pt x="141" y="347"/>
                    <a:pt x="139" y="373"/>
                  </a:cubicBezTo>
                  <a:cubicBezTo>
                    <a:pt x="138" y="374"/>
                    <a:pt x="136" y="374"/>
                    <a:pt x="135" y="375"/>
                  </a:cubicBezTo>
                  <a:cubicBezTo>
                    <a:pt x="135" y="396"/>
                    <a:pt x="135" y="417"/>
                    <a:pt x="133" y="438"/>
                  </a:cubicBezTo>
                  <a:cubicBezTo>
                    <a:pt x="130" y="459"/>
                    <a:pt x="127" y="472"/>
                    <a:pt x="125" y="492"/>
                  </a:cubicBezTo>
                  <a:cubicBezTo>
                    <a:pt x="124" y="505"/>
                    <a:pt x="128" y="517"/>
                    <a:pt x="137" y="527"/>
                  </a:cubicBezTo>
                  <a:cubicBezTo>
                    <a:pt x="139" y="530"/>
                    <a:pt x="139" y="533"/>
                    <a:pt x="138" y="537"/>
                  </a:cubicBezTo>
                  <a:cubicBezTo>
                    <a:pt x="136" y="540"/>
                    <a:pt x="116" y="540"/>
                    <a:pt x="111" y="528"/>
                  </a:cubicBezTo>
                  <a:cubicBezTo>
                    <a:pt x="111" y="526"/>
                    <a:pt x="107" y="515"/>
                    <a:pt x="108" y="522"/>
                  </a:cubicBezTo>
                  <a:cubicBezTo>
                    <a:pt x="105" y="522"/>
                    <a:pt x="105" y="522"/>
                    <a:pt x="105" y="522"/>
                  </a:cubicBezTo>
                  <a:cubicBezTo>
                    <a:pt x="105" y="522"/>
                    <a:pt x="103" y="513"/>
                    <a:pt x="102" y="511"/>
                  </a:cubicBezTo>
                  <a:cubicBezTo>
                    <a:pt x="103" y="507"/>
                    <a:pt x="103" y="502"/>
                    <a:pt x="105" y="498"/>
                  </a:cubicBezTo>
                  <a:cubicBezTo>
                    <a:pt x="112" y="466"/>
                    <a:pt x="100" y="448"/>
                    <a:pt x="102" y="416"/>
                  </a:cubicBezTo>
                  <a:cubicBezTo>
                    <a:pt x="102" y="407"/>
                    <a:pt x="100" y="388"/>
                    <a:pt x="99" y="379"/>
                  </a:cubicBezTo>
                  <a:cubicBezTo>
                    <a:pt x="98" y="379"/>
                    <a:pt x="97" y="379"/>
                    <a:pt x="95" y="379"/>
                  </a:cubicBezTo>
                  <a:cubicBezTo>
                    <a:pt x="93" y="407"/>
                    <a:pt x="93" y="442"/>
                    <a:pt x="92" y="471"/>
                  </a:cubicBezTo>
                  <a:cubicBezTo>
                    <a:pt x="91" y="481"/>
                    <a:pt x="93" y="489"/>
                    <a:pt x="94" y="497"/>
                  </a:cubicBezTo>
                  <a:cubicBezTo>
                    <a:pt x="95" y="502"/>
                    <a:pt x="95" y="507"/>
                    <a:pt x="94" y="513"/>
                  </a:cubicBezTo>
                  <a:cubicBezTo>
                    <a:pt x="95" y="523"/>
                    <a:pt x="96" y="534"/>
                    <a:pt x="88" y="540"/>
                  </a:cubicBezTo>
                  <a:cubicBezTo>
                    <a:pt x="62" y="542"/>
                    <a:pt x="74" y="522"/>
                    <a:pt x="78" y="505"/>
                  </a:cubicBezTo>
                  <a:cubicBezTo>
                    <a:pt x="80" y="497"/>
                    <a:pt x="78" y="489"/>
                    <a:pt x="76" y="482"/>
                  </a:cubicBezTo>
                  <a:cubicBezTo>
                    <a:pt x="70" y="457"/>
                    <a:pt x="65" y="439"/>
                    <a:pt x="63" y="414"/>
                  </a:cubicBezTo>
                  <a:cubicBezTo>
                    <a:pt x="63" y="402"/>
                    <a:pt x="63" y="389"/>
                    <a:pt x="62" y="378"/>
                  </a:cubicBezTo>
                  <a:cubicBezTo>
                    <a:pt x="61" y="377"/>
                    <a:pt x="59" y="378"/>
                    <a:pt x="58" y="376"/>
                  </a:cubicBezTo>
                  <a:cubicBezTo>
                    <a:pt x="58" y="337"/>
                    <a:pt x="51" y="321"/>
                    <a:pt x="48" y="295"/>
                  </a:cubicBezTo>
                  <a:cubicBezTo>
                    <a:pt x="45" y="293"/>
                    <a:pt x="39" y="292"/>
                    <a:pt x="35" y="290"/>
                  </a:cubicBezTo>
                  <a:cubicBezTo>
                    <a:pt x="35" y="289"/>
                    <a:pt x="36" y="287"/>
                    <a:pt x="36" y="285"/>
                  </a:cubicBezTo>
                  <a:cubicBezTo>
                    <a:pt x="43" y="287"/>
                    <a:pt x="43" y="287"/>
                    <a:pt x="43" y="287"/>
                  </a:cubicBezTo>
                  <a:cubicBezTo>
                    <a:pt x="65" y="225"/>
                    <a:pt x="65" y="225"/>
                    <a:pt x="65" y="225"/>
                  </a:cubicBezTo>
                  <a:cubicBezTo>
                    <a:pt x="60" y="223"/>
                    <a:pt x="55" y="221"/>
                    <a:pt x="51" y="219"/>
                  </a:cubicBezTo>
                  <a:cubicBezTo>
                    <a:pt x="55" y="199"/>
                    <a:pt x="56" y="175"/>
                    <a:pt x="51" y="154"/>
                  </a:cubicBezTo>
                  <a:close/>
                  <a:moveTo>
                    <a:pt x="142" y="157"/>
                  </a:moveTo>
                  <a:cubicBezTo>
                    <a:pt x="138" y="173"/>
                    <a:pt x="135" y="187"/>
                    <a:pt x="137" y="203"/>
                  </a:cubicBezTo>
                  <a:cubicBezTo>
                    <a:pt x="143" y="198"/>
                    <a:pt x="145" y="194"/>
                    <a:pt x="149" y="188"/>
                  </a:cubicBezTo>
                  <a:cubicBezTo>
                    <a:pt x="150" y="188"/>
                    <a:pt x="149" y="185"/>
                    <a:pt x="150" y="184"/>
                  </a:cubicBezTo>
                  <a:cubicBezTo>
                    <a:pt x="151" y="184"/>
                    <a:pt x="153" y="184"/>
                    <a:pt x="153" y="182"/>
                  </a:cubicBezTo>
                  <a:cubicBezTo>
                    <a:pt x="149" y="174"/>
                    <a:pt x="146" y="166"/>
                    <a:pt x="142" y="157"/>
                  </a:cubicBez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grpSp>
      <p:sp>
        <p:nvSpPr>
          <p:cNvPr id="51209" name="TextBox 45"/>
          <p:cNvSpPr txBox="1">
            <a:spLocks noChangeArrowheads="1"/>
          </p:cNvSpPr>
          <p:nvPr/>
        </p:nvSpPr>
        <p:spPr bwMode="auto">
          <a:xfrm>
            <a:off x="768350" y="176213"/>
            <a:ext cx="7972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BÀI </a:t>
            </a:r>
            <a:r>
              <a:rPr lang="en-US" altLang="en-US" sz="3600" b="1" smtClean="0">
                <a:solidFill>
                  <a:srgbClr val="FF0000"/>
                </a:solidFill>
                <a:latin typeface="Times New Roman" panose="02020603050405020304" pitchFamily="18" charset="0"/>
                <a:cs typeface="Times New Roman" panose="02020603050405020304" pitchFamily="18" charset="0"/>
              </a:rPr>
              <a:t>2: </a:t>
            </a:r>
            <a:r>
              <a:rPr lang="en-US" altLang="en-US" sz="3600" b="1">
                <a:solidFill>
                  <a:srgbClr val="FF0000"/>
                </a:solidFill>
                <a:latin typeface="Times New Roman" panose="02020603050405020304" pitchFamily="18" charset="0"/>
                <a:cs typeface="Times New Roman" panose="02020603050405020304" pitchFamily="18" charset="0"/>
              </a:rPr>
              <a:t>THỜI GIAN TRONG LỊCH SỬ</a:t>
            </a:r>
          </a:p>
        </p:txBody>
      </p:sp>
    </p:spTree>
    <p:extLst>
      <p:ext uri="{BB962C8B-B14F-4D97-AF65-F5344CB8AC3E}">
        <p14:creationId xmlns:p14="http://schemas.microsoft.com/office/powerpoint/2010/main" val="41252047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wipe(down)">
                                      <p:cBhvr>
                                        <p:cTn id="7"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5314" y="1273507"/>
            <a:ext cx="6578221" cy="523220"/>
          </a:xfrm>
          <a:prstGeom prst="rect">
            <a:avLst/>
          </a:prstGeom>
        </p:spPr>
        <p:txBody>
          <a:bodyPr wrap="square">
            <a:spAutoFit/>
          </a:bodyPr>
          <a:lstStyle/>
          <a:p>
            <a:r>
              <a:rPr lang="en-US" sz="2800" b="1" dirty="0" smtClean="0">
                <a:solidFill>
                  <a:schemeClr val="bg1"/>
                </a:solidFill>
                <a:cs typeface="Times New Roman" panose="02020603050405020304" pitchFamily="18" charset="0"/>
              </a:rPr>
              <a:t>2. </a:t>
            </a:r>
            <a:r>
              <a:rPr lang="en-US" sz="2800" b="1" dirty="0">
                <a:solidFill>
                  <a:schemeClr val="bg1"/>
                </a:solidFill>
                <a:cs typeface="Times New Roman" panose="02020603050405020304" pitchFamily="18" charset="0"/>
              </a:rPr>
              <a:t>CÁCH TÍNH THỜI GIAN</a:t>
            </a:r>
            <a:endParaRPr lang="en-US" sz="2800" b="1" dirty="0"/>
          </a:p>
        </p:txBody>
      </p:sp>
      <p:sp>
        <p:nvSpPr>
          <p:cNvPr id="4" name="Rectangle 3"/>
          <p:cNvSpPr/>
          <p:nvPr/>
        </p:nvSpPr>
        <p:spPr>
          <a:xfrm>
            <a:off x="2362200" y="2115187"/>
            <a:ext cx="4697499" cy="1892698"/>
          </a:xfrm>
          <a:prstGeom prst="rect">
            <a:avLst/>
          </a:prstGeom>
        </p:spPr>
        <p:txBody>
          <a:bodyPr wrap="square">
            <a:spAutoFit/>
          </a:bodyPr>
          <a:lstStyle/>
          <a:p>
            <a:pPr algn="just">
              <a:lnSpc>
                <a:spcPts val="2800"/>
              </a:lnSpc>
            </a:pPr>
            <a:r>
              <a:rPr lang="nl-NL" sz="2800" i="1" dirty="0">
                <a:solidFill>
                  <a:srgbClr val="FFFF00"/>
                </a:solidFill>
                <a:latin typeface="Times New Roman" panose="02020603050405020304" pitchFamily="18" charset="0"/>
                <a:cs typeface="Times New Roman" panose="02020603050405020304" pitchFamily="18" charset="0"/>
              </a:rPr>
              <a:t>Em có biết các nước trên thế giới hiện nay đang sử dụng lịch dương hay lịch âm không? Con người tính thời gian bằng những cách nào?</a:t>
            </a:r>
            <a:endParaRPr lang="en-US" sz="2800" i="1" dirty="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70849" y="3989412"/>
            <a:ext cx="2135777" cy="1877988"/>
          </a:xfrm>
          <a:prstGeom prst="rect">
            <a:avLst/>
          </a:prstGeom>
        </p:spPr>
      </p:pic>
      <p:pic>
        <p:nvPicPr>
          <p:cNvPr id="7" name="Picture 6"/>
          <p:cNvPicPr>
            <a:picLocks noChangeAspect="1"/>
          </p:cNvPicPr>
          <p:nvPr/>
        </p:nvPicPr>
        <p:blipFill>
          <a:blip r:embed="rId3"/>
          <a:stretch>
            <a:fillRect/>
          </a:stretch>
        </p:blipFill>
        <p:spPr>
          <a:xfrm>
            <a:off x="7322024" y="2033138"/>
            <a:ext cx="1463788" cy="1624462"/>
          </a:xfrm>
          <a:prstGeom prst="rect">
            <a:avLst/>
          </a:prstGeom>
        </p:spPr>
      </p:pic>
    </p:spTree>
    <p:extLst>
      <p:ext uri="{BB962C8B-B14F-4D97-AF65-F5344CB8AC3E}">
        <p14:creationId xmlns:p14="http://schemas.microsoft.com/office/powerpoint/2010/main" val="17694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1"/>
          <p:cNvSpPr txBox="1">
            <a:spLocks noGrp="1"/>
          </p:cNvSpPr>
          <p:nvPr>
            <p:ph type="body" idx="1"/>
          </p:nvPr>
        </p:nvSpPr>
        <p:spPr>
          <a:xfrm>
            <a:off x="2015767" y="1066800"/>
            <a:ext cx="3493828" cy="46506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endParaRPr sz="2400" b="1" dirty="0">
              <a:latin typeface="Times New Roman" panose="02020603050405020304" pitchFamily="18" charset="0"/>
              <a:cs typeface="Times New Roman" panose="02020603050405020304" pitchFamily="18" charset="0"/>
            </a:endParaRPr>
          </a:p>
          <a:p>
            <a:pPr algn="just">
              <a:lnSpc>
                <a:spcPts val="2800"/>
              </a:lnSpc>
            </a:pPr>
            <a:r>
              <a:rPr lang="fr-FR" sz="2400" dirty="0">
                <a:solidFill>
                  <a:srgbClr val="002060"/>
                </a:solidFill>
                <a:latin typeface="Times New Roman" panose="02020603050405020304" pitchFamily="18" charset="0"/>
                <a:cs typeface="Times New Roman" panose="02020603050405020304" pitchFamily="18" charset="0"/>
              </a:rPr>
              <a:t>Lịch chính thức của thế giới hiện nay dựa theo cách tính thời gian của dương lịch, gọi là công lịch.</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131" name="Google Shape;131;p21"/>
          <p:cNvSpPr txBox="1">
            <a:spLocks noGrp="1"/>
          </p:cNvSpPr>
          <p:nvPr>
            <p:ph type="body" idx="2"/>
          </p:nvPr>
        </p:nvSpPr>
        <p:spPr>
          <a:xfrm>
            <a:off x="5427710" y="1364656"/>
            <a:ext cx="3596185" cy="4650600"/>
          </a:xfrm>
          <a:prstGeom prst="rect">
            <a:avLst/>
          </a:prstGeom>
        </p:spPr>
        <p:txBody>
          <a:bodyPr spcFirstLastPara="1" vert="horz" wrap="square" lIns="91425" tIns="91425" rIns="91425" bIns="91425" numCol="1" anchor="t" anchorCtr="0" compatLnSpc="1">
            <a:prstTxWarp prst="textNoShape">
              <a:avLst/>
            </a:prstTxWarp>
            <a:noAutofit/>
          </a:bodyPr>
          <a:lstStyle/>
          <a:p>
            <a:pPr algn="just">
              <a:lnSpc>
                <a:spcPts val="2800"/>
              </a:lnSpc>
            </a:pPr>
            <a:endParaRPr lang="fr-FR" sz="2400" dirty="0" smtClean="0">
              <a:solidFill>
                <a:srgbClr val="002060"/>
              </a:solidFill>
              <a:latin typeface="Times New Roman" panose="02020603050405020304" pitchFamily="18" charset="0"/>
              <a:cs typeface="Times New Roman" panose="02020603050405020304" pitchFamily="18" charset="0"/>
            </a:endParaRPr>
          </a:p>
          <a:p>
            <a:pPr algn="just">
              <a:lnSpc>
                <a:spcPts val="2800"/>
              </a:lnSpc>
            </a:pPr>
            <a:endParaRPr lang="fr-FR" sz="2400" dirty="0">
              <a:solidFill>
                <a:srgbClr val="002060"/>
              </a:solidFill>
              <a:latin typeface="Times New Roman" panose="02020603050405020304" pitchFamily="18" charset="0"/>
              <a:cs typeface="Times New Roman" panose="02020603050405020304" pitchFamily="18" charset="0"/>
            </a:endParaRPr>
          </a:p>
          <a:p>
            <a:pPr marL="114300" indent="0" algn="just">
              <a:lnSpc>
                <a:spcPts val="2800"/>
              </a:lnSpc>
              <a:buNone/>
            </a:pPr>
            <a:endParaRPr lang="fr-FR" sz="2400" dirty="0">
              <a:solidFill>
                <a:srgbClr val="002060"/>
              </a:solidFill>
              <a:latin typeface="Times New Roman" panose="02020603050405020304" pitchFamily="18" charset="0"/>
              <a:cs typeface="Times New Roman" panose="02020603050405020304" pitchFamily="18" charset="0"/>
            </a:endParaRPr>
          </a:p>
          <a:p>
            <a:pPr marL="114300" indent="0" algn="just">
              <a:lnSpc>
                <a:spcPts val="2800"/>
              </a:lnSpc>
              <a:buNone/>
            </a:pPr>
            <a:endParaRPr lang="fr-FR" sz="2400" dirty="0" smtClean="0">
              <a:solidFill>
                <a:srgbClr val="002060"/>
              </a:solidFill>
              <a:latin typeface="Times New Roman" panose="02020603050405020304" pitchFamily="18" charset="0"/>
              <a:cs typeface="Times New Roman" panose="02020603050405020304" pitchFamily="18" charset="0"/>
            </a:endParaRPr>
          </a:p>
          <a:p>
            <a:pPr algn="just">
              <a:lnSpc>
                <a:spcPts val="2800"/>
              </a:lnSpc>
            </a:pPr>
            <a:endParaRPr lang="fr-FR" sz="2400" dirty="0" smtClean="0">
              <a:solidFill>
                <a:srgbClr val="002060"/>
              </a:solidFill>
              <a:latin typeface="Times New Roman" panose="02020603050405020304" pitchFamily="18" charset="0"/>
              <a:cs typeface="Times New Roman" panose="02020603050405020304" pitchFamily="18" charset="0"/>
            </a:endParaRPr>
          </a:p>
          <a:p>
            <a:pPr algn="just">
              <a:lnSpc>
                <a:spcPts val="2800"/>
              </a:lnSpc>
            </a:pPr>
            <a:r>
              <a:rPr lang="fr-FR" sz="2400" dirty="0" smtClean="0">
                <a:solidFill>
                  <a:srgbClr val="002060"/>
                </a:solidFill>
                <a:latin typeface="Times New Roman" panose="02020603050405020304" pitchFamily="18" charset="0"/>
                <a:cs typeface="Times New Roman" panose="02020603050405020304" pitchFamily="18" charset="0"/>
              </a:rPr>
              <a:t>Hiện </a:t>
            </a:r>
            <a:r>
              <a:rPr lang="fr-FR" sz="2400" dirty="0">
                <a:solidFill>
                  <a:srgbClr val="002060"/>
                </a:solidFill>
                <a:latin typeface="Times New Roman" panose="02020603050405020304" pitchFamily="18" charset="0"/>
                <a:cs typeface="Times New Roman" panose="02020603050405020304" pitchFamily="18" charset="0"/>
              </a:rPr>
              <a:t>nay, ở Việt Nam, Công lịch được dùng chính thức trong văn bản của nhà nước, tuy nhiên, âm lịch vẫn được sử dụng rộng rãi trong nhân dân.</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824443" y="485424"/>
            <a:ext cx="2927445" cy="2714975"/>
          </a:xfrm>
          <a:prstGeom prst="rect">
            <a:avLst/>
          </a:prstGeom>
        </p:spPr>
      </p:pic>
      <p:pic>
        <p:nvPicPr>
          <p:cNvPr id="4" name="Picture 3"/>
          <p:cNvPicPr>
            <a:picLocks noChangeAspect="1"/>
          </p:cNvPicPr>
          <p:nvPr/>
        </p:nvPicPr>
        <p:blipFill>
          <a:blip r:embed="rId4"/>
          <a:stretch>
            <a:fillRect/>
          </a:stretch>
        </p:blipFill>
        <p:spPr>
          <a:xfrm>
            <a:off x="2715902" y="3596076"/>
            <a:ext cx="2784146" cy="3000556"/>
          </a:xfrm>
          <a:prstGeom prst="rect">
            <a:avLst/>
          </a:prstGeom>
        </p:spPr>
      </p:pic>
      <p:sp>
        <p:nvSpPr>
          <p:cNvPr id="5" name="Rectangle 4"/>
          <p:cNvSpPr/>
          <p:nvPr/>
        </p:nvSpPr>
        <p:spPr>
          <a:xfrm>
            <a:off x="56366" y="1180332"/>
            <a:ext cx="2129051" cy="923330"/>
          </a:xfrm>
          <a:prstGeom prst="rect">
            <a:avLst/>
          </a:prstGeom>
        </p:spPr>
        <p:txBody>
          <a:bodyPr wrap="square">
            <a:spAutoFit/>
          </a:bodyPr>
          <a:lstStyle/>
          <a:p>
            <a:pPr algn="ctr"/>
            <a:r>
              <a:rPr lang="en-US" sz="2600" b="1" dirty="0">
                <a:solidFill>
                  <a:schemeClr val="bg1"/>
                </a:solidFill>
              </a:rPr>
              <a:t>Cách sử dụng lịch</a:t>
            </a:r>
            <a:endParaRPr lang="en-US" sz="2600" b="1" dirty="0"/>
          </a:p>
        </p:txBody>
      </p:sp>
      <p:grpSp>
        <p:nvGrpSpPr>
          <p:cNvPr id="14" name="Google Shape;533;p40"/>
          <p:cNvGrpSpPr/>
          <p:nvPr/>
        </p:nvGrpSpPr>
        <p:grpSpPr>
          <a:xfrm>
            <a:off x="47953" y="1430457"/>
            <a:ext cx="334182" cy="341043"/>
            <a:chOff x="1923675" y="1633650"/>
            <a:chExt cx="436002" cy="435975"/>
          </a:xfrm>
        </p:grpSpPr>
        <p:sp>
          <p:nvSpPr>
            <p:cNvPr id="1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Tree>
    <p:extLst>
      <p:ext uri="{BB962C8B-B14F-4D97-AF65-F5344CB8AC3E}">
        <p14:creationId xmlns:p14="http://schemas.microsoft.com/office/powerpoint/2010/main" val="247406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30">
                                            <p:txEl>
                                              <p:pRg st="1" end="1"/>
                                            </p:txEl>
                                          </p:spTgt>
                                        </p:tgtEl>
                                        <p:attrNameLst>
                                          <p:attrName>style.visibility</p:attrName>
                                        </p:attrNameLst>
                                      </p:cBhvr>
                                      <p:to>
                                        <p:strVal val="visible"/>
                                      </p:to>
                                    </p:set>
                                    <p:animEffect transition="in" filter="circle(in)">
                                      <p:cBhvr>
                                        <p:cTn id="19" dur="2000"/>
                                        <p:tgtEl>
                                          <p:spTgt spid="13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31">
                                            <p:txEl>
                                              <p:pRg st="5" end="5"/>
                                            </p:txEl>
                                          </p:spTgt>
                                        </p:tgtEl>
                                        <p:attrNameLst>
                                          <p:attrName>style.visibility</p:attrName>
                                        </p:attrNameLst>
                                      </p:cBhvr>
                                      <p:to>
                                        <p:strVal val="visible"/>
                                      </p:to>
                                    </p:set>
                                    <p:animEffect transition="in" filter="circle(in)">
                                      <p:cBhvr>
                                        <p:cTn id="29" dur="2000"/>
                                        <p:tgtEl>
                                          <p:spTgt spid="131">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5"/>
          <p:cNvSpPr>
            <a:spLocks noChangeArrowheads="1"/>
          </p:cNvSpPr>
          <p:nvPr/>
        </p:nvSpPr>
        <p:spPr bwMode="auto">
          <a:xfrm>
            <a:off x="0" y="5943600"/>
            <a:ext cx="9144000" cy="914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383838"/>
              </a:solidFill>
            </a:endParaRPr>
          </a:p>
        </p:txBody>
      </p:sp>
      <p:sp>
        <p:nvSpPr>
          <p:cNvPr id="26" name="AutoShape 64"/>
          <p:cNvSpPr>
            <a:spLocks noChangeArrowheads="1"/>
          </p:cNvSpPr>
          <p:nvPr/>
        </p:nvSpPr>
        <p:spPr bwMode="gray">
          <a:xfrm>
            <a:off x="685800" y="190500"/>
            <a:ext cx="5715000" cy="609600"/>
          </a:xfrm>
          <a:prstGeom prst="roundRect">
            <a:avLst>
              <a:gd name="adj" fmla="val 0"/>
            </a:avLst>
          </a:prstGeom>
          <a:noFill/>
          <a:ln w="38100">
            <a:noFill/>
            <a:round/>
            <a:headEnd/>
            <a:tailEnd/>
          </a:ln>
          <a:effectLst/>
        </p:spPr>
        <p:txBody>
          <a:bodyPr wrap="none" anchor="ctr"/>
          <a:lstStyle/>
          <a:p>
            <a:pPr eaLnBrk="1" fontAlgn="auto" hangingPunct="1">
              <a:spcBef>
                <a:spcPts val="0"/>
              </a:spcBef>
              <a:spcAft>
                <a:spcPts val="0"/>
              </a:spcAft>
              <a:defRPr/>
            </a:pPr>
            <a:r>
              <a:rPr lang="en-US" altLang="ko-KR" sz="2800" b="1" kern="0" dirty="0">
                <a:solidFill>
                  <a:prstClr val="white"/>
                </a:solidFill>
                <a:latin typeface="Calibri"/>
                <a:ea typeface="굴림" charset="-127"/>
              </a:rPr>
              <a:t>LIST OF TASKS</a:t>
            </a:r>
            <a:r>
              <a:rPr lang="en-US" sz="2800" b="1" dirty="0">
                <a:solidFill>
                  <a:prstClr val="white"/>
                </a:solidFill>
                <a:latin typeface="Calibri"/>
              </a:rPr>
              <a:t> – </a:t>
            </a:r>
            <a:r>
              <a:rPr lang="en-US" sz="2800" dirty="0">
                <a:solidFill>
                  <a:prstClr val="white"/>
                </a:solidFill>
                <a:latin typeface="Calibri"/>
              </a:rPr>
              <a:t>Your Text Here</a:t>
            </a:r>
          </a:p>
        </p:txBody>
      </p:sp>
      <p:sp>
        <p:nvSpPr>
          <p:cNvPr id="37" name="Rounded Rectangle 36"/>
          <p:cNvSpPr/>
          <p:nvPr/>
        </p:nvSpPr>
        <p:spPr bwMode="auto">
          <a:xfrm>
            <a:off x="342900" y="762000"/>
            <a:ext cx="8229600" cy="457200"/>
          </a:xfrm>
          <a:prstGeom prst="roundRect">
            <a:avLst>
              <a:gd name="adj" fmla="val 3242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9525">
            <a:solidFill>
              <a:schemeClr val="bg1"/>
            </a:solidFill>
            <a:round/>
            <a:headEnd/>
            <a:tailEnd/>
          </a:ln>
          <a:effectLst>
            <a:outerShdw blurRad="50800" dist="38100" dir="8100000" algn="tr" rotWithShape="0">
              <a:prstClr val="black">
                <a:alpha val="40000"/>
              </a:prstClr>
            </a:outerShdw>
          </a:effectLst>
        </p:spPr>
        <p:txBody>
          <a:bodyPr/>
          <a:lstStyle/>
          <a:p>
            <a:pPr algn="ctr" eaLnBrk="1" fontAlgn="auto" hangingPunct="1">
              <a:spcBef>
                <a:spcPts val="0"/>
              </a:spcBef>
              <a:spcAft>
                <a:spcPts val="0"/>
              </a:spcAft>
              <a:defRPr/>
            </a:pPr>
            <a:endParaRPr lang="en-US">
              <a:solidFill>
                <a:srgbClr val="383838"/>
              </a:solidFill>
              <a:latin typeface="Calibri"/>
            </a:endParaRPr>
          </a:p>
        </p:txBody>
      </p:sp>
      <p:sp>
        <p:nvSpPr>
          <p:cNvPr id="51209" name="TextBox 45"/>
          <p:cNvSpPr txBox="1">
            <a:spLocks noChangeArrowheads="1"/>
          </p:cNvSpPr>
          <p:nvPr/>
        </p:nvSpPr>
        <p:spPr bwMode="auto">
          <a:xfrm>
            <a:off x="768350" y="176213"/>
            <a:ext cx="7972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BÀI </a:t>
            </a:r>
            <a:r>
              <a:rPr lang="en-US" altLang="en-US" sz="3600" b="1" smtClean="0">
                <a:solidFill>
                  <a:srgbClr val="FF0000"/>
                </a:solidFill>
                <a:latin typeface="Times New Roman" panose="02020603050405020304" pitchFamily="18" charset="0"/>
                <a:cs typeface="Times New Roman" panose="02020603050405020304" pitchFamily="18" charset="0"/>
              </a:rPr>
              <a:t>2: </a:t>
            </a:r>
            <a:r>
              <a:rPr lang="en-US" altLang="en-US" sz="3600" b="1">
                <a:solidFill>
                  <a:srgbClr val="FF0000"/>
                </a:solidFill>
                <a:latin typeface="Times New Roman" panose="02020603050405020304" pitchFamily="18" charset="0"/>
                <a:cs typeface="Times New Roman" panose="02020603050405020304" pitchFamily="18" charset="0"/>
              </a:rPr>
              <a:t>THỜI GIAN TRONG LỊCH SỬ</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71600"/>
            <a:ext cx="76946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 y="3599378"/>
            <a:ext cx="8977313" cy="184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471631"/>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450466"/>
            <a:ext cx="2886500" cy="830997"/>
          </a:xfrm>
          <a:prstGeom prst="rect">
            <a:avLst/>
          </a:prstGeom>
        </p:spPr>
        <p:txBody>
          <a:bodyPr wrap="square">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Một số khái niệm </a:t>
            </a:r>
          </a:p>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về thời gian</a:t>
            </a:r>
            <a:endParaRPr lang="en-US" sz="2400" b="1" dirty="0">
              <a:latin typeface="Times New Roman" panose="02020603050405020304" pitchFamily="18" charset="0"/>
              <a:cs typeface="Times New Roman" panose="02020603050405020304" pitchFamily="18" charset="0"/>
            </a:endParaRPr>
          </a:p>
        </p:txBody>
      </p:sp>
      <p:sp>
        <p:nvSpPr>
          <p:cNvPr id="4" name="Round Same Side Corner Rectangle 3"/>
          <p:cNvSpPr/>
          <p:nvPr/>
        </p:nvSpPr>
        <p:spPr>
          <a:xfrm rot="16200000">
            <a:off x="4314464" y="194656"/>
            <a:ext cx="876739" cy="4128450"/>
          </a:xfrm>
          <a:prstGeom prst="round2SameRect">
            <a:avLst>
              <a:gd name="adj1" fmla="val 23321"/>
              <a:gd name="adj2" fmla="val 0"/>
            </a:avLst>
          </a:prstGeom>
          <a:solidFill>
            <a:schemeClr val="accent4"/>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ound Same Side Corner Rectangle 4"/>
          <p:cNvSpPr/>
          <p:nvPr/>
        </p:nvSpPr>
        <p:spPr>
          <a:xfrm rot="5400000" flipH="1">
            <a:off x="7240200" y="1407773"/>
            <a:ext cx="876741" cy="1559257"/>
          </a:xfrm>
          <a:prstGeom prst="round2SameRect">
            <a:avLst>
              <a:gd name="adj1" fmla="val 34679"/>
              <a:gd name="adj2" fmla="val 0"/>
            </a:avLst>
          </a:prstGeom>
          <a:solidFill>
            <a:schemeClr val="accent4"/>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32"/>
          <p:cNvSpPr>
            <a:spLocks noChangeArrowheads="1"/>
          </p:cNvSpPr>
          <p:nvPr/>
        </p:nvSpPr>
        <p:spPr bwMode="auto">
          <a:xfrm>
            <a:off x="3016609" y="1902092"/>
            <a:ext cx="3123494" cy="861774"/>
          </a:xfrm>
          <a:prstGeom prst="rect">
            <a:avLst/>
          </a:prstGeom>
          <a:noFill/>
          <a:ln w="9525">
            <a:noFill/>
            <a:miter lim="800000"/>
            <a:headEnd/>
            <a:tailEnd/>
          </a:ln>
        </p:spPr>
        <p:txBody>
          <a:bodyPr wrap="square">
            <a:spAutoFit/>
          </a:bodyPr>
          <a:lstStyle/>
          <a:p>
            <a:pPr algn="just">
              <a:lnSpc>
                <a:spcPts val="2000"/>
              </a:lnSpc>
            </a:pPr>
            <a:r>
              <a:rPr lang="fr-FR" sz="2400" dirty="0" smtClean="0">
                <a:latin typeface="Times New Roman" panose="02020603050405020304" pitchFamily="18" charset="0"/>
                <a:cs typeface="Times New Roman" panose="02020603050405020304" pitchFamily="18" charset="0"/>
              </a:rPr>
              <a:t>- </a:t>
            </a:r>
            <a:r>
              <a:rPr lang="fr-FR" sz="2400" dirty="0" err="1" smtClean="0">
                <a:solidFill>
                  <a:schemeClr val="bg1"/>
                </a:solidFill>
                <a:latin typeface="Times New Roman" panose="02020603050405020304" pitchFamily="18" charset="0"/>
                <a:cs typeface="Times New Roman" panose="02020603050405020304" pitchFamily="18" charset="0"/>
              </a:rPr>
              <a:t>Công</a:t>
            </a:r>
            <a:r>
              <a:rPr lang="fr-FR" sz="2400" dirty="0" smtClean="0">
                <a:solidFill>
                  <a:schemeClr val="bg1"/>
                </a:solidFill>
                <a:latin typeface="Times New Roman" panose="02020603050405020304" pitchFamily="18" charset="0"/>
                <a:cs typeface="Times New Roman" panose="02020603050405020304" pitchFamily="18" charset="0"/>
              </a:rPr>
              <a:t> </a:t>
            </a:r>
            <a:r>
              <a:rPr lang="fr-FR" sz="2400" dirty="0">
                <a:solidFill>
                  <a:schemeClr val="bg1"/>
                </a:solidFill>
                <a:latin typeface="Times New Roman" panose="02020603050405020304" pitchFamily="18" charset="0"/>
                <a:cs typeface="Times New Roman" panose="02020603050405020304" pitchFamily="18" charset="0"/>
              </a:rPr>
              <a:t>lịch lấy năm 1 là năm làm năm đầu tiên của Công nguyên. </a:t>
            </a:r>
          </a:p>
        </p:txBody>
      </p:sp>
      <p:sp>
        <p:nvSpPr>
          <p:cNvPr id="14" name="Round Same Side Corner Rectangle 13"/>
          <p:cNvSpPr/>
          <p:nvPr/>
        </p:nvSpPr>
        <p:spPr>
          <a:xfrm rot="16200000">
            <a:off x="4535940" y="1100401"/>
            <a:ext cx="797291" cy="4527658"/>
          </a:xfrm>
          <a:prstGeom prst="round2SameRect">
            <a:avLst>
              <a:gd name="adj1" fmla="val 23321"/>
              <a:gd name="adj2" fmla="val 0"/>
            </a:avLst>
          </a:prstGeom>
          <a:solidFill>
            <a:schemeClr val="accent2"/>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ound Same Side Corner Rectangle 14"/>
          <p:cNvSpPr/>
          <p:nvPr/>
        </p:nvSpPr>
        <p:spPr>
          <a:xfrm rot="5400000" flipH="1">
            <a:off x="7483964" y="2765825"/>
            <a:ext cx="782738" cy="1318132"/>
          </a:xfrm>
          <a:prstGeom prst="round2SameRect">
            <a:avLst>
              <a:gd name="adj1" fmla="val 34679"/>
              <a:gd name="adj2" fmla="val 0"/>
            </a:avLst>
          </a:prstGeom>
          <a:solidFill>
            <a:schemeClr val="accent2"/>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Round Same Side Corner Rectangle 15"/>
          <p:cNvSpPr/>
          <p:nvPr/>
        </p:nvSpPr>
        <p:spPr>
          <a:xfrm rot="16200000">
            <a:off x="4206063" y="2723003"/>
            <a:ext cx="1093542" cy="4128449"/>
          </a:xfrm>
          <a:prstGeom prst="round2SameRect">
            <a:avLst>
              <a:gd name="adj1" fmla="val 23321"/>
              <a:gd name="adj2" fmla="val 0"/>
            </a:avLst>
          </a:prstGeom>
          <a:solidFill>
            <a:schemeClr val="accent2">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 Same Side Corner Rectangle 16"/>
          <p:cNvSpPr/>
          <p:nvPr/>
        </p:nvSpPr>
        <p:spPr>
          <a:xfrm rot="5400000" flipH="1">
            <a:off x="7026055" y="4113343"/>
            <a:ext cx="1093543" cy="1347768"/>
          </a:xfrm>
          <a:prstGeom prst="round2SameRect">
            <a:avLst>
              <a:gd name="adj1" fmla="val 34679"/>
              <a:gd name="adj2" fmla="val 0"/>
            </a:avLst>
          </a:prstGeom>
          <a:solidFill>
            <a:schemeClr val="accent2">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37"/>
          <p:cNvSpPr>
            <a:spLocks noChangeArrowheads="1"/>
          </p:cNvSpPr>
          <p:nvPr/>
        </p:nvSpPr>
        <p:spPr bwMode="auto">
          <a:xfrm>
            <a:off x="2977585" y="2972862"/>
            <a:ext cx="4002712" cy="605294"/>
          </a:xfrm>
          <a:prstGeom prst="rect">
            <a:avLst/>
          </a:prstGeom>
          <a:noFill/>
          <a:ln w="9525">
            <a:noFill/>
            <a:miter lim="800000"/>
            <a:headEnd/>
            <a:tailEnd/>
          </a:ln>
        </p:spPr>
        <p:txBody>
          <a:bodyPr wrap="square">
            <a:spAutoFit/>
          </a:bodyPr>
          <a:lstStyle/>
          <a:p>
            <a:pPr algn="just">
              <a:lnSpc>
                <a:spcPts val="2000"/>
              </a:lnSpc>
            </a:pPr>
            <a:r>
              <a:rPr lang="fr-FR" sz="2400" dirty="0" smtClean="0">
                <a:solidFill>
                  <a:schemeClr val="bg1"/>
                </a:solidFill>
                <a:latin typeface="Times New Roman" panose="02020603050405020304" pitchFamily="18" charset="0"/>
                <a:cs typeface="Times New Roman" panose="02020603050405020304" pitchFamily="18" charset="0"/>
              </a:rPr>
              <a:t>- </a:t>
            </a:r>
            <a:r>
              <a:rPr lang="fr-FR" sz="2400" dirty="0" err="1" smtClean="0">
                <a:solidFill>
                  <a:schemeClr val="bg1"/>
                </a:solidFill>
                <a:latin typeface="Times New Roman" panose="02020603050405020304" pitchFamily="18" charset="0"/>
                <a:cs typeface="Times New Roman" panose="02020603050405020304" pitchFamily="18" charset="0"/>
              </a:rPr>
              <a:t>Trước</a:t>
            </a:r>
            <a:r>
              <a:rPr lang="fr-FR" sz="2400" dirty="0" smtClean="0">
                <a:solidFill>
                  <a:schemeClr val="bg1"/>
                </a:solidFill>
                <a:latin typeface="Times New Roman" panose="02020603050405020304" pitchFamily="18" charset="0"/>
                <a:cs typeface="Times New Roman" panose="02020603050405020304" pitchFamily="18" charset="0"/>
              </a:rPr>
              <a:t> </a:t>
            </a:r>
            <a:r>
              <a:rPr lang="fr-FR" sz="2400" dirty="0">
                <a:solidFill>
                  <a:schemeClr val="bg1"/>
                </a:solidFill>
                <a:latin typeface="Times New Roman" panose="02020603050405020304" pitchFamily="18" charset="0"/>
                <a:cs typeface="Times New Roman" panose="02020603050405020304" pitchFamily="18" charset="0"/>
              </a:rPr>
              <a:t>năm 1 là trước Công nguyên (TCN). </a:t>
            </a:r>
          </a:p>
        </p:txBody>
      </p:sp>
      <p:sp>
        <p:nvSpPr>
          <p:cNvPr id="20" name="Rectangle 38"/>
          <p:cNvSpPr>
            <a:spLocks noChangeArrowheads="1"/>
          </p:cNvSpPr>
          <p:nvPr/>
        </p:nvSpPr>
        <p:spPr bwMode="auto">
          <a:xfrm>
            <a:off x="2952122" y="4319492"/>
            <a:ext cx="3864935" cy="1118255"/>
          </a:xfrm>
          <a:prstGeom prst="rect">
            <a:avLst/>
          </a:prstGeom>
          <a:noFill/>
          <a:ln w="9525">
            <a:noFill/>
            <a:miter lim="800000"/>
            <a:headEnd/>
            <a:tailEnd/>
          </a:ln>
        </p:spPr>
        <p:txBody>
          <a:bodyPr wrap="square">
            <a:spAutoFit/>
          </a:bodyPr>
          <a:lstStyle/>
          <a:p>
            <a:pPr marL="342900" indent="-342900" algn="just">
              <a:lnSpc>
                <a:spcPts val="2000"/>
              </a:lnSpc>
              <a:buFontTx/>
              <a:buChar char="-"/>
            </a:pPr>
            <a:r>
              <a:rPr lang="fr-FR" sz="2400" dirty="0" err="1" smtClean="0">
                <a:solidFill>
                  <a:schemeClr val="bg1"/>
                </a:solidFill>
                <a:latin typeface="Times New Roman" panose="02020603050405020304" pitchFamily="18" charset="0"/>
                <a:cs typeface="Times New Roman" panose="02020603050405020304" pitchFamily="18" charset="0"/>
              </a:rPr>
              <a:t>Một</a:t>
            </a:r>
            <a:r>
              <a:rPr lang="fr-FR" sz="2400" dirty="0" smtClean="0">
                <a:solidFill>
                  <a:schemeClr val="bg1"/>
                </a:solidFill>
                <a:latin typeface="Times New Roman" panose="02020603050405020304" pitchFamily="18" charset="0"/>
                <a:cs typeface="Times New Roman" panose="02020603050405020304" pitchFamily="18" charset="0"/>
              </a:rPr>
              <a:t> </a:t>
            </a:r>
            <a:r>
              <a:rPr lang="fr-FR" sz="2400" dirty="0">
                <a:solidFill>
                  <a:schemeClr val="bg1"/>
                </a:solidFill>
                <a:latin typeface="Times New Roman" panose="02020603050405020304" pitchFamily="18" charset="0"/>
                <a:cs typeface="Times New Roman" panose="02020603050405020304" pitchFamily="18" charset="0"/>
              </a:rPr>
              <a:t>thập kỉ là 10 năm. </a:t>
            </a:r>
            <a:endParaRPr lang="fr-FR" sz="2400" dirty="0" smtClean="0">
              <a:solidFill>
                <a:schemeClr val="bg1"/>
              </a:solidFill>
              <a:latin typeface="Times New Roman" panose="02020603050405020304" pitchFamily="18" charset="0"/>
              <a:cs typeface="Times New Roman" panose="02020603050405020304" pitchFamily="18" charset="0"/>
            </a:endParaRPr>
          </a:p>
          <a:p>
            <a:pPr marL="342900" indent="-342900" algn="just">
              <a:lnSpc>
                <a:spcPts val="2000"/>
              </a:lnSpc>
              <a:buFontTx/>
              <a:buChar char="-"/>
            </a:pPr>
            <a:r>
              <a:rPr lang="fr-FR" sz="2400" dirty="0" err="1" smtClean="0">
                <a:solidFill>
                  <a:schemeClr val="bg1"/>
                </a:solidFill>
                <a:latin typeface="Times New Roman" panose="02020603050405020304" pitchFamily="18" charset="0"/>
                <a:cs typeface="Times New Roman" panose="02020603050405020304" pitchFamily="18" charset="0"/>
              </a:rPr>
              <a:t>Một</a:t>
            </a:r>
            <a:r>
              <a:rPr lang="fr-FR" sz="2400" dirty="0" smtClean="0">
                <a:solidFill>
                  <a:schemeClr val="bg1"/>
                </a:solidFill>
                <a:latin typeface="Times New Roman" panose="02020603050405020304" pitchFamily="18" charset="0"/>
                <a:cs typeface="Times New Roman" panose="02020603050405020304" pitchFamily="18" charset="0"/>
              </a:rPr>
              <a:t> </a:t>
            </a:r>
            <a:r>
              <a:rPr lang="fr-FR" sz="2400" dirty="0">
                <a:solidFill>
                  <a:schemeClr val="bg1"/>
                </a:solidFill>
                <a:latin typeface="Times New Roman" panose="02020603050405020304" pitchFamily="18" charset="0"/>
                <a:cs typeface="Times New Roman" panose="02020603050405020304" pitchFamily="18" charset="0"/>
              </a:rPr>
              <a:t>thế kỉ là 100 </a:t>
            </a:r>
            <a:r>
              <a:rPr lang="fr-FR" sz="2400" dirty="0" err="1" smtClean="0">
                <a:solidFill>
                  <a:schemeClr val="bg1"/>
                </a:solidFill>
                <a:latin typeface="Times New Roman" panose="02020603050405020304" pitchFamily="18" charset="0"/>
                <a:cs typeface="Times New Roman" panose="02020603050405020304" pitchFamily="18" charset="0"/>
              </a:rPr>
              <a:t>năm</a:t>
            </a:r>
            <a:r>
              <a:rPr lang="fr-FR" sz="2400" dirty="0" smtClean="0">
                <a:solidFill>
                  <a:schemeClr val="bg1"/>
                </a:solidFill>
                <a:latin typeface="Times New Roman" panose="02020603050405020304" pitchFamily="18" charset="0"/>
                <a:cs typeface="Times New Roman" panose="02020603050405020304" pitchFamily="18" charset="0"/>
              </a:rPr>
              <a:t>.</a:t>
            </a:r>
          </a:p>
          <a:p>
            <a:pPr marL="342900" indent="-342900" algn="just">
              <a:lnSpc>
                <a:spcPts val="2000"/>
              </a:lnSpc>
              <a:buFontTx/>
              <a:buChar char="-"/>
            </a:pPr>
            <a:r>
              <a:rPr lang="fr-FR" sz="2400" dirty="0" err="1" smtClean="0">
                <a:solidFill>
                  <a:schemeClr val="bg1"/>
                </a:solidFill>
                <a:latin typeface="Times New Roman" panose="02020603050405020304" pitchFamily="18" charset="0"/>
                <a:cs typeface="Times New Roman" panose="02020603050405020304" pitchFamily="18" charset="0"/>
              </a:rPr>
              <a:t>Một</a:t>
            </a:r>
            <a:r>
              <a:rPr lang="fr-FR" sz="2400" dirty="0" smtClean="0">
                <a:solidFill>
                  <a:schemeClr val="bg1"/>
                </a:solidFill>
                <a:latin typeface="Times New Roman" panose="02020603050405020304" pitchFamily="18" charset="0"/>
                <a:cs typeface="Times New Roman" panose="02020603050405020304" pitchFamily="18" charset="0"/>
              </a:rPr>
              <a:t> </a:t>
            </a:r>
            <a:r>
              <a:rPr lang="fr-FR" sz="2400" dirty="0">
                <a:solidFill>
                  <a:schemeClr val="bg1"/>
                </a:solidFill>
                <a:latin typeface="Times New Roman" panose="02020603050405020304" pitchFamily="18" charset="0"/>
                <a:cs typeface="Times New Roman" panose="02020603050405020304" pitchFamily="18" charset="0"/>
              </a:rPr>
              <a:t>thiên niên kỉ là 1000 năm.</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1" name="TextBox 8"/>
          <p:cNvSpPr txBox="1">
            <a:spLocks noChangeArrowheads="1"/>
          </p:cNvSpPr>
          <p:nvPr/>
        </p:nvSpPr>
        <p:spPr bwMode="auto">
          <a:xfrm>
            <a:off x="6861195" y="1831744"/>
            <a:ext cx="1568690" cy="830997"/>
          </a:xfrm>
          <a:prstGeom prst="rect">
            <a:avLst/>
          </a:prstGeom>
          <a:noFill/>
          <a:ln w="9525">
            <a:noFill/>
            <a:miter lim="800000"/>
            <a:headEnd/>
            <a:tailEnd/>
          </a:ln>
        </p:spPr>
        <p:txBody>
          <a:bodyPr wrap="square" anchor="ctr">
            <a:spAutoFit/>
          </a:bodyPr>
          <a:lstStyle/>
          <a:p>
            <a:pPr algn="ctr"/>
            <a:r>
              <a:rPr lang="en-US" sz="2400" b="1" dirty="0">
                <a:latin typeface="Times New Roman" panose="02020603050405020304" pitchFamily="18" charset="0"/>
                <a:cs typeface="Times New Roman" panose="02020603050405020304" pitchFamily="18" charset="0"/>
              </a:rPr>
              <a:t>Công </a:t>
            </a:r>
          </a:p>
          <a:p>
            <a:pPr algn="ctr"/>
            <a:r>
              <a:rPr lang="en-US" sz="2400" b="1" dirty="0">
                <a:latin typeface="Times New Roman" panose="02020603050405020304" pitchFamily="18" charset="0"/>
                <a:cs typeface="Times New Roman" panose="02020603050405020304" pitchFamily="18" charset="0"/>
              </a:rPr>
              <a:t>nguyên</a:t>
            </a:r>
          </a:p>
        </p:txBody>
      </p:sp>
      <p:sp>
        <p:nvSpPr>
          <p:cNvPr id="22" name="TextBox 33"/>
          <p:cNvSpPr txBox="1">
            <a:spLocks noChangeArrowheads="1"/>
          </p:cNvSpPr>
          <p:nvPr/>
        </p:nvSpPr>
        <p:spPr bwMode="auto">
          <a:xfrm>
            <a:off x="7339807" y="3035490"/>
            <a:ext cx="835486" cy="830997"/>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TCN</a:t>
            </a:r>
          </a:p>
          <a:p>
            <a:pPr algn="ctr"/>
            <a:r>
              <a:rPr lang="en-US" sz="2400" b="1" dirty="0">
                <a:solidFill>
                  <a:schemeClr val="bg1"/>
                </a:solidFill>
                <a:latin typeface="Times New Roman" panose="02020603050405020304" pitchFamily="18" charset="0"/>
                <a:cs typeface="Times New Roman" panose="02020603050405020304" pitchFamily="18" charset="0"/>
              </a:rPr>
              <a:t>SCN</a:t>
            </a:r>
          </a:p>
        </p:txBody>
      </p:sp>
      <p:sp>
        <p:nvSpPr>
          <p:cNvPr id="23" name="TextBox 33"/>
          <p:cNvSpPr txBox="1">
            <a:spLocks noChangeArrowheads="1"/>
          </p:cNvSpPr>
          <p:nvPr/>
        </p:nvSpPr>
        <p:spPr bwMode="auto">
          <a:xfrm>
            <a:off x="6983403" y="4206642"/>
            <a:ext cx="830677" cy="830997"/>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Khái</a:t>
            </a:r>
          </a:p>
          <a:p>
            <a:pPr algn="ctr"/>
            <a:r>
              <a:rPr lang="en-US" sz="2400" b="1" dirty="0">
                <a:solidFill>
                  <a:schemeClr val="bg1"/>
                </a:solidFill>
                <a:latin typeface="Times New Roman" panose="02020603050405020304" pitchFamily="18" charset="0"/>
                <a:cs typeface="Times New Roman" panose="02020603050405020304" pitchFamily="18" charset="0"/>
              </a:rPr>
              <a:t>niệm</a:t>
            </a:r>
          </a:p>
        </p:txBody>
      </p:sp>
      <p:grpSp>
        <p:nvGrpSpPr>
          <p:cNvPr id="24" name="Google Shape;533;p40"/>
          <p:cNvGrpSpPr/>
          <p:nvPr/>
        </p:nvGrpSpPr>
        <p:grpSpPr>
          <a:xfrm>
            <a:off x="20993" y="1561049"/>
            <a:ext cx="334182" cy="341043"/>
            <a:chOff x="1923675" y="1633650"/>
            <a:chExt cx="436002" cy="435975"/>
          </a:xfrm>
        </p:grpSpPr>
        <p:sp>
          <p:nvSpPr>
            <p:cNvPr id="2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3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Tree>
    <p:extLst>
      <p:ext uri="{BB962C8B-B14F-4D97-AF65-F5344CB8AC3E}">
        <p14:creationId xmlns:p14="http://schemas.microsoft.com/office/powerpoint/2010/main" val="12511148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1" grpId="0"/>
      <p:bldP spid="14" grpId="0" animBg="1"/>
      <p:bldP spid="15" grpId="0" animBg="1"/>
      <p:bldP spid="16" grpId="0" animBg="1"/>
      <p:bldP spid="17" grpId="0" animBg="1"/>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76700" y="1835100"/>
            <a:ext cx="2288663" cy="1839781"/>
          </a:xfrm>
          <a:prstGeom prst="rect">
            <a:avLst/>
          </a:prstGeom>
        </p:spPr>
        <p:txBody>
          <a:bodyPr spcFirstLastPara="1" vert="horz" wrap="square" lIns="91425" tIns="91425" rIns="91425" bIns="91425" numCol="1" anchor="t" anchorCtr="0" compatLnSpc="1">
            <a:prstTxWarp prst="textNoShape">
              <a:avLst/>
            </a:prstTxWarp>
            <a:noAutofit/>
          </a:bodyPr>
          <a:lstStyle/>
          <a:p>
            <a:pPr lvl="0" algn="ctr"/>
            <a:r>
              <a:rPr lang="en-US" sz="2800" dirty="0">
                <a:solidFill>
                  <a:schemeClr val="bg1"/>
                </a:solidFill>
                <a:latin typeface="Times New Roman" panose="02020603050405020304" pitchFamily="18" charset="0"/>
                <a:cs typeface="Times New Roman" panose="02020603050405020304" pitchFamily="18" charset="0"/>
              </a:rPr>
              <a:t>Thảo luận </a:t>
            </a:r>
            <a:br>
              <a:rPr lang="en-US" sz="2800" dirty="0">
                <a:solidFill>
                  <a:schemeClr val="bg1"/>
                </a:solidFill>
                <a:latin typeface="Times New Roman" panose="02020603050405020304" pitchFamily="18" charset="0"/>
                <a:cs typeface="Times New Roman" panose="02020603050405020304" pitchFamily="18" charset="0"/>
              </a:rPr>
            </a:br>
            <a:r>
              <a:rPr lang="en-US" sz="2800" dirty="0">
                <a:solidFill>
                  <a:schemeClr val="bg1"/>
                </a:solidFill>
                <a:latin typeface="Times New Roman" panose="02020603050405020304" pitchFamily="18" charset="0"/>
                <a:cs typeface="Times New Roman" panose="02020603050405020304" pitchFamily="18" charset="0"/>
              </a:rPr>
              <a:t>và trả lời câu hỏi</a:t>
            </a:r>
            <a:endParaRPr sz="2800" dirty="0">
              <a:solidFill>
                <a:schemeClr val="bg1"/>
              </a:solidFill>
              <a:latin typeface="Times New Roman" panose="02020603050405020304" pitchFamily="18" charset="0"/>
              <a:cs typeface="Times New Roman" panose="02020603050405020304" pitchFamily="18" charset="0"/>
            </a:endParaRPr>
          </a:p>
        </p:txBody>
      </p:sp>
      <p:sp>
        <p:nvSpPr>
          <p:cNvPr id="139" name="Google Shape;139;p22"/>
          <p:cNvSpPr txBox="1">
            <a:spLocks noGrp="1"/>
          </p:cNvSpPr>
          <p:nvPr>
            <p:ph type="body" idx="1"/>
          </p:nvPr>
        </p:nvSpPr>
        <p:spPr>
          <a:xfrm>
            <a:off x="2819400" y="1600200"/>
            <a:ext cx="5830469" cy="4466976"/>
          </a:xfrm>
          <a:prstGeom prst="rect">
            <a:avLst/>
          </a:prstGeom>
        </p:spPr>
        <p:txBody>
          <a:bodyPr spcFirstLastPara="1" vert="horz" wrap="square" lIns="91425" tIns="91425" rIns="91425" bIns="91425" numCol="1" anchor="t" anchorCtr="0" compatLnSpc="1">
            <a:prstTxWarp prst="textNoShape">
              <a:avLst/>
            </a:prstTxWarp>
            <a:noAutofit/>
          </a:bodyPr>
          <a:lstStyle/>
          <a:p>
            <a:pPr algn="just">
              <a:lnSpc>
                <a:spcPts val="2600"/>
              </a:lnSpc>
            </a:pPr>
            <a:r>
              <a:rPr lang="nl-NL" sz="2800" i="1" dirty="0">
                <a:solidFill>
                  <a:srgbClr val="002060"/>
                </a:solidFill>
                <a:latin typeface="Times New Roman" panose="02020603050405020304" pitchFamily="18" charset="0"/>
                <a:cs typeface="Times New Roman" panose="02020603050405020304" pitchFamily="18" charset="0"/>
              </a:rPr>
              <a:t>Vì sao trên thế giới cần một thứ lịch chung?</a:t>
            </a:r>
          </a:p>
          <a:p>
            <a:pPr algn="just">
              <a:lnSpc>
                <a:spcPts val="2600"/>
              </a:lnSpc>
            </a:pPr>
            <a:r>
              <a:rPr lang="fr-FR" sz="2800" b="1" dirty="0">
                <a:solidFill>
                  <a:schemeClr val="accent3">
                    <a:lumMod val="50000"/>
                  </a:schemeClr>
                </a:solidFill>
                <a:latin typeface="Times New Roman" panose="02020603050405020304" pitchFamily="18" charset="0"/>
                <a:cs typeface="Times New Roman" panose="02020603050405020304" pitchFamily="18" charset="0"/>
              </a:rPr>
              <a:t>Xã hội loài người ngày càng phát triển, để thuận lợi cho việc giao lưu, trao đổi, đa số các quốc gia đều thống nhất sử dụng Công lịch (lịch dương).</a:t>
            </a:r>
            <a:endParaRPr lang="en-US" sz="2800" b="1" dirty="0">
              <a:solidFill>
                <a:schemeClr val="accent3">
                  <a:lumMod val="50000"/>
                </a:schemeClr>
              </a:solidFill>
              <a:latin typeface="Times New Roman" panose="02020603050405020304" pitchFamily="18" charset="0"/>
              <a:cs typeface="Times New Roman" panose="02020603050405020304" pitchFamily="18" charset="0"/>
            </a:endParaRPr>
          </a:p>
          <a:p>
            <a:pPr algn="just">
              <a:lnSpc>
                <a:spcPts val="2600"/>
              </a:lnSpc>
            </a:pPr>
            <a:r>
              <a:rPr lang="nl-NL" sz="2800" i="1" dirty="0">
                <a:solidFill>
                  <a:srgbClr val="002060"/>
                </a:solidFill>
                <a:latin typeface="Times New Roman" panose="02020603050405020304" pitchFamily="18" charset="0"/>
                <a:cs typeface="Times New Roman" panose="02020603050405020304" pitchFamily="18" charset="0"/>
              </a:rPr>
              <a:t>Người Việt Nam hiện nay đón Tết Nguyên đán theo loại lịch nào?</a:t>
            </a:r>
          </a:p>
          <a:p>
            <a:pPr algn="just">
              <a:lnSpc>
                <a:spcPts val="2600"/>
              </a:lnSpc>
            </a:pPr>
            <a:r>
              <a:rPr lang="fr-FR" sz="2800" b="1" dirty="0">
                <a:solidFill>
                  <a:schemeClr val="accent3">
                    <a:lumMod val="50000"/>
                  </a:schemeClr>
                </a:solidFill>
                <a:latin typeface="Times New Roman" panose="02020603050405020304" pitchFamily="18" charset="0"/>
                <a:cs typeface="Times New Roman" panose="02020603050405020304" pitchFamily="18" charset="0"/>
              </a:rPr>
              <a:t>Người Việt Nam hiện nay đón Tết Nguyên đán theo lịch âm.</a:t>
            </a:r>
            <a:endParaRPr lang="en-US" sz="2800" b="1" dirty="0">
              <a:solidFill>
                <a:schemeClr val="accent3">
                  <a:lumMod val="50000"/>
                </a:schemeClr>
              </a:solidFill>
              <a:latin typeface="Times New Roman" panose="02020603050405020304" pitchFamily="18" charset="0"/>
              <a:cs typeface="Times New Roman" panose="02020603050405020304" pitchFamily="18" charset="0"/>
            </a:endParaRPr>
          </a:p>
          <a:p>
            <a:pPr algn="just">
              <a:lnSpc>
                <a:spcPts val="2600"/>
              </a:lnSpc>
            </a:pPr>
            <a:endParaRPr lang="en-US" sz="2800" dirty="0">
              <a:solidFill>
                <a:srgbClr val="002060"/>
              </a:solidFill>
              <a:latin typeface="Times New Roman" panose="02020603050405020304" pitchFamily="18" charset="0"/>
              <a:cs typeface="Times New Roman" panose="02020603050405020304" pitchFamily="18" charset="0"/>
            </a:endParaRPr>
          </a:p>
          <a:p>
            <a:pPr algn="just">
              <a:lnSpc>
                <a:spcPts val="2600"/>
              </a:lnSpc>
            </a:pPr>
            <a:endParaRPr lang="nl-NL" sz="2800" dirty="0">
              <a:solidFill>
                <a:srgbClr val="002060"/>
              </a:solidFill>
              <a:latin typeface="Times New Roman" panose="02020603050405020304" pitchFamily="18" charset="0"/>
              <a:cs typeface="Times New Roman" panose="02020603050405020304" pitchFamily="18" charset="0"/>
            </a:endParaRPr>
          </a:p>
          <a:p>
            <a:pPr algn="just">
              <a:lnSpc>
                <a:spcPts val="2600"/>
              </a:lnSpc>
            </a:pPr>
            <a:endParaRPr lang="nl-NL" sz="2800" dirty="0">
              <a:solidFill>
                <a:srgbClr val="002060"/>
              </a:solidFill>
              <a:latin typeface="Times New Roman" panose="02020603050405020304" pitchFamily="18" charset="0"/>
              <a:cs typeface="Times New Roman" panose="02020603050405020304" pitchFamily="18" charset="0"/>
            </a:endParaRPr>
          </a:p>
        </p:txBody>
      </p:sp>
      <p:grpSp>
        <p:nvGrpSpPr>
          <p:cNvPr id="4" name="Google Shape;533;p40"/>
          <p:cNvGrpSpPr/>
          <p:nvPr/>
        </p:nvGrpSpPr>
        <p:grpSpPr>
          <a:xfrm>
            <a:off x="95721" y="1701120"/>
            <a:ext cx="334182" cy="341043"/>
            <a:chOff x="1923675" y="1633650"/>
            <a:chExt cx="436002" cy="435975"/>
          </a:xfrm>
        </p:grpSpPr>
        <p:sp>
          <p:nvSpPr>
            <p:cNvPr id="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solidFill>
              <a:schemeClr val="tx1">
                <a:lumMod val="50000"/>
              </a:schemeClr>
            </a:solidFill>
            <a:ln w="9525" cap="rnd" cmpd="sng">
              <a:solidFill>
                <a:schemeClr val="bg2">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solidFill>
              <a:schemeClr val="tx1">
                <a:lumMod val="50000"/>
              </a:schemeClr>
            </a:solidFill>
            <a:ln w="952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Tree>
    <p:extLst>
      <p:ext uri="{BB962C8B-B14F-4D97-AF65-F5344CB8AC3E}">
        <p14:creationId xmlns:p14="http://schemas.microsoft.com/office/powerpoint/2010/main" val="368843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barn(inVertical)">
                                      <p:cBhvr>
                                        <p:cTn id="10" dur="5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9">
                                            <p:txEl>
                                              <p:pRg st="0" end="0"/>
                                            </p:txEl>
                                          </p:spTgt>
                                        </p:tgtEl>
                                        <p:attrNameLst>
                                          <p:attrName>style.visibility</p:attrName>
                                        </p:attrNameLst>
                                      </p:cBhvr>
                                      <p:to>
                                        <p:strVal val="visible"/>
                                      </p:to>
                                    </p:set>
                                    <p:animEffect transition="in" filter="fade">
                                      <p:cBhvr>
                                        <p:cTn id="15" dur="1000"/>
                                        <p:tgtEl>
                                          <p:spTgt spid="139">
                                            <p:txEl>
                                              <p:pRg st="0" end="0"/>
                                            </p:txEl>
                                          </p:spTgt>
                                        </p:tgtEl>
                                      </p:cBhvr>
                                    </p:animEffect>
                                    <p:anim calcmode="lin" valueType="num">
                                      <p:cBhvr>
                                        <p:cTn id="16" dur="1000" fill="hold"/>
                                        <p:tgtEl>
                                          <p:spTgt spid="13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9">
                                            <p:txEl>
                                              <p:pRg st="2" end="2"/>
                                            </p:txEl>
                                          </p:spTgt>
                                        </p:tgtEl>
                                        <p:attrNameLst>
                                          <p:attrName>style.visibility</p:attrName>
                                        </p:attrNameLst>
                                      </p:cBhvr>
                                      <p:to>
                                        <p:strVal val="visible"/>
                                      </p:to>
                                    </p:set>
                                    <p:animEffect transition="in" filter="fade">
                                      <p:cBhvr>
                                        <p:cTn id="22" dur="1000"/>
                                        <p:tgtEl>
                                          <p:spTgt spid="139">
                                            <p:txEl>
                                              <p:pRg st="2" end="2"/>
                                            </p:txEl>
                                          </p:spTgt>
                                        </p:tgtEl>
                                      </p:cBhvr>
                                    </p:animEffect>
                                    <p:anim calcmode="lin" valueType="num">
                                      <p:cBhvr>
                                        <p:cTn id="23" dur="1000" fill="hold"/>
                                        <p:tgtEl>
                                          <p:spTgt spid="13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9">
                                            <p:txEl>
                                              <p:pRg st="1" end="1"/>
                                            </p:txEl>
                                          </p:spTgt>
                                        </p:tgtEl>
                                        <p:attrNameLst>
                                          <p:attrName>style.visibility</p:attrName>
                                        </p:attrNameLst>
                                      </p:cBhvr>
                                      <p:to>
                                        <p:strVal val="visible"/>
                                      </p:to>
                                    </p:set>
                                    <p:animEffect transition="in" filter="fade">
                                      <p:cBhvr>
                                        <p:cTn id="29" dur="1000"/>
                                        <p:tgtEl>
                                          <p:spTgt spid="139">
                                            <p:txEl>
                                              <p:pRg st="1" end="1"/>
                                            </p:txEl>
                                          </p:spTgt>
                                        </p:tgtEl>
                                      </p:cBhvr>
                                    </p:animEffect>
                                    <p:anim calcmode="lin" valueType="num">
                                      <p:cBhvr>
                                        <p:cTn id="30" dur="1000" fill="hold"/>
                                        <p:tgtEl>
                                          <p:spTgt spid="139">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39">
                                            <p:txEl>
                                              <p:pRg st="3" end="3"/>
                                            </p:txEl>
                                          </p:spTgt>
                                        </p:tgtEl>
                                        <p:attrNameLst>
                                          <p:attrName>style.visibility</p:attrName>
                                        </p:attrNameLst>
                                      </p:cBhvr>
                                      <p:to>
                                        <p:strVal val="visible"/>
                                      </p:to>
                                    </p:set>
                                    <p:animEffect transition="in" filter="fade">
                                      <p:cBhvr>
                                        <p:cTn id="36" dur="1000"/>
                                        <p:tgtEl>
                                          <p:spTgt spid="139">
                                            <p:txEl>
                                              <p:pRg st="3" end="3"/>
                                            </p:txEl>
                                          </p:spTgt>
                                        </p:tgtEl>
                                      </p:cBhvr>
                                    </p:animEffect>
                                    <p:anim calcmode="lin" valueType="num">
                                      <p:cBhvr>
                                        <p:cTn id="37" dur="1000" fill="hold"/>
                                        <p:tgtEl>
                                          <p:spTgt spid="139">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ình nền Powerpoint đơn giản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44000" cy="701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0C166DA-317A-074D-874F-EDF9F367E6D4}"/>
              </a:ext>
            </a:extLst>
          </p:cNvPr>
          <p:cNvSpPr/>
          <p:nvPr/>
        </p:nvSpPr>
        <p:spPr>
          <a:xfrm>
            <a:off x="4547394" y="1956502"/>
            <a:ext cx="1766888" cy="4254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dirty="0">
                <a:solidFill>
                  <a:srgbClr val="FF0000"/>
                </a:solidFill>
                <a:latin typeface="Times New Roman" panose="02020603050405020304" pitchFamily="18" charset="0"/>
                <a:cs typeface="Times New Roman" panose="02020603050405020304" pitchFamily="18" charset="0"/>
              </a:rPr>
              <a:t>Dương lịch</a:t>
            </a:r>
          </a:p>
        </p:txBody>
      </p:sp>
      <p:sp>
        <p:nvSpPr>
          <p:cNvPr id="7" name="Rectangle 6">
            <a:extLst>
              <a:ext uri="{FF2B5EF4-FFF2-40B4-BE49-F238E27FC236}">
                <a16:creationId xmlns:a16="http://schemas.microsoft.com/office/drawing/2014/main" id="{815BCFF0-E11F-674C-8027-A64A2113640F}"/>
              </a:ext>
            </a:extLst>
          </p:cNvPr>
          <p:cNvSpPr/>
          <p:nvPr/>
        </p:nvSpPr>
        <p:spPr>
          <a:xfrm>
            <a:off x="6629400" y="1952543"/>
            <a:ext cx="1765300" cy="4254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dirty="0">
                <a:solidFill>
                  <a:srgbClr val="FF0000"/>
                </a:solidFill>
                <a:latin typeface="Times New Roman" panose="02020603050405020304" pitchFamily="18" charset="0"/>
                <a:cs typeface="Times New Roman" panose="02020603050405020304" pitchFamily="18" charset="0"/>
              </a:rPr>
              <a:t>Âm lịch</a:t>
            </a:r>
          </a:p>
        </p:txBody>
      </p:sp>
      <p:sp>
        <p:nvSpPr>
          <p:cNvPr id="8" name="Rectangle 7">
            <a:extLst>
              <a:ext uri="{FF2B5EF4-FFF2-40B4-BE49-F238E27FC236}">
                <a16:creationId xmlns:a16="http://schemas.microsoft.com/office/drawing/2014/main" id="{EE2DCC98-717F-3642-9B96-42E5C741F34C}"/>
              </a:ext>
            </a:extLst>
          </p:cNvPr>
          <p:cNvSpPr/>
          <p:nvPr/>
        </p:nvSpPr>
        <p:spPr>
          <a:xfrm>
            <a:off x="4569465" y="2700338"/>
            <a:ext cx="1766888" cy="4254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dirty="0">
                <a:latin typeface="Times New Roman" panose="02020603050405020304" pitchFamily="18" charset="0"/>
                <a:cs typeface="Times New Roman" panose="02020603050405020304" pitchFamily="18" charset="0"/>
              </a:rPr>
              <a:t>Ngày </a:t>
            </a:r>
            <a:r>
              <a:rPr lang="x-none" sz="2100">
                <a:latin typeface="Times New Roman" panose="02020603050405020304" pitchFamily="18" charset="0"/>
                <a:cs typeface="Times New Roman" panose="02020603050405020304" pitchFamily="18" charset="0"/>
              </a:rPr>
              <a:t>thứ </a:t>
            </a:r>
            <a:r>
              <a:rPr lang="en-US" sz="2100" smtClean="0">
                <a:latin typeface="Times New Roman" panose="02020603050405020304" pitchFamily="18" charset="0"/>
                <a:cs typeface="Times New Roman" panose="02020603050405020304" pitchFamily="18" charset="0"/>
              </a:rPr>
              <a:t>hai</a:t>
            </a:r>
            <a:endParaRPr lang="x-none" sz="21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E08682F4-6642-EF49-B1DD-8B61C6176780}"/>
              </a:ext>
            </a:extLst>
          </p:cNvPr>
          <p:cNvSpPr/>
          <p:nvPr/>
        </p:nvSpPr>
        <p:spPr>
          <a:xfrm>
            <a:off x="4573280" y="3194288"/>
            <a:ext cx="1766888" cy="427038"/>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a:latin typeface="Times New Roman" panose="02020603050405020304" pitchFamily="18" charset="0"/>
                <a:cs typeface="Times New Roman" panose="02020603050405020304" pitchFamily="18" charset="0"/>
              </a:rPr>
              <a:t>Ngày </a:t>
            </a:r>
            <a:r>
              <a:rPr lang="en-US" sz="2100" smtClean="0">
                <a:latin typeface="Times New Roman" panose="02020603050405020304" pitchFamily="18" charset="0"/>
                <a:cs typeface="Times New Roman" panose="02020603050405020304" pitchFamily="18" charset="0"/>
              </a:rPr>
              <a:t>27</a:t>
            </a:r>
            <a:endParaRPr lang="x-none" sz="21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E8C757E-F07B-EC4B-8B53-0D07C883A04C}"/>
              </a:ext>
            </a:extLst>
          </p:cNvPr>
          <p:cNvSpPr/>
          <p:nvPr/>
        </p:nvSpPr>
        <p:spPr>
          <a:xfrm>
            <a:off x="4586835" y="3644489"/>
            <a:ext cx="1766888" cy="3984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a:latin typeface="Times New Roman" panose="02020603050405020304" pitchFamily="18" charset="0"/>
                <a:cs typeface="Times New Roman" panose="02020603050405020304" pitchFamily="18" charset="0"/>
              </a:rPr>
              <a:t>Tháng </a:t>
            </a:r>
            <a:r>
              <a:rPr lang="en-US" sz="2100" smtClean="0">
                <a:latin typeface="Times New Roman" panose="02020603050405020304" pitchFamily="18" charset="0"/>
                <a:cs typeface="Times New Roman" panose="02020603050405020304" pitchFamily="18" charset="0"/>
              </a:rPr>
              <a:t>9</a:t>
            </a:r>
            <a:endParaRPr lang="x-none" sz="21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100A26C-549D-004E-87B4-583F4727A50F}"/>
              </a:ext>
            </a:extLst>
          </p:cNvPr>
          <p:cNvSpPr/>
          <p:nvPr/>
        </p:nvSpPr>
        <p:spPr>
          <a:xfrm>
            <a:off x="6629400" y="3178742"/>
            <a:ext cx="1765300" cy="385763"/>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a:latin typeface="Times New Roman" panose="02020603050405020304" pitchFamily="18" charset="0"/>
                <a:cs typeface="Times New Roman" panose="02020603050405020304" pitchFamily="18" charset="0"/>
              </a:rPr>
              <a:t>Ngày </a:t>
            </a:r>
            <a:r>
              <a:rPr lang="x-none" sz="2100" smtClean="0">
                <a:latin typeface="Times New Roman" panose="02020603050405020304" pitchFamily="18" charset="0"/>
                <a:cs typeface="Times New Roman" panose="02020603050405020304" pitchFamily="18" charset="0"/>
              </a:rPr>
              <a:t>2</a:t>
            </a:r>
            <a:r>
              <a:rPr lang="en-US" sz="2100" smtClean="0">
                <a:latin typeface="Times New Roman" panose="02020603050405020304" pitchFamily="18" charset="0"/>
                <a:cs typeface="Times New Roman" panose="02020603050405020304" pitchFamily="18" charset="0"/>
              </a:rPr>
              <a:t>1</a:t>
            </a:r>
            <a:endParaRPr lang="x-none" sz="21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FDBA6F3-1BA6-6446-B471-D5B375EB95D4}"/>
              </a:ext>
            </a:extLst>
          </p:cNvPr>
          <p:cNvSpPr/>
          <p:nvPr/>
        </p:nvSpPr>
        <p:spPr>
          <a:xfrm>
            <a:off x="6630987" y="3644489"/>
            <a:ext cx="1765300" cy="42545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a:latin typeface="Times New Roman" panose="02020603050405020304" pitchFamily="18" charset="0"/>
                <a:cs typeface="Times New Roman" panose="02020603050405020304" pitchFamily="18" charset="0"/>
              </a:rPr>
              <a:t>Tháng </a:t>
            </a:r>
            <a:r>
              <a:rPr lang="en-US" sz="2100" smtClean="0">
                <a:latin typeface="Times New Roman" panose="02020603050405020304" pitchFamily="18" charset="0"/>
                <a:cs typeface="Times New Roman" panose="02020603050405020304" pitchFamily="18" charset="0"/>
              </a:rPr>
              <a:t>Tám</a:t>
            </a:r>
            <a:endParaRPr lang="x-none" sz="21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F4D09610-22B0-D442-9D09-0AF7A7E14B51}"/>
              </a:ext>
            </a:extLst>
          </p:cNvPr>
          <p:cNvSpPr/>
          <p:nvPr/>
        </p:nvSpPr>
        <p:spPr>
          <a:xfrm>
            <a:off x="6629400" y="2692906"/>
            <a:ext cx="1765300" cy="46672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dirty="0">
                <a:latin typeface="Times New Roman" panose="02020603050405020304" pitchFamily="18" charset="0"/>
                <a:cs typeface="Times New Roman" panose="02020603050405020304" pitchFamily="18" charset="0"/>
              </a:rPr>
              <a:t>Ngày </a:t>
            </a:r>
            <a:r>
              <a:rPr lang="x-none" sz="2100">
                <a:latin typeface="Times New Roman" panose="02020603050405020304" pitchFamily="18" charset="0"/>
                <a:cs typeface="Times New Roman" panose="02020603050405020304" pitchFamily="18" charset="0"/>
              </a:rPr>
              <a:t>thứ </a:t>
            </a:r>
            <a:r>
              <a:rPr lang="en-US" sz="2100" smtClean="0">
                <a:latin typeface="Times New Roman" panose="02020603050405020304" pitchFamily="18" charset="0"/>
                <a:cs typeface="Times New Roman" panose="02020603050405020304" pitchFamily="18" charset="0"/>
              </a:rPr>
              <a:t>hai</a:t>
            </a:r>
            <a:endParaRPr lang="x-none" sz="21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3F71594-7B98-3647-9FEF-4DF88985D519}"/>
              </a:ext>
            </a:extLst>
          </p:cNvPr>
          <p:cNvSpPr/>
          <p:nvPr/>
        </p:nvSpPr>
        <p:spPr>
          <a:xfrm>
            <a:off x="4588423" y="4110513"/>
            <a:ext cx="1765300" cy="49688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a:latin typeface="Times New Roman" panose="02020603050405020304" pitchFamily="18" charset="0"/>
                <a:cs typeface="Times New Roman" panose="02020603050405020304" pitchFamily="18" charset="0"/>
              </a:rPr>
              <a:t>Năm </a:t>
            </a:r>
            <a:r>
              <a:rPr lang="x-none" sz="2100" smtClean="0">
                <a:latin typeface="Times New Roman" panose="02020603050405020304" pitchFamily="18" charset="0"/>
                <a:cs typeface="Times New Roman" panose="02020603050405020304" pitchFamily="18" charset="0"/>
              </a:rPr>
              <a:t>202</a:t>
            </a:r>
            <a:r>
              <a:rPr lang="en-US" sz="2100" smtClean="0">
                <a:latin typeface="Times New Roman" panose="02020603050405020304" pitchFamily="18" charset="0"/>
                <a:cs typeface="Times New Roman" panose="02020603050405020304" pitchFamily="18" charset="0"/>
              </a:rPr>
              <a:t>1</a:t>
            </a:r>
            <a:endParaRPr lang="x-none" sz="21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FF8BA79-6FBE-4A40-97E1-80047FD1947B}"/>
              </a:ext>
            </a:extLst>
          </p:cNvPr>
          <p:cNvSpPr/>
          <p:nvPr/>
        </p:nvSpPr>
        <p:spPr>
          <a:xfrm>
            <a:off x="6629400" y="4123213"/>
            <a:ext cx="1766887" cy="484187"/>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x-none" sz="2100">
                <a:latin typeface="Times New Roman" panose="02020603050405020304" pitchFamily="18" charset="0"/>
                <a:cs typeface="Times New Roman" panose="02020603050405020304" pitchFamily="18" charset="0"/>
              </a:rPr>
              <a:t>Năm </a:t>
            </a:r>
            <a:r>
              <a:rPr lang="en-US" sz="2100" smtClean="0">
                <a:latin typeface="Times New Roman" panose="02020603050405020304" pitchFamily="18" charset="0"/>
                <a:cs typeface="Times New Roman" panose="02020603050405020304" pitchFamily="18" charset="0"/>
              </a:rPr>
              <a:t>Tân Sửu</a:t>
            </a:r>
            <a:endParaRPr lang="x-none" sz="2100" dirty="0">
              <a:latin typeface="Times New Roman" panose="02020603050405020304" pitchFamily="18" charset="0"/>
              <a:cs typeface="Times New Roman" panose="02020603050405020304" pitchFamily="18" charset="0"/>
            </a:endParaRPr>
          </a:p>
        </p:txBody>
      </p:sp>
      <p:pic>
        <p:nvPicPr>
          <p:cNvPr id="18" name="Picture 2" descr="Hình ảnh Thảo Luận Làm Việc Cùng Nhau đối Tác đồng Nghiệp, Làm, Nhóm Làm  Việc, Công Việc miễn phí tải tập tin PNG PSDComment và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662" y="5528757"/>
            <a:ext cx="1360487"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63826"/>
            <a:ext cx="3853611" cy="5715000"/>
          </a:xfrm>
          <a:prstGeom prst="rect">
            <a:avLst/>
          </a:prstGeom>
        </p:spPr>
      </p:pic>
      <p:sp>
        <p:nvSpPr>
          <p:cNvPr id="3" name="TextBox 2"/>
          <p:cNvSpPr txBox="1"/>
          <p:nvPr/>
        </p:nvSpPr>
        <p:spPr>
          <a:xfrm>
            <a:off x="4423620" y="495598"/>
            <a:ext cx="3682206" cy="1200329"/>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hãy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đọc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gian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dương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lịch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âm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lịch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tờ</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lịch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cạnh</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heckerboard(across)">
                                      <p:cBhvr>
                                        <p:cTn id="24" dur="500"/>
                                        <p:tgtEl>
                                          <p:spTgt spid="1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heckerboard(across)">
                                      <p:cBhvr>
                                        <p:cTn id="41" dur="500"/>
                                        <p:tgtEl>
                                          <p:spTgt spid="13"/>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checkerboard(across)">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rên Từng Cây Số: Sổ Tay Và Người Phóng Viê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1875;p41"/>
          <p:cNvSpPr txBox="1">
            <a:spLocks/>
          </p:cNvSpPr>
          <p:nvPr/>
        </p:nvSpPr>
        <p:spPr bwMode="auto">
          <a:xfrm>
            <a:off x="3048000" y="157163"/>
            <a:ext cx="60198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r>
              <a:rPr lang="en-US" altLang="en-US" sz="2800">
                <a:solidFill>
                  <a:srgbClr val="0070C0"/>
                </a:solidFill>
                <a:latin typeface="Times New Roman" panose="02020603050405020304" pitchFamily="18" charset="0"/>
                <a:cs typeface="Times New Roman" panose="02020603050405020304" pitchFamily="18" charset="0"/>
              </a:rPr>
              <a:t>	</a:t>
            </a:r>
            <a:r>
              <a:rPr lang="vi-VN" altLang="en-US" sz="2800">
                <a:solidFill>
                  <a:srgbClr val="0070C0"/>
                </a:solidFill>
                <a:latin typeface="Times New Roman" panose="02020603050405020304" pitchFamily="18" charset="0"/>
                <a:cs typeface="Times New Roman" panose="02020603050405020304" pitchFamily="18" charset="0"/>
              </a:rPr>
              <a:t>Đọc SGK kết hợp quan </a:t>
            </a:r>
            <a:r>
              <a:rPr lang="vi-VN" altLang="en-US" sz="2800" smtClean="0">
                <a:solidFill>
                  <a:srgbClr val="0070C0"/>
                </a:solidFill>
                <a:latin typeface="Times New Roman" panose="02020603050405020304" pitchFamily="18" charset="0"/>
                <a:cs typeface="Times New Roman" panose="02020603050405020304" pitchFamily="18" charset="0"/>
              </a:rPr>
              <a:t>sát</a:t>
            </a:r>
            <a:r>
              <a:rPr lang="en-US" altLang="en-US" sz="2800">
                <a:solidFill>
                  <a:srgbClr val="0070C0"/>
                </a:solidFill>
                <a:latin typeface="Times New Roman" panose="02020603050405020304" pitchFamily="18" charset="0"/>
                <a:cs typeface="Times New Roman" panose="02020603050405020304" pitchFamily="18" charset="0"/>
              </a:rPr>
              <a:t> sơ đồ để trả lời các câu hỏi</a:t>
            </a:r>
            <a:r>
              <a:rPr lang="vi-VN" altLang="en-US" sz="2800" smtClean="0">
                <a:solidFill>
                  <a:srgbClr val="0070C0"/>
                </a:solidFill>
                <a:latin typeface="Times New Roman" panose="02020603050405020304" pitchFamily="18" charset="0"/>
                <a:cs typeface="Times New Roman" panose="02020603050405020304" pitchFamily="18" charset="0"/>
              </a:rPr>
              <a:t>. </a:t>
            </a:r>
            <a:endParaRPr lang="en-US" altLang="en-US" sz="2800">
              <a:solidFill>
                <a:srgbClr val="0070C0"/>
              </a:solidFill>
              <a:latin typeface="Times New Roman" panose="02020603050405020304" pitchFamily="18" charset="0"/>
              <a:cs typeface="Times New Roman" panose="02020603050405020304" pitchFamily="18" charset="0"/>
            </a:endParaRPr>
          </a:p>
        </p:txBody>
      </p:sp>
      <p:grpSp>
        <p:nvGrpSpPr>
          <p:cNvPr id="4" name="Group 3"/>
          <p:cNvGrpSpPr>
            <a:grpSpLocks/>
          </p:cNvGrpSpPr>
          <p:nvPr/>
        </p:nvGrpSpPr>
        <p:grpSpPr bwMode="auto">
          <a:xfrm>
            <a:off x="442913" y="2519363"/>
            <a:ext cx="4102100" cy="2608262"/>
            <a:chOff x="0" y="0"/>
            <a:chExt cx="5820" cy="3372"/>
          </a:xfrm>
        </p:grpSpPr>
        <p:pic>
          <p:nvPicPr>
            <p:cNvPr id="59398" name="docshap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01"/>
              <a:ext cx="5820" cy="1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docshap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 y="0"/>
              <a:ext cx="1272"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a:spLocks noChangeArrowheads="1"/>
          </p:cNvSpPr>
          <p:nvPr/>
        </p:nvSpPr>
        <p:spPr bwMode="auto">
          <a:xfrm>
            <a:off x="4402138" y="1219200"/>
            <a:ext cx="466566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AutoNum type="arabicPeriod"/>
            </a:pPr>
            <a:r>
              <a:rPr lang="vi-VN" altLang="en-US" sz="2000">
                <a:latin typeface="Times New Roman" panose="02020603050405020304" pitchFamily="18" charset="0"/>
                <a:cs typeface="Times New Roman" panose="02020603050405020304" pitchFamily="18" charset="0"/>
              </a:rPr>
              <a:t>Công lịch là</a:t>
            </a:r>
            <a:r>
              <a:rPr lang="en-US" altLang="en-US" sz="2000">
                <a:latin typeface="Times New Roman" panose="02020603050405020304" pitchFamily="18" charset="0"/>
                <a:cs typeface="Times New Roman" panose="02020603050405020304" pitchFamily="18" charset="0"/>
              </a:rPr>
              <a:t>:</a:t>
            </a:r>
            <a:r>
              <a:rPr lang="vi-VN" altLang="en-US" sz="2000" smtClean="0">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algn="just" eaLnBrk="1" hangingPunct="1">
              <a:lnSpc>
                <a:spcPct val="150000"/>
              </a:lnSpc>
              <a:spcBef>
                <a:spcPct val="0"/>
              </a:spcBef>
              <a:buFontTx/>
              <a:buAutoNum type="arabicPeriod"/>
            </a:pPr>
            <a:r>
              <a:rPr lang="en-US" altLang="en-US" sz="2000" smtClean="0">
                <a:latin typeface="Times New Roman" panose="02020603050405020304" pitchFamily="18" charset="0"/>
                <a:cs typeface="Times New Roman" panose="02020603050405020304" pitchFamily="18" charset="0"/>
              </a:rPr>
              <a:t>Trước năm 1 gọi là</a:t>
            </a:r>
            <a:r>
              <a:rPr lang="vi-VN" altLang="en-US" sz="2000" smtClean="0">
                <a:latin typeface="Times New Roman" panose="02020603050405020304" pitchFamily="18" charset="0"/>
                <a:cs typeface="Times New Roman" panose="02020603050405020304" pitchFamily="18" charset="0"/>
              </a:rPr>
              <a:t>:……</a:t>
            </a:r>
            <a:r>
              <a:rPr lang="en-US" altLang="en-US" sz="2000" smtClean="0">
                <a:latin typeface="Times New Roman" panose="02020603050405020304" pitchFamily="18" charset="0"/>
                <a:cs typeface="Times New Roman" panose="02020603050405020304" pitchFamily="18" charset="0"/>
              </a:rPr>
              <a:t>……………</a:t>
            </a:r>
          </a:p>
          <a:p>
            <a:pPr algn="just" eaLnBrk="1" hangingPunct="1">
              <a:lnSpc>
                <a:spcPct val="150000"/>
              </a:lnSpc>
              <a:spcBef>
                <a:spcPct val="0"/>
              </a:spcBef>
              <a:buFontTx/>
              <a:buAutoNum type="arabicPeriod"/>
            </a:pPr>
            <a:r>
              <a:rPr lang="en-US" altLang="en-US" sz="2000" smtClean="0">
                <a:latin typeface="Times New Roman" panose="02020603050405020304" pitchFamily="18" charset="0"/>
                <a:cs typeface="Times New Roman" panose="02020603050405020304" pitchFamily="18" charset="0"/>
              </a:rPr>
              <a:t>Sau năm 1 gọi là…………………</a:t>
            </a:r>
            <a:endParaRPr lang="vi-VN" altLang="en-US" sz="2000">
              <a:latin typeface="Times New Roman" panose="02020603050405020304" pitchFamily="18" charset="0"/>
              <a:cs typeface="Times New Roman" panose="02020603050405020304" pitchFamily="18" charset="0"/>
            </a:endParaRPr>
          </a:p>
          <a:p>
            <a:pPr algn="just" eaLnBrk="1" hangingPunct="1">
              <a:lnSpc>
                <a:spcPct val="150000"/>
              </a:lnSpc>
              <a:spcBef>
                <a:spcPct val="0"/>
              </a:spcBef>
              <a:buFontTx/>
              <a:buAutoNum type="arabicPeriod"/>
            </a:pPr>
            <a:r>
              <a:rPr lang="vi-VN" altLang="en-US" sz="2000">
                <a:latin typeface="Times New Roman" panose="02020603050405020304" pitchFamily="18" charset="0"/>
                <a:cs typeface="Times New Roman" panose="02020603050405020304" pitchFamily="18" charset="0"/>
              </a:rPr>
              <a:t>1 thập kỉ =</a:t>
            </a:r>
            <a:r>
              <a:rPr lang="en-US" altLang="en-US" sz="2000">
                <a:latin typeface="Times New Roman" panose="02020603050405020304" pitchFamily="18" charset="0"/>
                <a:cs typeface="Times New Roman" panose="02020603050405020304" pitchFamily="18" charset="0"/>
              </a:rPr>
              <a:t>…………………..</a:t>
            </a:r>
            <a:r>
              <a:rPr lang="vi-VN" altLang="en-US" sz="2000">
                <a:latin typeface="Times New Roman" panose="02020603050405020304" pitchFamily="18" charset="0"/>
                <a:cs typeface="Times New Roman" panose="02020603050405020304" pitchFamily="18" charset="0"/>
              </a:rPr>
              <a:t>năm</a:t>
            </a:r>
          </a:p>
          <a:p>
            <a:pPr algn="just" eaLnBrk="1" hangingPunct="1">
              <a:lnSpc>
                <a:spcPct val="150000"/>
              </a:lnSpc>
              <a:spcBef>
                <a:spcPct val="0"/>
              </a:spcBef>
              <a:buFontTx/>
              <a:buAutoNum type="arabicPeriod"/>
            </a:pPr>
            <a:r>
              <a:rPr lang="vi-VN" altLang="en-US" sz="2000">
                <a:latin typeface="Times New Roman" panose="02020603050405020304" pitchFamily="18" charset="0"/>
                <a:cs typeface="Times New Roman" panose="02020603050405020304" pitchFamily="18" charset="0"/>
              </a:rPr>
              <a:t>1 thế kỉ =</a:t>
            </a:r>
            <a:r>
              <a:rPr lang="en-US" altLang="en-US" sz="2000">
                <a:latin typeface="Times New Roman" panose="02020603050405020304" pitchFamily="18" charset="0"/>
                <a:cs typeface="Times New Roman" panose="02020603050405020304" pitchFamily="18" charset="0"/>
              </a:rPr>
              <a:t>…………………….</a:t>
            </a:r>
            <a:r>
              <a:rPr lang="vi-VN" altLang="en-US" sz="2000">
                <a:latin typeface="Times New Roman" panose="02020603050405020304" pitchFamily="18" charset="0"/>
                <a:cs typeface="Times New Roman" panose="02020603050405020304" pitchFamily="18" charset="0"/>
              </a:rPr>
              <a:t>năm</a:t>
            </a:r>
          </a:p>
          <a:p>
            <a:pPr algn="just" eaLnBrk="1" hangingPunct="1">
              <a:lnSpc>
                <a:spcPct val="150000"/>
              </a:lnSpc>
              <a:spcBef>
                <a:spcPct val="0"/>
              </a:spcBef>
              <a:buFontTx/>
              <a:buAutoNum type="arabicPeriod"/>
            </a:pPr>
            <a:r>
              <a:rPr lang="vi-VN" altLang="en-US" sz="2000">
                <a:latin typeface="Times New Roman" panose="02020603050405020304" pitchFamily="18" charset="0"/>
                <a:cs typeface="Times New Roman" panose="02020603050405020304" pitchFamily="18" charset="0"/>
              </a:rPr>
              <a:t>Thiên niên kỉ =</a:t>
            </a:r>
            <a:r>
              <a:rPr lang="en-US" altLang="en-US" sz="2000">
                <a:latin typeface="Times New Roman" panose="02020603050405020304" pitchFamily="18" charset="0"/>
                <a:cs typeface="Times New Roman" panose="02020603050405020304" pitchFamily="18" charset="0"/>
              </a:rPr>
              <a:t>……………….</a:t>
            </a:r>
            <a:r>
              <a:rPr lang="vi-VN" altLang="en-US" sz="2000">
                <a:latin typeface="Times New Roman" panose="02020603050405020304" pitchFamily="18" charset="0"/>
                <a:cs typeface="Times New Roman" panose="02020603050405020304" pitchFamily="18" charset="0"/>
              </a:rPr>
              <a:t>năm</a:t>
            </a:r>
            <a:endParaRPr lang="en-US" altLang="en-US" sz="2000">
              <a:latin typeface="Times New Roman" panose="02020603050405020304" pitchFamily="18" charset="0"/>
              <a:cs typeface="Times New Roman" panose="02020603050405020304" pitchFamily="18" charset="0"/>
            </a:endParaRPr>
          </a:p>
          <a:p>
            <a:pPr algn="just" eaLnBrk="1" hangingPunct="1">
              <a:lnSpc>
                <a:spcPct val="150000"/>
              </a:lnSpc>
              <a:spcBef>
                <a:spcPct val="0"/>
              </a:spcBef>
              <a:buFontTx/>
              <a:buAutoNum type="arabicPeriod"/>
            </a:pPr>
            <a:r>
              <a:rPr lang="en-US" altLang="en-US" sz="2000" smtClean="0">
                <a:latin typeface="Times New Roman" panose="02020603050405020304" pitchFamily="18" charset="0"/>
                <a:cs typeface="Times New Roman" panose="02020603050405020304" pitchFamily="18" charset="0"/>
              </a:rPr>
              <a:t>Năm</a:t>
            </a:r>
            <a:r>
              <a:rPr lang="en-US" altLang="en-US" sz="2000">
                <a:latin typeface="Times New Roman" panose="02020603050405020304" pitchFamily="18" charset="0"/>
                <a:cs typeface="Times New Roman" panose="02020603050405020304" pitchFamily="18" charset="0"/>
              </a:rPr>
              <a:t> </a:t>
            </a:r>
            <a:r>
              <a:rPr lang="en-US" altLang="en-US" sz="2000" smtClean="0">
                <a:latin typeface="Times New Roman" panose="02020603050405020304" pitchFamily="18" charset="0"/>
                <a:cs typeface="Times New Roman" panose="02020603050405020304" pitchFamily="18" charset="0"/>
              </a:rPr>
              <a:t>2000 TCN </a:t>
            </a:r>
            <a:r>
              <a:rPr lang="en-US" altLang="en-US" sz="2000">
                <a:latin typeface="Times New Roman" panose="02020603050405020304" pitchFamily="18" charset="0"/>
                <a:cs typeface="Times New Roman" panose="02020603050405020304" pitchFamily="18" charset="0"/>
              </a:rPr>
              <a:t>cách </a:t>
            </a:r>
            <a:r>
              <a:rPr lang="en-US" altLang="en-US" sz="2000" smtClean="0">
                <a:latin typeface="Times New Roman" panose="02020603050405020304" pitchFamily="18" charset="0"/>
                <a:cs typeface="Times New Roman" panose="02020603050405020304" pitchFamily="18" charset="0"/>
              </a:rPr>
              <a:t>năm 2021 </a:t>
            </a:r>
            <a:r>
              <a:rPr lang="en-US" altLang="en-US" sz="2000">
                <a:latin typeface="Times New Roman" panose="02020603050405020304" pitchFamily="18" charset="0"/>
                <a:cs typeface="Times New Roman" panose="02020603050405020304" pitchFamily="18" charset="0"/>
              </a:rPr>
              <a:t>bao nhiêu </a:t>
            </a:r>
            <a:r>
              <a:rPr lang="en-US" altLang="en-US" sz="2000" smtClean="0">
                <a:latin typeface="Times New Roman" panose="02020603050405020304" pitchFamily="18" charset="0"/>
                <a:cs typeface="Times New Roman" panose="02020603050405020304" pitchFamily="18" charset="0"/>
              </a:rPr>
              <a:t>năm?</a:t>
            </a:r>
          </a:p>
          <a:p>
            <a:pPr marL="0" indent="0" algn="just" eaLnBrk="1" hangingPunct="1">
              <a:lnSpc>
                <a:spcPct val="150000"/>
              </a:lnSpc>
              <a:spcBef>
                <a:spcPct val="0"/>
              </a:spcBef>
              <a:buNone/>
            </a:pPr>
            <a:r>
              <a:rPr lang="en-US" altLang="en-US" sz="2000" smtClean="0">
                <a:latin typeface="Times New Roman" panose="02020603050405020304" pitchFamily="18" charset="0"/>
                <a:cs typeface="Times New Roman" panose="02020603050405020304" pitchFamily="18" charset="0"/>
              </a:rPr>
              <a:t>………………………………………..</a:t>
            </a:r>
            <a:endParaRPr lang="en-US" altLang="en-US" sz="2000">
              <a:latin typeface="Times New Roman" panose="02020603050405020304" pitchFamily="18" charset="0"/>
              <a:cs typeface="Times New Roman" panose="02020603050405020304" pitchFamily="18" charset="0"/>
            </a:endParaRPr>
          </a:p>
          <a:p>
            <a:pPr marL="0" indent="0" algn="just" eaLnBrk="1" hangingPunct="1">
              <a:lnSpc>
                <a:spcPct val="150000"/>
              </a:lnSpc>
              <a:spcBef>
                <a:spcPct val="0"/>
              </a:spcBef>
              <a:buNone/>
            </a:pPr>
            <a:r>
              <a:rPr lang="en-US" altLang="en-US" sz="2000">
                <a:latin typeface="Times New Roman" panose="02020603050405020304" pitchFamily="18" charset="0"/>
                <a:cs typeface="Times New Roman" panose="02020603050405020304" pitchFamily="18" charset="0"/>
              </a:rPr>
              <a:t>9</a:t>
            </a:r>
            <a:r>
              <a:rPr lang="en-US" altLang="en-US" sz="2000" smtClean="0">
                <a:latin typeface="Times New Roman" panose="02020603050405020304" pitchFamily="18" charset="0"/>
                <a:cs typeface="Times New Roman" panose="02020603050405020304" pitchFamily="18" charset="0"/>
              </a:rPr>
              <a:t>. Người </a:t>
            </a:r>
            <a:r>
              <a:rPr lang="en-US" altLang="en-US" sz="2000">
                <a:latin typeface="Times New Roman" panose="02020603050405020304" pitchFamily="18" charset="0"/>
                <a:cs typeface="Times New Roman" panose="02020603050405020304" pitchFamily="18" charset="0"/>
              </a:rPr>
              <a:t>Việt Nam đón tết Nguyên đán dựa trên loại lịch nào</a:t>
            </a:r>
            <a:r>
              <a:rPr lang="en-US" altLang="en-US" sz="2000" smtClean="0">
                <a:latin typeface="Times New Roman" panose="02020603050405020304" pitchFamily="18" charset="0"/>
                <a:cs typeface="Times New Roman" panose="02020603050405020304" pitchFamily="18" charset="0"/>
              </a:rPr>
              <a:t>?</a:t>
            </a:r>
          </a:p>
          <a:p>
            <a:pPr marL="0" indent="0" algn="just" eaLnBrk="1" hangingPunct="1">
              <a:lnSpc>
                <a:spcPct val="150000"/>
              </a:lnSpc>
              <a:spcBef>
                <a:spcPct val="0"/>
              </a:spcBef>
              <a:buNone/>
            </a:pPr>
            <a:r>
              <a:rPr lang="en-US" altLang="en-US" sz="2000" smtClean="0">
                <a:latin typeface="Times New Roman" panose="02020603050405020304" pitchFamily="18" charset="0"/>
                <a:cs typeface="Times New Roman" panose="02020603050405020304" pitchFamily="18" charset="0"/>
              </a:rPr>
              <a:t>………………………………..</a:t>
            </a:r>
            <a:endParaRPr lang="vi-VN" altLang="en-US" sz="2000">
              <a:latin typeface="Times New Roman" panose="02020603050405020304" pitchFamily="18" charset="0"/>
              <a:cs typeface="Times New Roman" panose="02020603050405020304" pitchFamily="18" charset="0"/>
            </a:endParaRPr>
          </a:p>
        </p:txBody>
      </p:sp>
      <p:sp>
        <p:nvSpPr>
          <p:cNvPr id="2" name="TextBox 1"/>
          <p:cNvSpPr txBox="1"/>
          <p:nvPr/>
        </p:nvSpPr>
        <p:spPr>
          <a:xfrm>
            <a:off x="6172200" y="1303110"/>
            <a:ext cx="2590800" cy="369332"/>
          </a:xfrm>
          <a:prstGeom prst="rect">
            <a:avLst/>
          </a:prstGeom>
          <a:noFill/>
        </p:spPr>
        <p:txBody>
          <a:bodyPr wrap="square" rtlCol="0">
            <a:spAutoFit/>
          </a:bodyPr>
          <a:lstStyle/>
          <a:p>
            <a:r>
              <a:rPr lang="en-US" smtClean="0">
                <a:solidFill>
                  <a:srgbClr val="FF0000"/>
                </a:solidFill>
              </a:rPr>
              <a:t>Lịch chung của thế giới</a:t>
            </a:r>
            <a:endParaRPr lang="en-US">
              <a:solidFill>
                <a:srgbClr val="FF0000"/>
              </a:solidFill>
            </a:endParaRPr>
          </a:p>
        </p:txBody>
      </p:sp>
      <p:sp>
        <p:nvSpPr>
          <p:cNvPr id="9" name="TextBox 8"/>
          <p:cNvSpPr txBox="1"/>
          <p:nvPr/>
        </p:nvSpPr>
        <p:spPr>
          <a:xfrm>
            <a:off x="6705600" y="1752600"/>
            <a:ext cx="2590800" cy="369332"/>
          </a:xfrm>
          <a:prstGeom prst="rect">
            <a:avLst/>
          </a:prstGeom>
          <a:noFill/>
        </p:spPr>
        <p:txBody>
          <a:bodyPr wrap="square" rtlCol="0">
            <a:spAutoFit/>
          </a:bodyPr>
          <a:lstStyle/>
          <a:p>
            <a:r>
              <a:rPr lang="en-US">
                <a:solidFill>
                  <a:srgbClr val="FF0000"/>
                </a:solidFill>
              </a:rPr>
              <a:t> </a:t>
            </a:r>
            <a:r>
              <a:rPr lang="en-US" smtClean="0">
                <a:solidFill>
                  <a:srgbClr val="FF0000"/>
                </a:solidFill>
              </a:rPr>
              <a:t>Trước Công nguyên</a:t>
            </a:r>
            <a:endParaRPr lang="en-US">
              <a:solidFill>
                <a:srgbClr val="FF0000"/>
              </a:solidFill>
            </a:endParaRPr>
          </a:p>
        </p:txBody>
      </p:sp>
      <p:sp>
        <p:nvSpPr>
          <p:cNvPr id="10" name="TextBox 9"/>
          <p:cNvSpPr txBox="1"/>
          <p:nvPr/>
        </p:nvSpPr>
        <p:spPr>
          <a:xfrm>
            <a:off x="6553200" y="2209800"/>
            <a:ext cx="2590800" cy="369332"/>
          </a:xfrm>
          <a:prstGeom prst="rect">
            <a:avLst/>
          </a:prstGeom>
          <a:noFill/>
        </p:spPr>
        <p:txBody>
          <a:bodyPr wrap="square" rtlCol="0">
            <a:spAutoFit/>
          </a:bodyPr>
          <a:lstStyle/>
          <a:p>
            <a:r>
              <a:rPr lang="en-US" smtClean="0">
                <a:solidFill>
                  <a:srgbClr val="FF0000"/>
                </a:solidFill>
              </a:rPr>
              <a:t>Sau công nguyên</a:t>
            </a:r>
            <a:endParaRPr lang="en-US">
              <a:solidFill>
                <a:srgbClr val="FF0000"/>
              </a:solidFill>
            </a:endParaRPr>
          </a:p>
        </p:txBody>
      </p:sp>
      <p:sp>
        <p:nvSpPr>
          <p:cNvPr id="11" name="TextBox 10"/>
          <p:cNvSpPr txBox="1"/>
          <p:nvPr/>
        </p:nvSpPr>
        <p:spPr>
          <a:xfrm>
            <a:off x="6172200" y="2667000"/>
            <a:ext cx="1066800" cy="369332"/>
          </a:xfrm>
          <a:prstGeom prst="rect">
            <a:avLst/>
          </a:prstGeom>
          <a:noFill/>
        </p:spPr>
        <p:txBody>
          <a:bodyPr wrap="square" rtlCol="0">
            <a:spAutoFit/>
          </a:bodyPr>
          <a:lstStyle/>
          <a:p>
            <a:r>
              <a:rPr lang="en-US" smtClean="0">
                <a:solidFill>
                  <a:srgbClr val="FF0000"/>
                </a:solidFill>
              </a:rPr>
              <a:t>10</a:t>
            </a:r>
            <a:endParaRPr lang="en-US">
              <a:solidFill>
                <a:srgbClr val="FF0000"/>
              </a:solidFill>
            </a:endParaRPr>
          </a:p>
        </p:txBody>
      </p:sp>
      <p:sp>
        <p:nvSpPr>
          <p:cNvPr id="12" name="TextBox 11"/>
          <p:cNvSpPr txBox="1"/>
          <p:nvPr/>
        </p:nvSpPr>
        <p:spPr>
          <a:xfrm>
            <a:off x="6324600" y="3135868"/>
            <a:ext cx="1066800" cy="369332"/>
          </a:xfrm>
          <a:prstGeom prst="rect">
            <a:avLst/>
          </a:prstGeom>
          <a:noFill/>
        </p:spPr>
        <p:txBody>
          <a:bodyPr wrap="square" rtlCol="0">
            <a:spAutoFit/>
          </a:bodyPr>
          <a:lstStyle/>
          <a:p>
            <a:r>
              <a:rPr lang="en-US" smtClean="0">
                <a:solidFill>
                  <a:srgbClr val="FF0000"/>
                </a:solidFill>
              </a:rPr>
              <a:t>100</a:t>
            </a:r>
            <a:endParaRPr lang="en-US">
              <a:solidFill>
                <a:srgbClr val="FF0000"/>
              </a:solidFill>
            </a:endParaRPr>
          </a:p>
        </p:txBody>
      </p:sp>
      <p:sp>
        <p:nvSpPr>
          <p:cNvPr id="13" name="TextBox 12"/>
          <p:cNvSpPr txBox="1"/>
          <p:nvPr/>
        </p:nvSpPr>
        <p:spPr>
          <a:xfrm>
            <a:off x="6324600" y="3593068"/>
            <a:ext cx="1066800" cy="369332"/>
          </a:xfrm>
          <a:prstGeom prst="rect">
            <a:avLst/>
          </a:prstGeom>
          <a:noFill/>
        </p:spPr>
        <p:txBody>
          <a:bodyPr wrap="square" rtlCol="0">
            <a:spAutoFit/>
          </a:bodyPr>
          <a:lstStyle/>
          <a:p>
            <a:r>
              <a:rPr lang="en-US" smtClean="0">
                <a:solidFill>
                  <a:srgbClr val="FF0000"/>
                </a:solidFill>
              </a:rPr>
              <a:t>1000</a:t>
            </a:r>
            <a:endParaRPr lang="en-US">
              <a:solidFill>
                <a:srgbClr val="FF0000"/>
              </a:solidFill>
            </a:endParaRPr>
          </a:p>
        </p:txBody>
      </p:sp>
      <p:sp>
        <p:nvSpPr>
          <p:cNvPr id="14" name="TextBox 13"/>
          <p:cNvSpPr txBox="1"/>
          <p:nvPr/>
        </p:nvSpPr>
        <p:spPr>
          <a:xfrm>
            <a:off x="5096669" y="4942959"/>
            <a:ext cx="1922462" cy="369332"/>
          </a:xfrm>
          <a:prstGeom prst="rect">
            <a:avLst/>
          </a:prstGeom>
          <a:noFill/>
        </p:spPr>
        <p:txBody>
          <a:bodyPr wrap="square" rtlCol="0">
            <a:spAutoFit/>
          </a:bodyPr>
          <a:lstStyle/>
          <a:p>
            <a:r>
              <a:rPr lang="en-US" smtClean="0">
                <a:solidFill>
                  <a:srgbClr val="FF0000"/>
                </a:solidFill>
              </a:rPr>
              <a:t>4021 năm</a:t>
            </a:r>
            <a:endParaRPr lang="en-US">
              <a:solidFill>
                <a:srgbClr val="FF0000"/>
              </a:solidFill>
            </a:endParaRPr>
          </a:p>
        </p:txBody>
      </p:sp>
      <p:sp>
        <p:nvSpPr>
          <p:cNvPr id="15" name="TextBox 14"/>
          <p:cNvSpPr txBox="1"/>
          <p:nvPr/>
        </p:nvSpPr>
        <p:spPr>
          <a:xfrm>
            <a:off x="5249069" y="6260068"/>
            <a:ext cx="1922462" cy="369332"/>
          </a:xfrm>
          <a:prstGeom prst="rect">
            <a:avLst/>
          </a:prstGeom>
          <a:noFill/>
        </p:spPr>
        <p:txBody>
          <a:bodyPr wrap="square" rtlCol="0">
            <a:spAutoFit/>
          </a:bodyPr>
          <a:lstStyle/>
          <a:p>
            <a:r>
              <a:rPr lang="en-US" smtClean="0">
                <a:solidFill>
                  <a:srgbClr val="FF0000"/>
                </a:solidFill>
              </a:rPr>
              <a:t>Lịch Âm (âm lịch)</a:t>
            </a:r>
            <a:endParaRPr lang="en-US">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anim calcmode="lin" valueType="num">
                                      <p:cBhvr>
                                        <p:cTn id="53" dur="500" fill="hold"/>
                                        <p:tgtEl>
                                          <p:spTgt spid="12"/>
                                        </p:tgtEl>
                                        <p:attrNameLst>
                                          <p:attrName>ppt_x</p:attrName>
                                        </p:attrNameLst>
                                      </p:cBhvr>
                                      <p:tavLst>
                                        <p:tav tm="0">
                                          <p:val>
                                            <p:strVal val="#ppt_x"/>
                                          </p:val>
                                        </p:tav>
                                        <p:tav tm="100000">
                                          <p:val>
                                            <p:strVal val="#ppt_x"/>
                                          </p:val>
                                        </p:tav>
                                      </p:tavLst>
                                    </p:anim>
                                    <p:anim calcmode="lin" valueType="num">
                                      <p:cBhvr>
                                        <p:cTn id="5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strVal val="#ppt_x"/>
                                          </p:val>
                                        </p:tav>
                                        <p:tav tm="100000">
                                          <p:val>
                                            <p:strVal val="#ppt_x"/>
                                          </p:val>
                                        </p:tav>
                                      </p:tavLst>
                                    </p:anim>
                                    <p:anim calcmode="lin" valueType="num">
                                      <p:cBhvr>
                                        <p:cTn id="6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anim calcmode="lin" valueType="num">
                                      <p:cBhvr>
                                        <p:cTn id="67" dur="500" fill="hold"/>
                                        <p:tgtEl>
                                          <p:spTgt spid="14"/>
                                        </p:tgtEl>
                                        <p:attrNameLst>
                                          <p:attrName>ppt_x</p:attrName>
                                        </p:attrNameLst>
                                      </p:cBhvr>
                                      <p:tavLst>
                                        <p:tav tm="0">
                                          <p:val>
                                            <p:strVal val="#ppt_x"/>
                                          </p:val>
                                        </p:tav>
                                        <p:tav tm="100000">
                                          <p:val>
                                            <p:strVal val="#ppt_x"/>
                                          </p:val>
                                        </p:tav>
                                      </p:tavLst>
                                    </p:anim>
                                    <p:anim calcmode="lin" valueType="num">
                                      <p:cBhvr>
                                        <p:cTn id="6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anim calcmode="lin" valueType="num">
                                      <p:cBhvr>
                                        <p:cTn id="74" dur="500" fill="hold"/>
                                        <p:tgtEl>
                                          <p:spTgt spid="15"/>
                                        </p:tgtEl>
                                        <p:attrNameLst>
                                          <p:attrName>ppt_x</p:attrName>
                                        </p:attrNameLst>
                                      </p:cBhvr>
                                      <p:tavLst>
                                        <p:tav tm="0">
                                          <p:val>
                                            <p:strVal val="#ppt_x"/>
                                          </p:val>
                                        </p:tav>
                                        <p:tav tm="100000">
                                          <p:val>
                                            <p:strVal val="#ppt_x"/>
                                          </p:val>
                                        </p:tav>
                                      </p:tavLst>
                                    </p:anim>
                                    <p:anim calcmode="lin" valueType="num">
                                      <p:cBhvr>
                                        <p:cTn id="7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2" grpId="0"/>
      <p:bldP spid="9" grpId="0"/>
      <p:bldP spid="10"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100+ hình nền powerpoint quyển sách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66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2"/>
          <p:cNvSpPr txBox="1">
            <a:spLocks noChangeArrowheads="1"/>
          </p:cNvSpPr>
          <p:nvPr/>
        </p:nvSpPr>
        <p:spPr bwMode="auto">
          <a:xfrm>
            <a:off x="914400" y="1771650"/>
            <a:ext cx="7972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BÀI </a:t>
            </a:r>
            <a:r>
              <a:rPr lang="en-US" altLang="en-US" sz="3600" b="1" dirty="0" smtClean="0">
                <a:solidFill>
                  <a:srgbClr val="FF0000"/>
                </a:solidFill>
                <a:latin typeface="Times New Roman" panose="02020603050405020304" pitchFamily="18" charset="0"/>
                <a:cs typeface="Times New Roman" panose="02020603050405020304" pitchFamily="18" charset="0"/>
              </a:rPr>
              <a:t>2: </a:t>
            </a:r>
            <a:r>
              <a:rPr lang="en-US" altLang="en-US" sz="3600" b="1" dirty="0">
                <a:solidFill>
                  <a:srgbClr val="FF0000"/>
                </a:solidFill>
                <a:latin typeface="Times New Roman" panose="02020603050405020304" pitchFamily="18" charset="0"/>
                <a:cs typeface="Times New Roman" panose="02020603050405020304" pitchFamily="18" charset="0"/>
              </a:rPr>
              <a:t>THỜI GIAN TRONG LỊCH SỬ</a:t>
            </a:r>
          </a:p>
        </p:txBody>
      </p:sp>
      <p:sp>
        <p:nvSpPr>
          <p:cNvPr id="54276" name="Rectangle 3"/>
          <p:cNvSpPr>
            <a:spLocks noChangeArrowheads="1"/>
          </p:cNvSpPr>
          <p:nvPr/>
        </p:nvSpPr>
        <p:spPr bwMode="auto">
          <a:xfrm>
            <a:off x="2201863" y="2454275"/>
            <a:ext cx="5105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smtClean="0">
                <a:solidFill>
                  <a:srgbClr val="002060"/>
                </a:solidFill>
                <a:latin typeface="Times New Roman" panose="02020603050405020304" pitchFamily="18" charset="0"/>
                <a:cs typeface="Times New Roman" panose="02020603050405020304" pitchFamily="18" charset="0"/>
              </a:rPr>
              <a:t> </a:t>
            </a:r>
            <a:r>
              <a:rPr lang="en-US" altLang="en-US" sz="280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Vì sao phải xác định thời gian trong lịch </a:t>
            </a:r>
            <a:r>
              <a:rPr lang="en-US" altLang="en-US" sz="280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t>
            </a:r>
            <a:endParaRPr lang="en-US" altLang="en-US" sz="180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p:cNvSpPr txBox="1">
            <a:spLocks noChangeArrowheads="1"/>
          </p:cNvSpPr>
          <p:nvPr/>
        </p:nvSpPr>
        <p:spPr bwMode="auto">
          <a:xfrm>
            <a:off x="2517775" y="3408363"/>
            <a:ext cx="469423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-Lịch sử là những gì đã xảy ra trong </a:t>
            </a:r>
          </a:p>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quá khứ theo trình tự thời gian. </a:t>
            </a:r>
          </a:p>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Muốn hiểu và dựng lại lịch sử cần</a:t>
            </a:r>
          </a:p>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 sắp xếp tất cả các sự kiện theo </a:t>
            </a:r>
          </a:p>
          <a:p>
            <a:pPr eaLnBrk="1" hangingPunct="1">
              <a:spcBef>
                <a:spcPct val="0"/>
              </a:spcBef>
              <a:buFontTx/>
              <a:buNone/>
            </a:pPr>
            <a:r>
              <a:rPr lang="en-US" altLang="en-US" sz="2400">
                <a:latin typeface="Times New Roman" panose="02020603050405020304" pitchFamily="18" charset="0"/>
                <a:cs typeface="Times New Roman" panose="02020603050405020304" pitchFamily="18" charset="0"/>
              </a:rPr>
              <a:t>đúng trình tự của nó</a:t>
            </a:r>
          </a:p>
        </p:txBody>
      </p:sp>
    </p:spTree>
    <p:extLst>
      <p:ext uri="{BB962C8B-B14F-4D97-AF65-F5344CB8AC3E}">
        <p14:creationId xmlns:p14="http://schemas.microsoft.com/office/powerpoint/2010/main" val="3572375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0678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https://kynguyenlamdep.com/wp-content/uploads/2020/04/ban-lam-viec-700x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3288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9123;p36"/>
          <p:cNvSpPr txBox="1">
            <a:spLocks/>
          </p:cNvSpPr>
          <p:nvPr/>
        </p:nvSpPr>
        <p:spPr bwMode="auto">
          <a:xfrm>
            <a:off x="676275" y="314325"/>
            <a:ext cx="77184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3600" b="1">
                <a:latin typeface="Times New Roman" panose="02020603050405020304" pitchFamily="18" charset="0"/>
                <a:cs typeface="Times New Roman" panose="02020603050405020304" pitchFamily="18" charset="0"/>
              </a:rPr>
              <a:t>Cách tính thời gian trong lịch sử </a:t>
            </a:r>
            <a:r>
              <a:rPr lang="en-US" altLang="en-US" sz="3600" b="1">
                <a:latin typeface="Times New Roman" panose="02020603050405020304" pitchFamily="18" charset="0"/>
                <a:cs typeface="Times New Roman" panose="02020603050405020304" pitchFamily="18" charset="0"/>
              </a:rPr>
              <a:t/>
            </a:r>
            <a:br>
              <a:rPr lang="en-US" altLang="en-US" sz="3600" b="1">
                <a:latin typeface="Times New Roman" panose="02020603050405020304" pitchFamily="18" charset="0"/>
                <a:cs typeface="Times New Roman" panose="02020603050405020304" pitchFamily="18" charset="0"/>
              </a:rPr>
            </a:br>
            <a:r>
              <a:rPr lang="vi-VN" altLang="en-US" sz="3600" b="1">
                <a:latin typeface="Times New Roman" panose="02020603050405020304" pitchFamily="18" charset="0"/>
                <a:cs typeface="Times New Roman" panose="02020603050405020304" pitchFamily="18" charset="0"/>
              </a:rPr>
              <a:t>(cách ngày nay bao lâu)</a:t>
            </a:r>
            <a:endParaRPr lang="en-US" altLang="en-US" sz="3600" b="1">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2362200" y="2590800"/>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66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50000"/>
              </a:lnSpc>
              <a:spcBef>
                <a:spcPct val="0"/>
              </a:spcBef>
              <a:buFontTx/>
              <a:buNone/>
            </a:pPr>
            <a:r>
              <a:rPr lang="vi-VN" altLang="en-US" sz="2400">
                <a:latin typeface="Arial" panose="020B0604020202020204" pitchFamily="34" charset="0"/>
                <a:cs typeface="Times New Roman" panose="02020603050405020304" pitchFamily="18" charset="0"/>
              </a:rPr>
              <a:t>+ TCN: Lấy năm TCN + năm hiện tại.</a:t>
            </a:r>
            <a:endParaRPr lang="en-US" altLang="en-US" sz="2400">
              <a:cs typeface="Times New Roman" panose="02020603050405020304" pitchFamily="18" charset="0"/>
            </a:endParaRPr>
          </a:p>
          <a:p>
            <a:pPr algn="just" eaLnBrk="1" hangingPunct="1">
              <a:lnSpc>
                <a:spcPct val="150000"/>
              </a:lnSpc>
              <a:spcBef>
                <a:spcPct val="0"/>
              </a:spcBef>
              <a:buFontTx/>
              <a:buNone/>
            </a:pPr>
            <a:r>
              <a:rPr lang="vi-VN" altLang="en-US" sz="2400">
                <a:latin typeface="Arial" panose="020B0604020202020204" pitchFamily="34" charset="0"/>
                <a:cs typeface="Times New Roman" panose="02020603050405020304" pitchFamily="18" charset="0"/>
              </a:rPr>
              <a:t>+ CN: Lấy năm hiện tại – số năm</a:t>
            </a:r>
            <a:r>
              <a:rPr lang="en-US" altLang="en-US" sz="2400">
                <a:cs typeface="Times New Roman" panose="02020603050405020304" pitchFamily="18" charset="0"/>
              </a:rPr>
              <a:t> </a:t>
            </a:r>
            <a:r>
              <a:rPr lang="vi-VN" altLang="en-US" sz="2400">
                <a:latin typeface="Arial" panose="020B0604020202020204" pitchFamily="34" charset="0"/>
                <a:cs typeface="Times New Roman" panose="02020603050405020304" pitchFamily="18" charset="0"/>
              </a:rPr>
              <a:t>đó.</a:t>
            </a:r>
            <a:endParaRPr lang="en-US" altLang="en-US" sz="2400"/>
          </a:p>
        </p:txBody>
      </p:sp>
      <p:sp>
        <p:nvSpPr>
          <p:cNvPr id="6" name="Google Shape;9128;p36"/>
          <p:cNvSpPr/>
          <p:nvPr/>
        </p:nvSpPr>
        <p:spPr>
          <a:xfrm>
            <a:off x="915988" y="5059363"/>
            <a:ext cx="7716837" cy="31750"/>
          </a:xfrm>
          <a:custGeom>
            <a:avLst/>
            <a:gdLst/>
            <a:ahLst/>
            <a:cxnLst/>
            <a:rect l="l" t="t" r="r" b="b"/>
            <a:pathLst>
              <a:path w="57726" h="379" extrusionOk="0">
                <a:moveTo>
                  <a:pt x="34730" y="0"/>
                </a:moveTo>
                <a:lnTo>
                  <a:pt x="32728" y="4"/>
                </a:lnTo>
                <a:cubicBezTo>
                  <a:pt x="30012" y="12"/>
                  <a:pt x="27201" y="17"/>
                  <a:pt x="24341" y="29"/>
                </a:cubicBezTo>
                <a:cubicBezTo>
                  <a:pt x="23545" y="33"/>
                  <a:pt x="22774" y="41"/>
                  <a:pt x="22019" y="41"/>
                </a:cubicBezTo>
                <a:cubicBezTo>
                  <a:pt x="21939" y="42"/>
                  <a:pt x="21859" y="42"/>
                  <a:pt x="21779" y="42"/>
                </a:cubicBezTo>
                <a:cubicBezTo>
                  <a:pt x="21119" y="42"/>
                  <a:pt x="20453" y="28"/>
                  <a:pt x="19762" y="21"/>
                </a:cubicBezTo>
                <a:cubicBezTo>
                  <a:pt x="19372" y="12"/>
                  <a:pt x="18982" y="12"/>
                  <a:pt x="18580" y="12"/>
                </a:cubicBezTo>
                <a:cubicBezTo>
                  <a:pt x="18174" y="17"/>
                  <a:pt x="17784" y="21"/>
                  <a:pt x="17411" y="29"/>
                </a:cubicBezTo>
                <a:cubicBezTo>
                  <a:pt x="16797" y="39"/>
                  <a:pt x="16240" y="52"/>
                  <a:pt x="15692" y="52"/>
                </a:cubicBezTo>
                <a:cubicBezTo>
                  <a:pt x="15565" y="52"/>
                  <a:pt x="15440" y="51"/>
                  <a:pt x="15314" y="49"/>
                </a:cubicBezTo>
                <a:cubicBezTo>
                  <a:pt x="14624" y="45"/>
                  <a:pt x="13931" y="33"/>
                  <a:pt x="13221" y="25"/>
                </a:cubicBezTo>
                <a:cubicBezTo>
                  <a:pt x="12864" y="23"/>
                  <a:pt x="12512" y="22"/>
                  <a:pt x="12167" y="22"/>
                </a:cubicBezTo>
                <a:cubicBezTo>
                  <a:pt x="11822" y="22"/>
                  <a:pt x="11483" y="23"/>
                  <a:pt x="11153" y="25"/>
                </a:cubicBezTo>
                <a:cubicBezTo>
                  <a:pt x="10493" y="29"/>
                  <a:pt x="9881" y="29"/>
                  <a:pt x="9278" y="29"/>
                </a:cubicBezTo>
                <a:cubicBezTo>
                  <a:pt x="8642" y="29"/>
                  <a:pt x="8043" y="33"/>
                  <a:pt x="7485" y="37"/>
                </a:cubicBezTo>
                <a:cubicBezTo>
                  <a:pt x="6927" y="41"/>
                  <a:pt x="6389" y="41"/>
                  <a:pt x="5913" y="41"/>
                </a:cubicBezTo>
                <a:cubicBezTo>
                  <a:pt x="5429" y="37"/>
                  <a:pt x="4953" y="33"/>
                  <a:pt x="4489" y="29"/>
                </a:cubicBezTo>
                <a:cubicBezTo>
                  <a:pt x="4026" y="21"/>
                  <a:pt x="3579" y="21"/>
                  <a:pt x="3156" y="21"/>
                </a:cubicBezTo>
                <a:cubicBezTo>
                  <a:pt x="2754" y="25"/>
                  <a:pt x="2393" y="29"/>
                  <a:pt x="2064" y="33"/>
                </a:cubicBezTo>
                <a:cubicBezTo>
                  <a:pt x="755" y="53"/>
                  <a:pt x="9" y="86"/>
                  <a:pt x="5" y="136"/>
                </a:cubicBezTo>
                <a:cubicBezTo>
                  <a:pt x="0" y="189"/>
                  <a:pt x="751" y="214"/>
                  <a:pt x="2073" y="218"/>
                </a:cubicBezTo>
                <a:cubicBezTo>
                  <a:pt x="2401" y="222"/>
                  <a:pt x="2770" y="222"/>
                  <a:pt x="3164" y="222"/>
                </a:cubicBezTo>
                <a:cubicBezTo>
                  <a:pt x="3529" y="222"/>
                  <a:pt x="3935" y="230"/>
                  <a:pt x="4387" y="234"/>
                </a:cubicBezTo>
                <a:cubicBezTo>
                  <a:pt x="4842" y="238"/>
                  <a:pt x="5347" y="250"/>
                  <a:pt x="5905" y="250"/>
                </a:cubicBezTo>
                <a:cubicBezTo>
                  <a:pt x="6471" y="250"/>
                  <a:pt x="7029" y="246"/>
                  <a:pt x="7604" y="238"/>
                </a:cubicBezTo>
                <a:cubicBezTo>
                  <a:pt x="8182" y="234"/>
                  <a:pt x="8765" y="226"/>
                  <a:pt x="9356" y="226"/>
                </a:cubicBezTo>
                <a:cubicBezTo>
                  <a:pt x="9996" y="222"/>
                  <a:pt x="10648" y="214"/>
                  <a:pt x="11301" y="209"/>
                </a:cubicBezTo>
                <a:cubicBezTo>
                  <a:pt x="11781" y="203"/>
                  <a:pt x="12251" y="200"/>
                  <a:pt x="12727" y="200"/>
                </a:cubicBezTo>
                <a:cubicBezTo>
                  <a:pt x="12902" y="200"/>
                  <a:pt x="13077" y="200"/>
                  <a:pt x="13254" y="201"/>
                </a:cubicBezTo>
                <a:cubicBezTo>
                  <a:pt x="13923" y="205"/>
                  <a:pt x="14637" y="214"/>
                  <a:pt x="15400" y="214"/>
                </a:cubicBezTo>
                <a:cubicBezTo>
                  <a:pt x="15469" y="214"/>
                  <a:pt x="15538" y="214"/>
                  <a:pt x="15607" y="214"/>
                </a:cubicBezTo>
                <a:cubicBezTo>
                  <a:pt x="16324" y="214"/>
                  <a:pt x="17030" y="196"/>
                  <a:pt x="17677" y="181"/>
                </a:cubicBezTo>
                <a:cubicBezTo>
                  <a:pt x="18038" y="172"/>
                  <a:pt x="18387" y="168"/>
                  <a:pt x="18728" y="168"/>
                </a:cubicBezTo>
                <a:cubicBezTo>
                  <a:pt x="19077" y="168"/>
                  <a:pt x="19442" y="168"/>
                  <a:pt x="19815" y="172"/>
                </a:cubicBezTo>
                <a:cubicBezTo>
                  <a:pt x="20558" y="185"/>
                  <a:pt x="21358" y="197"/>
                  <a:pt x="22170" y="197"/>
                </a:cubicBezTo>
                <a:cubicBezTo>
                  <a:pt x="22966" y="197"/>
                  <a:pt x="23746" y="189"/>
                  <a:pt x="24509" y="189"/>
                </a:cubicBezTo>
                <a:lnTo>
                  <a:pt x="32847" y="218"/>
                </a:lnTo>
                <a:lnTo>
                  <a:pt x="34833" y="222"/>
                </a:lnTo>
                <a:cubicBezTo>
                  <a:pt x="35444" y="226"/>
                  <a:pt x="36076" y="234"/>
                  <a:pt x="36704" y="242"/>
                </a:cubicBezTo>
                <a:cubicBezTo>
                  <a:pt x="37336" y="250"/>
                  <a:pt x="38013" y="255"/>
                  <a:pt x="38616" y="255"/>
                </a:cubicBezTo>
                <a:lnTo>
                  <a:pt x="41189" y="255"/>
                </a:lnTo>
                <a:cubicBezTo>
                  <a:pt x="41452" y="259"/>
                  <a:pt x="41694" y="259"/>
                  <a:pt x="41948" y="263"/>
                </a:cubicBezTo>
                <a:cubicBezTo>
                  <a:pt x="42449" y="271"/>
                  <a:pt x="42953" y="279"/>
                  <a:pt x="43450" y="287"/>
                </a:cubicBezTo>
                <a:lnTo>
                  <a:pt x="44193" y="300"/>
                </a:lnTo>
                <a:lnTo>
                  <a:pt x="44898" y="300"/>
                </a:lnTo>
                <a:lnTo>
                  <a:pt x="46142" y="312"/>
                </a:lnTo>
                <a:cubicBezTo>
                  <a:pt x="46917" y="316"/>
                  <a:pt x="47594" y="320"/>
                  <a:pt x="48140" y="324"/>
                </a:cubicBezTo>
                <a:lnTo>
                  <a:pt x="49404" y="341"/>
                </a:lnTo>
                <a:lnTo>
                  <a:pt x="51156" y="357"/>
                </a:lnTo>
                <a:cubicBezTo>
                  <a:pt x="51468" y="359"/>
                  <a:pt x="51764" y="360"/>
                  <a:pt x="52045" y="360"/>
                </a:cubicBezTo>
                <a:cubicBezTo>
                  <a:pt x="52325" y="360"/>
                  <a:pt x="52590" y="359"/>
                  <a:pt x="52838" y="357"/>
                </a:cubicBezTo>
                <a:cubicBezTo>
                  <a:pt x="53339" y="353"/>
                  <a:pt x="53786" y="353"/>
                  <a:pt x="54172" y="353"/>
                </a:cubicBezTo>
                <a:cubicBezTo>
                  <a:pt x="54562" y="353"/>
                  <a:pt x="54947" y="357"/>
                  <a:pt x="55296" y="365"/>
                </a:cubicBezTo>
                <a:cubicBezTo>
                  <a:pt x="55872" y="372"/>
                  <a:pt x="56377" y="379"/>
                  <a:pt x="56773" y="379"/>
                </a:cubicBezTo>
                <a:cubicBezTo>
                  <a:pt x="56862" y="379"/>
                  <a:pt x="56946" y="378"/>
                  <a:pt x="57024" y="378"/>
                </a:cubicBezTo>
                <a:cubicBezTo>
                  <a:pt x="57442" y="378"/>
                  <a:pt x="57680" y="365"/>
                  <a:pt x="57705" y="345"/>
                </a:cubicBezTo>
                <a:cubicBezTo>
                  <a:pt x="57725" y="324"/>
                  <a:pt x="57541" y="300"/>
                  <a:pt x="57179" y="271"/>
                </a:cubicBezTo>
                <a:cubicBezTo>
                  <a:pt x="56822" y="242"/>
                  <a:pt x="56297" y="205"/>
                  <a:pt x="55579" y="168"/>
                </a:cubicBezTo>
                <a:cubicBezTo>
                  <a:pt x="55218" y="148"/>
                  <a:pt x="54804" y="131"/>
                  <a:pt x="54328" y="119"/>
                </a:cubicBezTo>
                <a:cubicBezTo>
                  <a:pt x="53852" y="107"/>
                  <a:pt x="53343" y="99"/>
                  <a:pt x="52834" y="95"/>
                </a:cubicBezTo>
                <a:cubicBezTo>
                  <a:pt x="52325" y="90"/>
                  <a:pt x="51812" y="90"/>
                  <a:pt x="51316" y="82"/>
                </a:cubicBezTo>
                <a:cubicBezTo>
                  <a:pt x="50766" y="74"/>
                  <a:pt x="50167" y="66"/>
                  <a:pt x="49556" y="58"/>
                </a:cubicBezTo>
                <a:lnTo>
                  <a:pt x="48263" y="45"/>
                </a:lnTo>
                <a:cubicBezTo>
                  <a:pt x="47697" y="41"/>
                  <a:pt x="47007" y="41"/>
                  <a:pt x="46211" y="37"/>
                </a:cubicBezTo>
                <a:lnTo>
                  <a:pt x="44935" y="33"/>
                </a:lnTo>
                <a:lnTo>
                  <a:pt x="44271" y="33"/>
                </a:lnTo>
                <a:cubicBezTo>
                  <a:pt x="44049" y="33"/>
                  <a:pt x="43815" y="29"/>
                  <a:pt x="43577" y="25"/>
                </a:cubicBezTo>
                <a:cubicBezTo>
                  <a:pt x="43097" y="21"/>
                  <a:pt x="42576" y="12"/>
                  <a:pt x="42014" y="8"/>
                </a:cubicBezTo>
                <a:cubicBezTo>
                  <a:pt x="41822" y="7"/>
                  <a:pt x="41630" y="7"/>
                  <a:pt x="41437" y="7"/>
                </a:cubicBezTo>
                <a:cubicBezTo>
                  <a:pt x="41051" y="7"/>
                  <a:pt x="40664" y="8"/>
                  <a:pt x="40278" y="8"/>
                </a:cubicBezTo>
                <a:lnTo>
                  <a:pt x="38514" y="17"/>
                </a:lnTo>
                <a:cubicBezTo>
                  <a:pt x="38339" y="18"/>
                  <a:pt x="38168" y="18"/>
                  <a:pt x="37996" y="18"/>
                </a:cubicBezTo>
                <a:cubicBezTo>
                  <a:pt x="37581" y="18"/>
                  <a:pt x="37166" y="15"/>
                  <a:pt x="36716" y="12"/>
                </a:cubicBezTo>
                <a:cubicBezTo>
                  <a:pt x="36093" y="8"/>
                  <a:pt x="35428" y="0"/>
                  <a:pt x="34730" y="0"/>
                </a:cubicBezTo>
                <a:close/>
              </a:path>
            </a:pathLst>
          </a:custGeom>
          <a:ln/>
        </p:spPr>
        <p:style>
          <a:lnRef idx="2">
            <a:schemeClr val="accent2"/>
          </a:lnRef>
          <a:fillRef idx="1">
            <a:schemeClr val="lt1"/>
          </a:fillRef>
          <a:effectRef idx="0">
            <a:schemeClr val="accent2"/>
          </a:effectRef>
          <a:fontRef idx="minor">
            <a:schemeClr val="dk1"/>
          </a:fontRef>
        </p:style>
        <p:txBody>
          <a:bodyPr spcFirstLastPara="1" lIns="91425" tIns="91425" rIns="91425" bIns="91425" anchor="ctr"/>
          <a:lstStyle/>
          <a:p>
            <a:pPr eaLnBrk="1" hangingPunct="1">
              <a:spcBef>
                <a:spcPts val="0"/>
              </a:spcBef>
              <a:spcAft>
                <a:spcPts val="0"/>
              </a:spcAft>
              <a:defRPr/>
            </a:pPr>
            <a:endParaRPr/>
          </a:p>
        </p:txBody>
      </p:sp>
      <p:sp>
        <p:nvSpPr>
          <p:cNvPr id="61446" name="Google Shape;9129;p36"/>
          <p:cNvSpPr>
            <a:spLocks/>
          </p:cNvSpPr>
          <p:nvPr/>
        </p:nvSpPr>
        <p:spPr bwMode="auto">
          <a:xfrm>
            <a:off x="1423988" y="4567238"/>
            <a:ext cx="33337" cy="492125"/>
          </a:xfrm>
          <a:custGeom>
            <a:avLst/>
            <a:gdLst>
              <a:gd name="T0" fmla="*/ 2147483646 w 387"/>
              <a:gd name="T1" fmla="*/ 2147483646 h 8516"/>
              <a:gd name="T2" fmla="*/ 2147483646 w 387"/>
              <a:gd name="T3" fmla="*/ 2147483646 h 8516"/>
              <a:gd name="T4" fmla="*/ 2147483646 w 387"/>
              <a:gd name="T5" fmla="*/ 2147483646 h 8516"/>
              <a:gd name="T6" fmla="*/ 2147483646 w 387"/>
              <a:gd name="T7" fmla="*/ 2147483646 h 8516"/>
              <a:gd name="T8" fmla="*/ 2147483646 w 387"/>
              <a:gd name="T9" fmla="*/ 2147483646 h 8516"/>
              <a:gd name="T10" fmla="*/ 2147483646 w 387"/>
              <a:gd name="T11" fmla="*/ 2147483646 h 8516"/>
              <a:gd name="T12" fmla="*/ 2147483646 w 387"/>
              <a:gd name="T13" fmla="*/ 2147483646 h 8516"/>
              <a:gd name="T14" fmla="*/ 2147483646 w 387"/>
              <a:gd name="T15" fmla="*/ 2147483646 h 8516"/>
              <a:gd name="T16" fmla="*/ 2147483646 w 387"/>
              <a:gd name="T17" fmla="*/ 2147483646 h 8516"/>
              <a:gd name="T18" fmla="*/ 2147483646 w 387"/>
              <a:gd name="T19" fmla="*/ 2147483646 h 8516"/>
              <a:gd name="T20" fmla="*/ 2147483646 w 387"/>
              <a:gd name="T21" fmla="*/ 2147483646 h 8516"/>
              <a:gd name="T22" fmla="*/ 2147483646 w 387"/>
              <a:gd name="T23" fmla="*/ 2147483646 h 8516"/>
              <a:gd name="T24" fmla="*/ 2147483646 w 387"/>
              <a:gd name="T25" fmla="*/ 2147483646 h 8516"/>
              <a:gd name="T26" fmla="*/ 2147483646 w 387"/>
              <a:gd name="T27" fmla="*/ 2147483646 h 8516"/>
              <a:gd name="T28" fmla="*/ 2147483646 w 387"/>
              <a:gd name="T29" fmla="*/ 2147483646 h 8516"/>
              <a:gd name="T30" fmla="*/ 2147483646 w 387"/>
              <a:gd name="T31" fmla="*/ 2147483646 h 8516"/>
              <a:gd name="T32" fmla="*/ 2147483646 w 387"/>
              <a:gd name="T33" fmla="*/ 2147483646 h 8516"/>
              <a:gd name="T34" fmla="*/ 2147483646 w 387"/>
              <a:gd name="T35" fmla="*/ 2147483646 h 8516"/>
              <a:gd name="T36" fmla="*/ 2147483646 w 387"/>
              <a:gd name="T37" fmla="*/ 2147483646 h 8516"/>
              <a:gd name="T38" fmla="*/ 2147483646 w 387"/>
              <a:gd name="T39" fmla="*/ 2147483646 h 8516"/>
              <a:gd name="T40" fmla="*/ 2147483646 w 387"/>
              <a:gd name="T41" fmla="*/ 2147483646 h 8516"/>
              <a:gd name="T42" fmla="*/ 2147483646 w 387"/>
              <a:gd name="T43" fmla="*/ 2147483646 h 8516"/>
              <a:gd name="T44" fmla="*/ 2147483646 w 387"/>
              <a:gd name="T45" fmla="*/ 2147483646 h 8516"/>
              <a:gd name="T46" fmla="*/ 2147483646 w 387"/>
              <a:gd name="T47" fmla="*/ 2147483646 h 8516"/>
              <a:gd name="T48" fmla="*/ 2147483646 w 387"/>
              <a:gd name="T49" fmla="*/ 2147483646 h 8516"/>
              <a:gd name="T50" fmla="*/ 2147483646 w 387"/>
              <a:gd name="T51" fmla="*/ 2147483646 h 8516"/>
              <a:gd name="T52" fmla="*/ 2147483646 w 387"/>
              <a:gd name="T53" fmla="*/ 2147483646 h 8516"/>
              <a:gd name="T54" fmla="*/ 2147483646 w 387"/>
              <a:gd name="T55" fmla="*/ 2147483646 h 8516"/>
              <a:gd name="T56" fmla="*/ 2147483646 w 387"/>
              <a:gd name="T57" fmla="*/ 2147483646 h 8516"/>
              <a:gd name="T58" fmla="*/ 2147483646 w 387"/>
              <a:gd name="T59" fmla="*/ 2147483646 h 8516"/>
              <a:gd name="T60" fmla="*/ 2147483646 w 387"/>
              <a:gd name="T61" fmla="*/ 2147483646 h 8516"/>
              <a:gd name="T62" fmla="*/ 2147483646 w 387"/>
              <a:gd name="T63" fmla="*/ 2147483646 h 8516"/>
              <a:gd name="T64" fmla="*/ 2147483646 w 387"/>
              <a:gd name="T65" fmla="*/ 2147483646 h 8516"/>
              <a:gd name="T66" fmla="*/ 2147483646 w 387"/>
              <a:gd name="T67" fmla="*/ 2147483646 h 85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7" h="8516" extrusionOk="0">
                <a:moveTo>
                  <a:pt x="346" y="1"/>
                </a:moveTo>
                <a:cubicBezTo>
                  <a:pt x="326" y="1"/>
                  <a:pt x="307" y="29"/>
                  <a:pt x="280" y="79"/>
                </a:cubicBezTo>
                <a:cubicBezTo>
                  <a:pt x="239" y="153"/>
                  <a:pt x="202" y="231"/>
                  <a:pt x="177" y="313"/>
                </a:cubicBezTo>
                <a:cubicBezTo>
                  <a:pt x="152" y="375"/>
                  <a:pt x="136" y="436"/>
                  <a:pt x="124" y="498"/>
                </a:cubicBezTo>
                <a:cubicBezTo>
                  <a:pt x="111" y="571"/>
                  <a:pt x="103" y="645"/>
                  <a:pt x="103" y="719"/>
                </a:cubicBezTo>
                <a:cubicBezTo>
                  <a:pt x="99" y="793"/>
                  <a:pt x="95" y="871"/>
                  <a:pt x="87" y="941"/>
                </a:cubicBezTo>
                <a:cubicBezTo>
                  <a:pt x="79" y="1023"/>
                  <a:pt x="70" y="1113"/>
                  <a:pt x="66" y="1203"/>
                </a:cubicBezTo>
                <a:cubicBezTo>
                  <a:pt x="62" y="1244"/>
                  <a:pt x="58" y="1310"/>
                  <a:pt x="54" y="1392"/>
                </a:cubicBezTo>
                <a:cubicBezTo>
                  <a:pt x="46" y="1478"/>
                  <a:pt x="46" y="1577"/>
                  <a:pt x="42" y="1696"/>
                </a:cubicBezTo>
                <a:cubicBezTo>
                  <a:pt x="42" y="1753"/>
                  <a:pt x="38" y="1819"/>
                  <a:pt x="38" y="1885"/>
                </a:cubicBezTo>
                <a:cubicBezTo>
                  <a:pt x="38" y="1917"/>
                  <a:pt x="38" y="1950"/>
                  <a:pt x="38" y="1983"/>
                </a:cubicBezTo>
                <a:cubicBezTo>
                  <a:pt x="33" y="2016"/>
                  <a:pt x="33" y="2049"/>
                  <a:pt x="29" y="2086"/>
                </a:cubicBezTo>
                <a:cubicBezTo>
                  <a:pt x="25" y="2155"/>
                  <a:pt x="17" y="2233"/>
                  <a:pt x="13" y="2315"/>
                </a:cubicBezTo>
                <a:cubicBezTo>
                  <a:pt x="9" y="2402"/>
                  <a:pt x="9" y="2488"/>
                  <a:pt x="13" y="2574"/>
                </a:cubicBezTo>
                <a:cubicBezTo>
                  <a:pt x="13" y="2656"/>
                  <a:pt x="17" y="2746"/>
                  <a:pt x="21" y="2832"/>
                </a:cubicBezTo>
                <a:cubicBezTo>
                  <a:pt x="21" y="2923"/>
                  <a:pt x="21" y="3005"/>
                  <a:pt x="17" y="3099"/>
                </a:cubicBezTo>
                <a:cubicBezTo>
                  <a:pt x="9" y="3189"/>
                  <a:pt x="1" y="3296"/>
                  <a:pt x="5" y="3390"/>
                </a:cubicBezTo>
                <a:cubicBezTo>
                  <a:pt x="9" y="3489"/>
                  <a:pt x="9" y="3587"/>
                  <a:pt x="9" y="3686"/>
                </a:cubicBezTo>
                <a:cubicBezTo>
                  <a:pt x="13" y="4088"/>
                  <a:pt x="21" y="4502"/>
                  <a:pt x="29" y="4925"/>
                </a:cubicBezTo>
                <a:cubicBezTo>
                  <a:pt x="33" y="5044"/>
                  <a:pt x="42" y="5159"/>
                  <a:pt x="46" y="5266"/>
                </a:cubicBezTo>
                <a:cubicBezTo>
                  <a:pt x="46" y="5376"/>
                  <a:pt x="33" y="5487"/>
                  <a:pt x="25" y="5602"/>
                </a:cubicBezTo>
                <a:cubicBezTo>
                  <a:pt x="17" y="5660"/>
                  <a:pt x="17" y="5717"/>
                  <a:pt x="17" y="5774"/>
                </a:cubicBezTo>
                <a:cubicBezTo>
                  <a:pt x="17" y="5832"/>
                  <a:pt x="25" y="5889"/>
                  <a:pt x="33" y="5947"/>
                </a:cubicBezTo>
                <a:cubicBezTo>
                  <a:pt x="50" y="6049"/>
                  <a:pt x="54" y="6152"/>
                  <a:pt x="54" y="6254"/>
                </a:cubicBezTo>
                <a:cubicBezTo>
                  <a:pt x="50" y="6357"/>
                  <a:pt x="33" y="6460"/>
                  <a:pt x="29" y="6562"/>
                </a:cubicBezTo>
                <a:cubicBezTo>
                  <a:pt x="21" y="6665"/>
                  <a:pt x="21" y="6767"/>
                  <a:pt x="29" y="6870"/>
                </a:cubicBezTo>
                <a:cubicBezTo>
                  <a:pt x="33" y="6968"/>
                  <a:pt x="33" y="7055"/>
                  <a:pt x="33" y="7149"/>
                </a:cubicBezTo>
                <a:cubicBezTo>
                  <a:pt x="33" y="7239"/>
                  <a:pt x="38" y="7330"/>
                  <a:pt x="42" y="7412"/>
                </a:cubicBezTo>
                <a:cubicBezTo>
                  <a:pt x="42" y="7494"/>
                  <a:pt x="46" y="7572"/>
                  <a:pt x="42" y="7641"/>
                </a:cubicBezTo>
                <a:cubicBezTo>
                  <a:pt x="42" y="7715"/>
                  <a:pt x="33" y="7785"/>
                  <a:pt x="29" y="7855"/>
                </a:cubicBezTo>
                <a:cubicBezTo>
                  <a:pt x="25" y="7920"/>
                  <a:pt x="21" y="7986"/>
                  <a:pt x="25" y="8052"/>
                </a:cubicBezTo>
                <a:cubicBezTo>
                  <a:pt x="29" y="8109"/>
                  <a:pt x="33" y="8163"/>
                  <a:pt x="38" y="8212"/>
                </a:cubicBezTo>
                <a:cubicBezTo>
                  <a:pt x="58" y="8405"/>
                  <a:pt x="87" y="8515"/>
                  <a:pt x="136" y="8515"/>
                </a:cubicBezTo>
                <a:cubicBezTo>
                  <a:pt x="189" y="8515"/>
                  <a:pt x="214" y="8405"/>
                  <a:pt x="222" y="8212"/>
                </a:cubicBezTo>
                <a:cubicBezTo>
                  <a:pt x="226" y="8163"/>
                  <a:pt x="222" y="8105"/>
                  <a:pt x="226" y="8052"/>
                </a:cubicBezTo>
                <a:cubicBezTo>
                  <a:pt x="226" y="7998"/>
                  <a:pt x="230" y="7937"/>
                  <a:pt x="239" y="7871"/>
                </a:cubicBezTo>
                <a:cubicBezTo>
                  <a:pt x="243" y="7801"/>
                  <a:pt x="251" y="7732"/>
                  <a:pt x="251" y="7646"/>
                </a:cubicBezTo>
                <a:cubicBezTo>
                  <a:pt x="255" y="7563"/>
                  <a:pt x="247" y="7477"/>
                  <a:pt x="243" y="7395"/>
                </a:cubicBezTo>
                <a:cubicBezTo>
                  <a:pt x="239" y="7313"/>
                  <a:pt x="230" y="7235"/>
                  <a:pt x="226" y="7141"/>
                </a:cubicBezTo>
                <a:cubicBezTo>
                  <a:pt x="226" y="7046"/>
                  <a:pt x="218" y="6948"/>
                  <a:pt x="210" y="6854"/>
                </a:cubicBezTo>
                <a:cubicBezTo>
                  <a:pt x="202" y="6755"/>
                  <a:pt x="202" y="6661"/>
                  <a:pt x="202" y="6562"/>
                </a:cubicBezTo>
                <a:cubicBezTo>
                  <a:pt x="206" y="6464"/>
                  <a:pt x="218" y="6361"/>
                  <a:pt x="218" y="6246"/>
                </a:cubicBezTo>
                <a:cubicBezTo>
                  <a:pt x="214" y="6136"/>
                  <a:pt x="206" y="6021"/>
                  <a:pt x="185" y="5910"/>
                </a:cubicBezTo>
                <a:cubicBezTo>
                  <a:pt x="177" y="5861"/>
                  <a:pt x="173" y="5807"/>
                  <a:pt x="169" y="5758"/>
                </a:cubicBezTo>
                <a:cubicBezTo>
                  <a:pt x="169" y="5705"/>
                  <a:pt x="173" y="5651"/>
                  <a:pt x="177" y="5598"/>
                </a:cubicBezTo>
                <a:cubicBezTo>
                  <a:pt x="185" y="5487"/>
                  <a:pt x="198" y="5364"/>
                  <a:pt x="198" y="5249"/>
                </a:cubicBezTo>
                <a:cubicBezTo>
                  <a:pt x="198" y="5130"/>
                  <a:pt x="193" y="5015"/>
                  <a:pt x="193" y="4905"/>
                </a:cubicBezTo>
                <a:cubicBezTo>
                  <a:pt x="202" y="4486"/>
                  <a:pt x="210" y="4067"/>
                  <a:pt x="222" y="3674"/>
                </a:cubicBezTo>
                <a:cubicBezTo>
                  <a:pt x="222" y="3575"/>
                  <a:pt x="222" y="3468"/>
                  <a:pt x="226" y="3378"/>
                </a:cubicBezTo>
                <a:cubicBezTo>
                  <a:pt x="230" y="3288"/>
                  <a:pt x="239" y="3198"/>
                  <a:pt x="247" y="3103"/>
                </a:cubicBezTo>
                <a:cubicBezTo>
                  <a:pt x="255" y="3009"/>
                  <a:pt x="259" y="2910"/>
                  <a:pt x="259" y="2820"/>
                </a:cubicBezTo>
                <a:lnTo>
                  <a:pt x="259" y="2562"/>
                </a:lnTo>
                <a:cubicBezTo>
                  <a:pt x="259" y="2521"/>
                  <a:pt x="259" y="2479"/>
                  <a:pt x="259" y="2443"/>
                </a:cubicBezTo>
                <a:cubicBezTo>
                  <a:pt x="263" y="2402"/>
                  <a:pt x="263" y="2369"/>
                  <a:pt x="267" y="2328"/>
                </a:cubicBezTo>
                <a:cubicBezTo>
                  <a:pt x="271" y="2254"/>
                  <a:pt x="284" y="2180"/>
                  <a:pt x="292" y="2106"/>
                </a:cubicBezTo>
                <a:cubicBezTo>
                  <a:pt x="296" y="2073"/>
                  <a:pt x="300" y="2036"/>
                  <a:pt x="300" y="1999"/>
                </a:cubicBezTo>
                <a:cubicBezTo>
                  <a:pt x="304" y="1979"/>
                  <a:pt x="304" y="1962"/>
                  <a:pt x="304" y="1942"/>
                </a:cubicBezTo>
                <a:cubicBezTo>
                  <a:pt x="308" y="1926"/>
                  <a:pt x="308" y="1909"/>
                  <a:pt x="308" y="1893"/>
                </a:cubicBezTo>
                <a:cubicBezTo>
                  <a:pt x="312" y="1827"/>
                  <a:pt x="312" y="1766"/>
                  <a:pt x="317" y="1708"/>
                </a:cubicBezTo>
                <a:cubicBezTo>
                  <a:pt x="325" y="1593"/>
                  <a:pt x="325" y="1495"/>
                  <a:pt x="333" y="1413"/>
                </a:cubicBezTo>
                <a:cubicBezTo>
                  <a:pt x="337" y="1331"/>
                  <a:pt x="341" y="1269"/>
                  <a:pt x="345" y="1228"/>
                </a:cubicBezTo>
                <a:cubicBezTo>
                  <a:pt x="353" y="1138"/>
                  <a:pt x="358" y="1052"/>
                  <a:pt x="362" y="969"/>
                </a:cubicBezTo>
                <a:cubicBezTo>
                  <a:pt x="366" y="887"/>
                  <a:pt x="366" y="805"/>
                  <a:pt x="362" y="723"/>
                </a:cubicBezTo>
                <a:cubicBezTo>
                  <a:pt x="358" y="649"/>
                  <a:pt x="358" y="584"/>
                  <a:pt x="358" y="526"/>
                </a:cubicBezTo>
                <a:cubicBezTo>
                  <a:pt x="358" y="469"/>
                  <a:pt x="366" y="411"/>
                  <a:pt x="370" y="358"/>
                </a:cubicBezTo>
                <a:cubicBezTo>
                  <a:pt x="382" y="276"/>
                  <a:pt x="386" y="190"/>
                  <a:pt x="386" y="104"/>
                </a:cubicBezTo>
                <a:cubicBezTo>
                  <a:pt x="382" y="38"/>
                  <a:pt x="374" y="5"/>
                  <a:pt x="349" y="1"/>
                </a:cubicBezTo>
                <a:cubicBezTo>
                  <a:pt x="348" y="1"/>
                  <a:pt x="347" y="1"/>
                  <a:pt x="346"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47" name="Google Shape;9130;p36"/>
          <p:cNvSpPr>
            <a:spLocks/>
          </p:cNvSpPr>
          <p:nvPr/>
        </p:nvSpPr>
        <p:spPr bwMode="auto">
          <a:xfrm>
            <a:off x="4019550" y="4567238"/>
            <a:ext cx="33338" cy="492125"/>
          </a:xfrm>
          <a:custGeom>
            <a:avLst/>
            <a:gdLst>
              <a:gd name="T0" fmla="*/ 2147483646 w 387"/>
              <a:gd name="T1" fmla="*/ 2147483646 h 8516"/>
              <a:gd name="T2" fmla="*/ 2147483646 w 387"/>
              <a:gd name="T3" fmla="*/ 2147483646 h 8516"/>
              <a:gd name="T4" fmla="*/ 2147483646 w 387"/>
              <a:gd name="T5" fmla="*/ 2147483646 h 8516"/>
              <a:gd name="T6" fmla="*/ 2147483646 w 387"/>
              <a:gd name="T7" fmla="*/ 2147483646 h 8516"/>
              <a:gd name="T8" fmla="*/ 2147483646 w 387"/>
              <a:gd name="T9" fmla="*/ 2147483646 h 8516"/>
              <a:gd name="T10" fmla="*/ 2147483646 w 387"/>
              <a:gd name="T11" fmla="*/ 2147483646 h 8516"/>
              <a:gd name="T12" fmla="*/ 2147483646 w 387"/>
              <a:gd name="T13" fmla="*/ 2147483646 h 8516"/>
              <a:gd name="T14" fmla="*/ 2147483646 w 387"/>
              <a:gd name="T15" fmla="*/ 2147483646 h 8516"/>
              <a:gd name="T16" fmla="*/ 2147483646 w 387"/>
              <a:gd name="T17" fmla="*/ 2147483646 h 8516"/>
              <a:gd name="T18" fmla="*/ 2147483646 w 387"/>
              <a:gd name="T19" fmla="*/ 2147483646 h 8516"/>
              <a:gd name="T20" fmla="*/ 2147483646 w 387"/>
              <a:gd name="T21" fmla="*/ 2147483646 h 8516"/>
              <a:gd name="T22" fmla="*/ 2147483646 w 387"/>
              <a:gd name="T23" fmla="*/ 2147483646 h 8516"/>
              <a:gd name="T24" fmla="*/ 2147483646 w 387"/>
              <a:gd name="T25" fmla="*/ 2147483646 h 8516"/>
              <a:gd name="T26" fmla="*/ 2147483646 w 387"/>
              <a:gd name="T27" fmla="*/ 2147483646 h 8516"/>
              <a:gd name="T28" fmla="*/ 2147483646 w 387"/>
              <a:gd name="T29" fmla="*/ 2147483646 h 8516"/>
              <a:gd name="T30" fmla="*/ 2147483646 w 387"/>
              <a:gd name="T31" fmla="*/ 2147483646 h 8516"/>
              <a:gd name="T32" fmla="*/ 2147483646 w 387"/>
              <a:gd name="T33" fmla="*/ 2147483646 h 8516"/>
              <a:gd name="T34" fmla="*/ 2147483646 w 387"/>
              <a:gd name="T35" fmla="*/ 2147483646 h 8516"/>
              <a:gd name="T36" fmla="*/ 2147483646 w 387"/>
              <a:gd name="T37" fmla="*/ 2147483646 h 8516"/>
              <a:gd name="T38" fmla="*/ 2147483646 w 387"/>
              <a:gd name="T39" fmla="*/ 2147483646 h 8516"/>
              <a:gd name="T40" fmla="*/ 2147483646 w 387"/>
              <a:gd name="T41" fmla="*/ 2147483646 h 8516"/>
              <a:gd name="T42" fmla="*/ 2147483646 w 387"/>
              <a:gd name="T43" fmla="*/ 2147483646 h 8516"/>
              <a:gd name="T44" fmla="*/ 2147483646 w 387"/>
              <a:gd name="T45" fmla="*/ 2147483646 h 8516"/>
              <a:gd name="T46" fmla="*/ 2147483646 w 387"/>
              <a:gd name="T47" fmla="*/ 2147483646 h 8516"/>
              <a:gd name="T48" fmla="*/ 2147483646 w 387"/>
              <a:gd name="T49" fmla="*/ 2147483646 h 8516"/>
              <a:gd name="T50" fmla="*/ 2147483646 w 387"/>
              <a:gd name="T51" fmla="*/ 2147483646 h 8516"/>
              <a:gd name="T52" fmla="*/ 2147483646 w 387"/>
              <a:gd name="T53" fmla="*/ 2147483646 h 8516"/>
              <a:gd name="T54" fmla="*/ 2147483646 w 387"/>
              <a:gd name="T55" fmla="*/ 2147483646 h 8516"/>
              <a:gd name="T56" fmla="*/ 2147483646 w 387"/>
              <a:gd name="T57" fmla="*/ 2147483646 h 8516"/>
              <a:gd name="T58" fmla="*/ 2147483646 w 387"/>
              <a:gd name="T59" fmla="*/ 2147483646 h 8516"/>
              <a:gd name="T60" fmla="*/ 2147483646 w 387"/>
              <a:gd name="T61" fmla="*/ 2147483646 h 8516"/>
              <a:gd name="T62" fmla="*/ 2147483646 w 387"/>
              <a:gd name="T63" fmla="*/ 2147483646 h 8516"/>
              <a:gd name="T64" fmla="*/ 2147483646 w 387"/>
              <a:gd name="T65" fmla="*/ 2147483646 h 8516"/>
              <a:gd name="T66" fmla="*/ 2147483646 w 387"/>
              <a:gd name="T67" fmla="*/ 2147483646 h 85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7" h="8516" extrusionOk="0">
                <a:moveTo>
                  <a:pt x="346" y="1"/>
                </a:moveTo>
                <a:cubicBezTo>
                  <a:pt x="326" y="1"/>
                  <a:pt x="307" y="29"/>
                  <a:pt x="280" y="79"/>
                </a:cubicBezTo>
                <a:cubicBezTo>
                  <a:pt x="239" y="153"/>
                  <a:pt x="202" y="231"/>
                  <a:pt x="177" y="313"/>
                </a:cubicBezTo>
                <a:cubicBezTo>
                  <a:pt x="152" y="375"/>
                  <a:pt x="136" y="436"/>
                  <a:pt x="124" y="498"/>
                </a:cubicBezTo>
                <a:cubicBezTo>
                  <a:pt x="111" y="571"/>
                  <a:pt x="103" y="645"/>
                  <a:pt x="103" y="719"/>
                </a:cubicBezTo>
                <a:cubicBezTo>
                  <a:pt x="99" y="793"/>
                  <a:pt x="95" y="871"/>
                  <a:pt x="87" y="941"/>
                </a:cubicBezTo>
                <a:cubicBezTo>
                  <a:pt x="79" y="1023"/>
                  <a:pt x="70" y="1113"/>
                  <a:pt x="66" y="1203"/>
                </a:cubicBezTo>
                <a:cubicBezTo>
                  <a:pt x="62" y="1244"/>
                  <a:pt x="58" y="1310"/>
                  <a:pt x="54" y="1392"/>
                </a:cubicBezTo>
                <a:cubicBezTo>
                  <a:pt x="46" y="1478"/>
                  <a:pt x="46" y="1577"/>
                  <a:pt x="42" y="1696"/>
                </a:cubicBezTo>
                <a:cubicBezTo>
                  <a:pt x="42" y="1753"/>
                  <a:pt x="38" y="1819"/>
                  <a:pt x="38" y="1885"/>
                </a:cubicBezTo>
                <a:cubicBezTo>
                  <a:pt x="38" y="1917"/>
                  <a:pt x="38" y="1950"/>
                  <a:pt x="38" y="1983"/>
                </a:cubicBezTo>
                <a:cubicBezTo>
                  <a:pt x="33" y="2016"/>
                  <a:pt x="33" y="2049"/>
                  <a:pt x="29" y="2086"/>
                </a:cubicBezTo>
                <a:cubicBezTo>
                  <a:pt x="25" y="2155"/>
                  <a:pt x="17" y="2233"/>
                  <a:pt x="13" y="2315"/>
                </a:cubicBezTo>
                <a:cubicBezTo>
                  <a:pt x="9" y="2402"/>
                  <a:pt x="9" y="2488"/>
                  <a:pt x="13" y="2574"/>
                </a:cubicBezTo>
                <a:cubicBezTo>
                  <a:pt x="13" y="2656"/>
                  <a:pt x="17" y="2746"/>
                  <a:pt x="21" y="2832"/>
                </a:cubicBezTo>
                <a:cubicBezTo>
                  <a:pt x="21" y="2923"/>
                  <a:pt x="21" y="3005"/>
                  <a:pt x="17" y="3099"/>
                </a:cubicBezTo>
                <a:cubicBezTo>
                  <a:pt x="9" y="3189"/>
                  <a:pt x="1" y="3296"/>
                  <a:pt x="5" y="3390"/>
                </a:cubicBezTo>
                <a:cubicBezTo>
                  <a:pt x="9" y="3489"/>
                  <a:pt x="9" y="3587"/>
                  <a:pt x="9" y="3686"/>
                </a:cubicBezTo>
                <a:cubicBezTo>
                  <a:pt x="13" y="4088"/>
                  <a:pt x="21" y="4502"/>
                  <a:pt x="29" y="4925"/>
                </a:cubicBezTo>
                <a:cubicBezTo>
                  <a:pt x="33" y="5044"/>
                  <a:pt x="42" y="5159"/>
                  <a:pt x="46" y="5266"/>
                </a:cubicBezTo>
                <a:cubicBezTo>
                  <a:pt x="46" y="5376"/>
                  <a:pt x="33" y="5487"/>
                  <a:pt x="25" y="5602"/>
                </a:cubicBezTo>
                <a:cubicBezTo>
                  <a:pt x="17" y="5660"/>
                  <a:pt x="17" y="5717"/>
                  <a:pt x="17" y="5774"/>
                </a:cubicBezTo>
                <a:cubicBezTo>
                  <a:pt x="17" y="5832"/>
                  <a:pt x="25" y="5889"/>
                  <a:pt x="33" y="5947"/>
                </a:cubicBezTo>
                <a:cubicBezTo>
                  <a:pt x="50" y="6049"/>
                  <a:pt x="54" y="6152"/>
                  <a:pt x="54" y="6254"/>
                </a:cubicBezTo>
                <a:cubicBezTo>
                  <a:pt x="50" y="6357"/>
                  <a:pt x="33" y="6460"/>
                  <a:pt x="29" y="6562"/>
                </a:cubicBezTo>
                <a:cubicBezTo>
                  <a:pt x="21" y="6665"/>
                  <a:pt x="21" y="6767"/>
                  <a:pt x="29" y="6870"/>
                </a:cubicBezTo>
                <a:cubicBezTo>
                  <a:pt x="33" y="6968"/>
                  <a:pt x="33" y="7055"/>
                  <a:pt x="33" y="7149"/>
                </a:cubicBezTo>
                <a:cubicBezTo>
                  <a:pt x="33" y="7239"/>
                  <a:pt x="38" y="7330"/>
                  <a:pt x="42" y="7412"/>
                </a:cubicBezTo>
                <a:cubicBezTo>
                  <a:pt x="42" y="7494"/>
                  <a:pt x="46" y="7572"/>
                  <a:pt x="42" y="7641"/>
                </a:cubicBezTo>
                <a:cubicBezTo>
                  <a:pt x="42" y="7715"/>
                  <a:pt x="33" y="7785"/>
                  <a:pt x="29" y="7855"/>
                </a:cubicBezTo>
                <a:cubicBezTo>
                  <a:pt x="25" y="7920"/>
                  <a:pt x="21" y="7986"/>
                  <a:pt x="25" y="8052"/>
                </a:cubicBezTo>
                <a:cubicBezTo>
                  <a:pt x="29" y="8109"/>
                  <a:pt x="33" y="8163"/>
                  <a:pt x="38" y="8212"/>
                </a:cubicBezTo>
                <a:cubicBezTo>
                  <a:pt x="58" y="8405"/>
                  <a:pt x="87" y="8515"/>
                  <a:pt x="136" y="8515"/>
                </a:cubicBezTo>
                <a:cubicBezTo>
                  <a:pt x="189" y="8515"/>
                  <a:pt x="214" y="8405"/>
                  <a:pt x="222" y="8212"/>
                </a:cubicBezTo>
                <a:cubicBezTo>
                  <a:pt x="226" y="8163"/>
                  <a:pt x="222" y="8105"/>
                  <a:pt x="226" y="8052"/>
                </a:cubicBezTo>
                <a:cubicBezTo>
                  <a:pt x="226" y="7998"/>
                  <a:pt x="230" y="7937"/>
                  <a:pt x="239" y="7871"/>
                </a:cubicBezTo>
                <a:cubicBezTo>
                  <a:pt x="243" y="7801"/>
                  <a:pt x="251" y="7732"/>
                  <a:pt x="251" y="7646"/>
                </a:cubicBezTo>
                <a:cubicBezTo>
                  <a:pt x="255" y="7563"/>
                  <a:pt x="247" y="7477"/>
                  <a:pt x="243" y="7395"/>
                </a:cubicBezTo>
                <a:cubicBezTo>
                  <a:pt x="239" y="7313"/>
                  <a:pt x="230" y="7235"/>
                  <a:pt x="226" y="7141"/>
                </a:cubicBezTo>
                <a:cubicBezTo>
                  <a:pt x="226" y="7046"/>
                  <a:pt x="218" y="6948"/>
                  <a:pt x="210" y="6854"/>
                </a:cubicBezTo>
                <a:cubicBezTo>
                  <a:pt x="202" y="6755"/>
                  <a:pt x="202" y="6661"/>
                  <a:pt x="202" y="6562"/>
                </a:cubicBezTo>
                <a:cubicBezTo>
                  <a:pt x="206" y="6464"/>
                  <a:pt x="218" y="6361"/>
                  <a:pt x="218" y="6246"/>
                </a:cubicBezTo>
                <a:cubicBezTo>
                  <a:pt x="214" y="6136"/>
                  <a:pt x="206" y="6021"/>
                  <a:pt x="185" y="5910"/>
                </a:cubicBezTo>
                <a:cubicBezTo>
                  <a:pt x="177" y="5861"/>
                  <a:pt x="173" y="5807"/>
                  <a:pt x="169" y="5758"/>
                </a:cubicBezTo>
                <a:cubicBezTo>
                  <a:pt x="169" y="5705"/>
                  <a:pt x="173" y="5651"/>
                  <a:pt x="177" y="5598"/>
                </a:cubicBezTo>
                <a:cubicBezTo>
                  <a:pt x="185" y="5487"/>
                  <a:pt x="198" y="5364"/>
                  <a:pt x="198" y="5249"/>
                </a:cubicBezTo>
                <a:cubicBezTo>
                  <a:pt x="198" y="5130"/>
                  <a:pt x="193" y="5015"/>
                  <a:pt x="193" y="4905"/>
                </a:cubicBezTo>
                <a:cubicBezTo>
                  <a:pt x="202" y="4486"/>
                  <a:pt x="210" y="4067"/>
                  <a:pt x="222" y="3674"/>
                </a:cubicBezTo>
                <a:cubicBezTo>
                  <a:pt x="222" y="3575"/>
                  <a:pt x="222" y="3468"/>
                  <a:pt x="226" y="3378"/>
                </a:cubicBezTo>
                <a:cubicBezTo>
                  <a:pt x="230" y="3288"/>
                  <a:pt x="239" y="3198"/>
                  <a:pt x="247" y="3103"/>
                </a:cubicBezTo>
                <a:cubicBezTo>
                  <a:pt x="255" y="3009"/>
                  <a:pt x="259" y="2910"/>
                  <a:pt x="259" y="2820"/>
                </a:cubicBezTo>
                <a:lnTo>
                  <a:pt x="259" y="2562"/>
                </a:lnTo>
                <a:cubicBezTo>
                  <a:pt x="259" y="2521"/>
                  <a:pt x="259" y="2479"/>
                  <a:pt x="259" y="2443"/>
                </a:cubicBezTo>
                <a:cubicBezTo>
                  <a:pt x="263" y="2402"/>
                  <a:pt x="263" y="2369"/>
                  <a:pt x="267" y="2328"/>
                </a:cubicBezTo>
                <a:cubicBezTo>
                  <a:pt x="271" y="2254"/>
                  <a:pt x="284" y="2180"/>
                  <a:pt x="292" y="2106"/>
                </a:cubicBezTo>
                <a:cubicBezTo>
                  <a:pt x="296" y="2073"/>
                  <a:pt x="300" y="2036"/>
                  <a:pt x="300" y="1999"/>
                </a:cubicBezTo>
                <a:cubicBezTo>
                  <a:pt x="304" y="1979"/>
                  <a:pt x="304" y="1962"/>
                  <a:pt x="304" y="1942"/>
                </a:cubicBezTo>
                <a:cubicBezTo>
                  <a:pt x="308" y="1926"/>
                  <a:pt x="308" y="1909"/>
                  <a:pt x="308" y="1893"/>
                </a:cubicBezTo>
                <a:cubicBezTo>
                  <a:pt x="312" y="1827"/>
                  <a:pt x="312" y="1766"/>
                  <a:pt x="317" y="1708"/>
                </a:cubicBezTo>
                <a:cubicBezTo>
                  <a:pt x="325" y="1593"/>
                  <a:pt x="325" y="1495"/>
                  <a:pt x="333" y="1413"/>
                </a:cubicBezTo>
                <a:cubicBezTo>
                  <a:pt x="337" y="1331"/>
                  <a:pt x="341" y="1269"/>
                  <a:pt x="345" y="1228"/>
                </a:cubicBezTo>
                <a:cubicBezTo>
                  <a:pt x="353" y="1138"/>
                  <a:pt x="358" y="1052"/>
                  <a:pt x="362" y="969"/>
                </a:cubicBezTo>
                <a:cubicBezTo>
                  <a:pt x="366" y="887"/>
                  <a:pt x="366" y="805"/>
                  <a:pt x="362" y="723"/>
                </a:cubicBezTo>
                <a:cubicBezTo>
                  <a:pt x="358" y="649"/>
                  <a:pt x="358" y="584"/>
                  <a:pt x="358" y="526"/>
                </a:cubicBezTo>
                <a:cubicBezTo>
                  <a:pt x="358" y="469"/>
                  <a:pt x="366" y="411"/>
                  <a:pt x="370" y="358"/>
                </a:cubicBezTo>
                <a:cubicBezTo>
                  <a:pt x="382" y="276"/>
                  <a:pt x="386" y="190"/>
                  <a:pt x="386" y="104"/>
                </a:cubicBezTo>
                <a:cubicBezTo>
                  <a:pt x="382" y="38"/>
                  <a:pt x="374" y="5"/>
                  <a:pt x="349" y="1"/>
                </a:cubicBezTo>
                <a:cubicBezTo>
                  <a:pt x="348" y="1"/>
                  <a:pt x="347" y="1"/>
                  <a:pt x="346"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48" name="Google Shape;9131;p36"/>
          <p:cNvSpPr>
            <a:spLocks/>
          </p:cNvSpPr>
          <p:nvPr/>
        </p:nvSpPr>
        <p:spPr bwMode="auto">
          <a:xfrm>
            <a:off x="6659563" y="4567238"/>
            <a:ext cx="33337" cy="492125"/>
          </a:xfrm>
          <a:custGeom>
            <a:avLst/>
            <a:gdLst>
              <a:gd name="T0" fmla="*/ 2147483646 w 387"/>
              <a:gd name="T1" fmla="*/ 2147483646 h 8516"/>
              <a:gd name="T2" fmla="*/ 2147483646 w 387"/>
              <a:gd name="T3" fmla="*/ 2147483646 h 8516"/>
              <a:gd name="T4" fmla="*/ 2147483646 w 387"/>
              <a:gd name="T5" fmla="*/ 2147483646 h 8516"/>
              <a:gd name="T6" fmla="*/ 2147483646 w 387"/>
              <a:gd name="T7" fmla="*/ 2147483646 h 8516"/>
              <a:gd name="T8" fmla="*/ 2147483646 w 387"/>
              <a:gd name="T9" fmla="*/ 2147483646 h 8516"/>
              <a:gd name="T10" fmla="*/ 2147483646 w 387"/>
              <a:gd name="T11" fmla="*/ 2147483646 h 8516"/>
              <a:gd name="T12" fmla="*/ 2147483646 w 387"/>
              <a:gd name="T13" fmla="*/ 2147483646 h 8516"/>
              <a:gd name="T14" fmla="*/ 2147483646 w 387"/>
              <a:gd name="T15" fmla="*/ 2147483646 h 8516"/>
              <a:gd name="T16" fmla="*/ 2147483646 w 387"/>
              <a:gd name="T17" fmla="*/ 2147483646 h 8516"/>
              <a:gd name="T18" fmla="*/ 2147483646 w 387"/>
              <a:gd name="T19" fmla="*/ 2147483646 h 8516"/>
              <a:gd name="T20" fmla="*/ 2147483646 w 387"/>
              <a:gd name="T21" fmla="*/ 2147483646 h 8516"/>
              <a:gd name="T22" fmla="*/ 2147483646 w 387"/>
              <a:gd name="T23" fmla="*/ 2147483646 h 8516"/>
              <a:gd name="T24" fmla="*/ 2147483646 w 387"/>
              <a:gd name="T25" fmla="*/ 2147483646 h 8516"/>
              <a:gd name="T26" fmla="*/ 2147483646 w 387"/>
              <a:gd name="T27" fmla="*/ 2147483646 h 8516"/>
              <a:gd name="T28" fmla="*/ 2147483646 w 387"/>
              <a:gd name="T29" fmla="*/ 2147483646 h 8516"/>
              <a:gd name="T30" fmla="*/ 2147483646 w 387"/>
              <a:gd name="T31" fmla="*/ 2147483646 h 8516"/>
              <a:gd name="T32" fmla="*/ 2147483646 w 387"/>
              <a:gd name="T33" fmla="*/ 2147483646 h 8516"/>
              <a:gd name="T34" fmla="*/ 2147483646 w 387"/>
              <a:gd name="T35" fmla="*/ 2147483646 h 8516"/>
              <a:gd name="T36" fmla="*/ 2147483646 w 387"/>
              <a:gd name="T37" fmla="*/ 2147483646 h 8516"/>
              <a:gd name="T38" fmla="*/ 2147483646 w 387"/>
              <a:gd name="T39" fmla="*/ 2147483646 h 8516"/>
              <a:gd name="T40" fmla="*/ 2147483646 w 387"/>
              <a:gd name="T41" fmla="*/ 2147483646 h 8516"/>
              <a:gd name="T42" fmla="*/ 2147483646 w 387"/>
              <a:gd name="T43" fmla="*/ 2147483646 h 8516"/>
              <a:gd name="T44" fmla="*/ 2147483646 w 387"/>
              <a:gd name="T45" fmla="*/ 2147483646 h 8516"/>
              <a:gd name="T46" fmla="*/ 2147483646 w 387"/>
              <a:gd name="T47" fmla="*/ 2147483646 h 8516"/>
              <a:gd name="T48" fmla="*/ 2147483646 w 387"/>
              <a:gd name="T49" fmla="*/ 2147483646 h 8516"/>
              <a:gd name="T50" fmla="*/ 2147483646 w 387"/>
              <a:gd name="T51" fmla="*/ 2147483646 h 8516"/>
              <a:gd name="T52" fmla="*/ 2147483646 w 387"/>
              <a:gd name="T53" fmla="*/ 2147483646 h 8516"/>
              <a:gd name="T54" fmla="*/ 2147483646 w 387"/>
              <a:gd name="T55" fmla="*/ 2147483646 h 8516"/>
              <a:gd name="T56" fmla="*/ 2147483646 w 387"/>
              <a:gd name="T57" fmla="*/ 2147483646 h 8516"/>
              <a:gd name="T58" fmla="*/ 2147483646 w 387"/>
              <a:gd name="T59" fmla="*/ 2147483646 h 8516"/>
              <a:gd name="T60" fmla="*/ 2147483646 w 387"/>
              <a:gd name="T61" fmla="*/ 2147483646 h 8516"/>
              <a:gd name="T62" fmla="*/ 2147483646 w 387"/>
              <a:gd name="T63" fmla="*/ 2147483646 h 8516"/>
              <a:gd name="T64" fmla="*/ 2147483646 w 387"/>
              <a:gd name="T65" fmla="*/ 2147483646 h 8516"/>
              <a:gd name="T66" fmla="*/ 2147483646 w 387"/>
              <a:gd name="T67" fmla="*/ 2147483646 h 85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87" h="8516" extrusionOk="0">
                <a:moveTo>
                  <a:pt x="346" y="1"/>
                </a:moveTo>
                <a:cubicBezTo>
                  <a:pt x="326" y="1"/>
                  <a:pt x="307" y="29"/>
                  <a:pt x="280" y="79"/>
                </a:cubicBezTo>
                <a:cubicBezTo>
                  <a:pt x="239" y="153"/>
                  <a:pt x="202" y="231"/>
                  <a:pt x="177" y="313"/>
                </a:cubicBezTo>
                <a:cubicBezTo>
                  <a:pt x="152" y="375"/>
                  <a:pt x="136" y="436"/>
                  <a:pt x="124" y="498"/>
                </a:cubicBezTo>
                <a:cubicBezTo>
                  <a:pt x="111" y="571"/>
                  <a:pt x="103" y="645"/>
                  <a:pt x="103" y="719"/>
                </a:cubicBezTo>
                <a:cubicBezTo>
                  <a:pt x="99" y="793"/>
                  <a:pt x="95" y="871"/>
                  <a:pt x="87" y="941"/>
                </a:cubicBezTo>
                <a:cubicBezTo>
                  <a:pt x="79" y="1023"/>
                  <a:pt x="70" y="1113"/>
                  <a:pt x="66" y="1203"/>
                </a:cubicBezTo>
                <a:cubicBezTo>
                  <a:pt x="62" y="1244"/>
                  <a:pt x="58" y="1310"/>
                  <a:pt x="54" y="1392"/>
                </a:cubicBezTo>
                <a:cubicBezTo>
                  <a:pt x="46" y="1478"/>
                  <a:pt x="46" y="1577"/>
                  <a:pt x="42" y="1696"/>
                </a:cubicBezTo>
                <a:cubicBezTo>
                  <a:pt x="42" y="1753"/>
                  <a:pt x="38" y="1819"/>
                  <a:pt x="38" y="1885"/>
                </a:cubicBezTo>
                <a:cubicBezTo>
                  <a:pt x="38" y="1917"/>
                  <a:pt x="38" y="1950"/>
                  <a:pt x="38" y="1983"/>
                </a:cubicBezTo>
                <a:cubicBezTo>
                  <a:pt x="33" y="2016"/>
                  <a:pt x="33" y="2049"/>
                  <a:pt x="29" y="2086"/>
                </a:cubicBezTo>
                <a:cubicBezTo>
                  <a:pt x="25" y="2155"/>
                  <a:pt x="17" y="2233"/>
                  <a:pt x="13" y="2315"/>
                </a:cubicBezTo>
                <a:cubicBezTo>
                  <a:pt x="9" y="2402"/>
                  <a:pt x="9" y="2488"/>
                  <a:pt x="13" y="2574"/>
                </a:cubicBezTo>
                <a:cubicBezTo>
                  <a:pt x="13" y="2656"/>
                  <a:pt x="17" y="2746"/>
                  <a:pt x="21" y="2832"/>
                </a:cubicBezTo>
                <a:cubicBezTo>
                  <a:pt x="21" y="2923"/>
                  <a:pt x="21" y="3005"/>
                  <a:pt x="17" y="3099"/>
                </a:cubicBezTo>
                <a:cubicBezTo>
                  <a:pt x="9" y="3189"/>
                  <a:pt x="1" y="3296"/>
                  <a:pt x="5" y="3390"/>
                </a:cubicBezTo>
                <a:cubicBezTo>
                  <a:pt x="9" y="3489"/>
                  <a:pt x="9" y="3587"/>
                  <a:pt x="9" y="3686"/>
                </a:cubicBezTo>
                <a:cubicBezTo>
                  <a:pt x="13" y="4088"/>
                  <a:pt x="21" y="4502"/>
                  <a:pt x="29" y="4925"/>
                </a:cubicBezTo>
                <a:cubicBezTo>
                  <a:pt x="33" y="5044"/>
                  <a:pt x="42" y="5159"/>
                  <a:pt x="46" y="5266"/>
                </a:cubicBezTo>
                <a:cubicBezTo>
                  <a:pt x="46" y="5376"/>
                  <a:pt x="33" y="5487"/>
                  <a:pt x="25" y="5602"/>
                </a:cubicBezTo>
                <a:cubicBezTo>
                  <a:pt x="17" y="5660"/>
                  <a:pt x="17" y="5717"/>
                  <a:pt x="17" y="5774"/>
                </a:cubicBezTo>
                <a:cubicBezTo>
                  <a:pt x="17" y="5832"/>
                  <a:pt x="25" y="5889"/>
                  <a:pt x="33" y="5947"/>
                </a:cubicBezTo>
                <a:cubicBezTo>
                  <a:pt x="50" y="6049"/>
                  <a:pt x="54" y="6152"/>
                  <a:pt x="54" y="6254"/>
                </a:cubicBezTo>
                <a:cubicBezTo>
                  <a:pt x="50" y="6357"/>
                  <a:pt x="33" y="6460"/>
                  <a:pt x="29" y="6562"/>
                </a:cubicBezTo>
                <a:cubicBezTo>
                  <a:pt x="21" y="6665"/>
                  <a:pt x="21" y="6767"/>
                  <a:pt x="29" y="6870"/>
                </a:cubicBezTo>
                <a:cubicBezTo>
                  <a:pt x="33" y="6968"/>
                  <a:pt x="33" y="7055"/>
                  <a:pt x="33" y="7149"/>
                </a:cubicBezTo>
                <a:cubicBezTo>
                  <a:pt x="33" y="7239"/>
                  <a:pt x="38" y="7330"/>
                  <a:pt x="42" y="7412"/>
                </a:cubicBezTo>
                <a:cubicBezTo>
                  <a:pt x="42" y="7494"/>
                  <a:pt x="46" y="7572"/>
                  <a:pt x="42" y="7641"/>
                </a:cubicBezTo>
                <a:cubicBezTo>
                  <a:pt x="42" y="7715"/>
                  <a:pt x="33" y="7785"/>
                  <a:pt x="29" y="7855"/>
                </a:cubicBezTo>
                <a:cubicBezTo>
                  <a:pt x="25" y="7920"/>
                  <a:pt x="21" y="7986"/>
                  <a:pt x="25" y="8052"/>
                </a:cubicBezTo>
                <a:cubicBezTo>
                  <a:pt x="29" y="8109"/>
                  <a:pt x="33" y="8163"/>
                  <a:pt x="38" y="8212"/>
                </a:cubicBezTo>
                <a:cubicBezTo>
                  <a:pt x="58" y="8405"/>
                  <a:pt x="87" y="8515"/>
                  <a:pt x="136" y="8515"/>
                </a:cubicBezTo>
                <a:cubicBezTo>
                  <a:pt x="189" y="8515"/>
                  <a:pt x="214" y="8405"/>
                  <a:pt x="222" y="8212"/>
                </a:cubicBezTo>
                <a:cubicBezTo>
                  <a:pt x="226" y="8163"/>
                  <a:pt x="222" y="8105"/>
                  <a:pt x="226" y="8052"/>
                </a:cubicBezTo>
                <a:cubicBezTo>
                  <a:pt x="226" y="7998"/>
                  <a:pt x="230" y="7937"/>
                  <a:pt x="239" y="7871"/>
                </a:cubicBezTo>
                <a:cubicBezTo>
                  <a:pt x="243" y="7801"/>
                  <a:pt x="251" y="7732"/>
                  <a:pt x="251" y="7646"/>
                </a:cubicBezTo>
                <a:cubicBezTo>
                  <a:pt x="255" y="7563"/>
                  <a:pt x="247" y="7477"/>
                  <a:pt x="243" y="7395"/>
                </a:cubicBezTo>
                <a:cubicBezTo>
                  <a:pt x="239" y="7313"/>
                  <a:pt x="230" y="7235"/>
                  <a:pt x="226" y="7141"/>
                </a:cubicBezTo>
                <a:cubicBezTo>
                  <a:pt x="226" y="7046"/>
                  <a:pt x="218" y="6948"/>
                  <a:pt x="210" y="6854"/>
                </a:cubicBezTo>
                <a:cubicBezTo>
                  <a:pt x="202" y="6755"/>
                  <a:pt x="202" y="6661"/>
                  <a:pt x="202" y="6562"/>
                </a:cubicBezTo>
                <a:cubicBezTo>
                  <a:pt x="206" y="6464"/>
                  <a:pt x="218" y="6361"/>
                  <a:pt x="218" y="6246"/>
                </a:cubicBezTo>
                <a:cubicBezTo>
                  <a:pt x="214" y="6136"/>
                  <a:pt x="206" y="6021"/>
                  <a:pt x="185" y="5910"/>
                </a:cubicBezTo>
                <a:cubicBezTo>
                  <a:pt x="177" y="5861"/>
                  <a:pt x="173" y="5807"/>
                  <a:pt x="169" y="5758"/>
                </a:cubicBezTo>
                <a:cubicBezTo>
                  <a:pt x="169" y="5705"/>
                  <a:pt x="173" y="5651"/>
                  <a:pt x="177" y="5598"/>
                </a:cubicBezTo>
                <a:cubicBezTo>
                  <a:pt x="185" y="5487"/>
                  <a:pt x="198" y="5364"/>
                  <a:pt x="198" y="5249"/>
                </a:cubicBezTo>
                <a:cubicBezTo>
                  <a:pt x="198" y="5130"/>
                  <a:pt x="193" y="5015"/>
                  <a:pt x="193" y="4905"/>
                </a:cubicBezTo>
                <a:cubicBezTo>
                  <a:pt x="202" y="4486"/>
                  <a:pt x="210" y="4067"/>
                  <a:pt x="222" y="3674"/>
                </a:cubicBezTo>
                <a:cubicBezTo>
                  <a:pt x="222" y="3575"/>
                  <a:pt x="222" y="3468"/>
                  <a:pt x="226" y="3378"/>
                </a:cubicBezTo>
                <a:cubicBezTo>
                  <a:pt x="230" y="3288"/>
                  <a:pt x="239" y="3198"/>
                  <a:pt x="247" y="3103"/>
                </a:cubicBezTo>
                <a:cubicBezTo>
                  <a:pt x="255" y="3009"/>
                  <a:pt x="259" y="2910"/>
                  <a:pt x="259" y="2820"/>
                </a:cubicBezTo>
                <a:lnTo>
                  <a:pt x="259" y="2562"/>
                </a:lnTo>
                <a:cubicBezTo>
                  <a:pt x="259" y="2521"/>
                  <a:pt x="259" y="2479"/>
                  <a:pt x="259" y="2443"/>
                </a:cubicBezTo>
                <a:cubicBezTo>
                  <a:pt x="263" y="2402"/>
                  <a:pt x="263" y="2369"/>
                  <a:pt x="267" y="2328"/>
                </a:cubicBezTo>
                <a:cubicBezTo>
                  <a:pt x="271" y="2254"/>
                  <a:pt x="284" y="2180"/>
                  <a:pt x="292" y="2106"/>
                </a:cubicBezTo>
                <a:cubicBezTo>
                  <a:pt x="296" y="2073"/>
                  <a:pt x="300" y="2036"/>
                  <a:pt x="300" y="1999"/>
                </a:cubicBezTo>
                <a:cubicBezTo>
                  <a:pt x="304" y="1979"/>
                  <a:pt x="304" y="1962"/>
                  <a:pt x="304" y="1942"/>
                </a:cubicBezTo>
                <a:cubicBezTo>
                  <a:pt x="308" y="1926"/>
                  <a:pt x="308" y="1909"/>
                  <a:pt x="308" y="1893"/>
                </a:cubicBezTo>
                <a:cubicBezTo>
                  <a:pt x="312" y="1827"/>
                  <a:pt x="312" y="1766"/>
                  <a:pt x="317" y="1708"/>
                </a:cubicBezTo>
                <a:cubicBezTo>
                  <a:pt x="325" y="1593"/>
                  <a:pt x="325" y="1495"/>
                  <a:pt x="333" y="1413"/>
                </a:cubicBezTo>
                <a:cubicBezTo>
                  <a:pt x="337" y="1331"/>
                  <a:pt x="341" y="1269"/>
                  <a:pt x="345" y="1228"/>
                </a:cubicBezTo>
                <a:cubicBezTo>
                  <a:pt x="353" y="1138"/>
                  <a:pt x="358" y="1052"/>
                  <a:pt x="362" y="969"/>
                </a:cubicBezTo>
                <a:cubicBezTo>
                  <a:pt x="366" y="887"/>
                  <a:pt x="366" y="805"/>
                  <a:pt x="362" y="723"/>
                </a:cubicBezTo>
                <a:cubicBezTo>
                  <a:pt x="358" y="649"/>
                  <a:pt x="358" y="584"/>
                  <a:pt x="358" y="526"/>
                </a:cubicBezTo>
                <a:cubicBezTo>
                  <a:pt x="358" y="469"/>
                  <a:pt x="366" y="411"/>
                  <a:pt x="370" y="358"/>
                </a:cubicBezTo>
                <a:cubicBezTo>
                  <a:pt x="382" y="276"/>
                  <a:pt x="386" y="190"/>
                  <a:pt x="386" y="104"/>
                </a:cubicBezTo>
                <a:cubicBezTo>
                  <a:pt x="382" y="38"/>
                  <a:pt x="374" y="5"/>
                  <a:pt x="349" y="1"/>
                </a:cubicBezTo>
                <a:cubicBezTo>
                  <a:pt x="348" y="1"/>
                  <a:pt x="347" y="1"/>
                  <a:pt x="346"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61449" name="Google Shape;9132;p36"/>
          <p:cNvGrpSpPr>
            <a:grpSpLocks/>
          </p:cNvGrpSpPr>
          <p:nvPr/>
        </p:nvGrpSpPr>
        <p:grpSpPr bwMode="auto">
          <a:xfrm>
            <a:off x="1077913" y="3937000"/>
            <a:ext cx="723900" cy="704850"/>
            <a:chOff x="2581550" y="1973000"/>
            <a:chExt cx="926050" cy="902200"/>
          </a:xfrm>
        </p:grpSpPr>
        <p:sp>
          <p:nvSpPr>
            <p:cNvPr id="61458" name="Google Shape;9133;p36"/>
            <p:cNvSpPr>
              <a:spLocks/>
            </p:cNvSpPr>
            <p:nvPr/>
          </p:nvSpPr>
          <p:spPr bwMode="auto">
            <a:xfrm>
              <a:off x="2581550" y="1973000"/>
              <a:ext cx="926050" cy="902200"/>
            </a:xfrm>
            <a:custGeom>
              <a:avLst/>
              <a:gdLst>
                <a:gd name="T0" fmla="*/ 2147483646 w 37042"/>
                <a:gd name="T1" fmla="*/ 2147483646 h 36088"/>
                <a:gd name="T2" fmla="*/ 2147483646 w 37042"/>
                <a:gd name="T3" fmla="*/ 2147483646 h 36088"/>
                <a:gd name="T4" fmla="*/ 2147483646 w 37042"/>
                <a:gd name="T5" fmla="*/ 2147483646 h 36088"/>
                <a:gd name="T6" fmla="*/ 2147483646 w 37042"/>
                <a:gd name="T7" fmla="*/ 2147483646 h 36088"/>
                <a:gd name="T8" fmla="*/ 2147483646 w 37042"/>
                <a:gd name="T9" fmla="*/ 2147483646 h 36088"/>
                <a:gd name="T10" fmla="*/ 2147483646 w 37042"/>
                <a:gd name="T11" fmla="*/ 2147483646 h 36088"/>
                <a:gd name="T12" fmla="*/ 2147483646 w 37042"/>
                <a:gd name="T13" fmla="*/ 2147483646 h 36088"/>
                <a:gd name="T14" fmla="*/ 2147483646 w 37042"/>
                <a:gd name="T15" fmla="*/ 2147483646 h 36088"/>
                <a:gd name="T16" fmla="*/ 2147483646 w 37042"/>
                <a:gd name="T17" fmla="*/ 2147483646 h 36088"/>
                <a:gd name="T18" fmla="*/ 2147483646 w 37042"/>
                <a:gd name="T19" fmla="*/ 2147483646 h 36088"/>
                <a:gd name="T20" fmla="*/ 2147483646 w 37042"/>
                <a:gd name="T21" fmla="*/ 0 h 36088"/>
                <a:gd name="T22" fmla="*/ 2147483646 w 37042"/>
                <a:gd name="T23" fmla="*/ 2147483646 h 36088"/>
                <a:gd name="T24" fmla="*/ 2147483646 w 37042"/>
                <a:gd name="T25" fmla="*/ 2147483646 h 36088"/>
                <a:gd name="T26" fmla="*/ 2147483646 w 37042"/>
                <a:gd name="T27" fmla="*/ 2147483646 h 36088"/>
                <a:gd name="T28" fmla="*/ 2147483646 w 37042"/>
                <a:gd name="T29" fmla="*/ 2147483646 h 36088"/>
                <a:gd name="T30" fmla="*/ 2147483646 w 37042"/>
                <a:gd name="T31" fmla="*/ 2147483646 h 36088"/>
                <a:gd name="T32" fmla="*/ 2147483646 w 37042"/>
                <a:gd name="T33" fmla="*/ 2147483646 h 36088"/>
                <a:gd name="T34" fmla="*/ 2147483646 w 37042"/>
                <a:gd name="T35" fmla="*/ 2147483646 h 36088"/>
                <a:gd name="T36" fmla="*/ 2147483646 w 37042"/>
                <a:gd name="T37" fmla="*/ 2147483646 h 36088"/>
                <a:gd name="T38" fmla="*/ 2147483646 w 37042"/>
                <a:gd name="T39" fmla="*/ 2147483646 h 36088"/>
                <a:gd name="T40" fmla="*/ 2147483646 w 37042"/>
                <a:gd name="T41" fmla="*/ 2147483646 h 36088"/>
                <a:gd name="T42" fmla="*/ 2147483646 w 37042"/>
                <a:gd name="T43" fmla="*/ 2147483646 h 36088"/>
                <a:gd name="T44" fmla="*/ 2147483646 w 37042"/>
                <a:gd name="T45" fmla="*/ 2147483646 h 36088"/>
                <a:gd name="T46" fmla="*/ 2147483646 w 37042"/>
                <a:gd name="T47" fmla="*/ 2147483646 h 36088"/>
                <a:gd name="T48" fmla="*/ 2147483646 w 37042"/>
                <a:gd name="T49" fmla="*/ 2147483646 h 36088"/>
                <a:gd name="T50" fmla="*/ 2147483646 w 37042"/>
                <a:gd name="T51" fmla="*/ 2147483646 h 36088"/>
                <a:gd name="T52" fmla="*/ 2147483646 w 37042"/>
                <a:gd name="T53" fmla="*/ 2147483646 h 360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042" h="36088" fill="none" extrusionOk="0">
                  <a:moveTo>
                    <a:pt x="6668" y="31659"/>
                  </a:moveTo>
                  <a:cubicBezTo>
                    <a:pt x="9526" y="34600"/>
                    <a:pt x="12419" y="36088"/>
                    <a:pt x="15265" y="36088"/>
                  </a:cubicBezTo>
                  <a:cubicBezTo>
                    <a:pt x="15491" y="36088"/>
                    <a:pt x="15729" y="36076"/>
                    <a:pt x="15967" y="36052"/>
                  </a:cubicBezTo>
                  <a:cubicBezTo>
                    <a:pt x="16467" y="36016"/>
                    <a:pt x="17027" y="35993"/>
                    <a:pt x="17706" y="35993"/>
                  </a:cubicBezTo>
                  <a:cubicBezTo>
                    <a:pt x="18075" y="35993"/>
                    <a:pt x="18456" y="35993"/>
                    <a:pt x="18813" y="36016"/>
                  </a:cubicBezTo>
                  <a:cubicBezTo>
                    <a:pt x="19182" y="36016"/>
                    <a:pt x="19551" y="36028"/>
                    <a:pt x="19920" y="36028"/>
                  </a:cubicBezTo>
                  <a:cubicBezTo>
                    <a:pt x="20932" y="36028"/>
                    <a:pt x="22111" y="35993"/>
                    <a:pt x="23301" y="35731"/>
                  </a:cubicBezTo>
                  <a:cubicBezTo>
                    <a:pt x="28635" y="34540"/>
                    <a:pt x="32410" y="31016"/>
                    <a:pt x="35196" y="24622"/>
                  </a:cubicBezTo>
                  <a:cubicBezTo>
                    <a:pt x="36089" y="22598"/>
                    <a:pt x="36565" y="20253"/>
                    <a:pt x="36696" y="17455"/>
                  </a:cubicBezTo>
                  <a:cubicBezTo>
                    <a:pt x="37041" y="9561"/>
                    <a:pt x="30910" y="1965"/>
                    <a:pt x="23051" y="488"/>
                  </a:cubicBezTo>
                  <a:cubicBezTo>
                    <a:pt x="21313" y="155"/>
                    <a:pt x="19599" y="0"/>
                    <a:pt x="17956" y="0"/>
                  </a:cubicBezTo>
                  <a:cubicBezTo>
                    <a:pt x="11157" y="0"/>
                    <a:pt x="5918" y="2858"/>
                    <a:pt x="2811" y="8287"/>
                  </a:cubicBezTo>
                  <a:cubicBezTo>
                    <a:pt x="846" y="11704"/>
                    <a:pt x="1" y="16371"/>
                    <a:pt x="453" y="21050"/>
                  </a:cubicBezTo>
                  <a:cubicBezTo>
                    <a:pt x="870" y="25384"/>
                    <a:pt x="3882" y="28801"/>
                    <a:pt x="6668" y="31659"/>
                  </a:cubicBezTo>
                  <a:close/>
                  <a:moveTo>
                    <a:pt x="3537" y="8704"/>
                  </a:moveTo>
                  <a:cubicBezTo>
                    <a:pt x="7264" y="2215"/>
                    <a:pt x="13419" y="845"/>
                    <a:pt x="17944" y="845"/>
                  </a:cubicBezTo>
                  <a:cubicBezTo>
                    <a:pt x="19527" y="845"/>
                    <a:pt x="21170" y="1012"/>
                    <a:pt x="22873" y="1322"/>
                  </a:cubicBezTo>
                  <a:cubicBezTo>
                    <a:pt x="30326" y="2715"/>
                    <a:pt x="36148" y="9930"/>
                    <a:pt x="35815" y="17395"/>
                  </a:cubicBezTo>
                  <a:cubicBezTo>
                    <a:pt x="35696" y="20086"/>
                    <a:pt x="35243" y="22324"/>
                    <a:pt x="34386" y="24253"/>
                  </a:cubicBezTo>
                  <a:cubicBezTo>
                    <a:pt x="31731" y="30361"/>
                    <a:pt x="28135" y="33719"/>
                    <a:pt x="23099" y="34850"/>
                  </a:cubicBezTo>
                  <a:cubicBezTo>
                    <a:pt x="21992" y="35112"/>
                    <a:pt x="20861" y="35135"/>
                    <a:pt x="19908" y="35135"/>
                  </a:cubicBezTo>
                  <a:cubicBezTo>
                    <a:pt x="19539" y="35135"/>
                    <a:pt x="19170" y="35135"/>
                    <a:pt x="18813" y="35124"/>
                  </a:cubicBezTo>
                  <a:cubicBezTo>
                    <a:pt x="18432" y="35124"/>
                    <a:pt x="18063" y="35100"/>
                    <a:pt x="17694" y="35100"/>
                  </a:cubicBezTo>
                  <a:cubicBezTo>
                    <a:pt x="16979" y="35100"/>
                    <a:pt x="16396" y="35124"/>
                    <a:pt x="15872" y="35183"/>
                  </a:cubicBezTo>
                  <a:cubicBezTo>
                    <a:pt x="13038" y="35433"/>
                    <a:pt x="10181" y="34016"/>
                    <a:pt x="7276" y="31040"/>
                  </a:cubicBezTo>
                  <a:cubicBezTo>
                    <a:pt x="4597" y="28289"/>
                    <a:pt x="1704" y="25015"/>
                    <a:pt x="1311" y="20955"/>
                  </a:cubicBezTo>
                  <a:cubicBezTo>
                    <a:pt x="846" y="16443"/>
                    <a:pt x="1668" y="11978"/>
                    <a:pt x="3537" y="8704"/>
                  </a:cubicBezTo>
                  <a:close/>
                </a:path>
              </a:pathLst>
            </a:custGeom>
            <a:noFill/>
            <a:ln w="19050" cap="flat" cmpd="sng">
              <a:solidFill>
                <a:schemeClr val="tx2"/>
              </a:solidFill>
              <a:prstDash val="solid"/>
              <a:miter lim="1190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1459" name="Google Shape;9134;p36"/>
            <p:cNvSpPr>
              <a:spLocks/>
            </p:cNvSpPr>
            <p:nvPr/>
          </p:nvSpPr>
          <p:spPr bwMode="auto">
            <a:xfrm>
              <a:off x="2679200" y="2069425"/>
              <a:ext cx="719450" cy="713500"/>
            </a:xfrm>
            <a:custGeom>
              <a:avLst/>
              <a:gdLst>
                <a:gd name="T0" fmla="*/ 2147483646 w 28778"/>
                <a:gd name="T1" fmla="*/ 2147483646 h 28540"/>
                <a:gd name="T2" fmla="*/ 2147483646 w 28778"/>
                <a:gd name="T3" fmla="*/ 2147483646 h 28540"/>
                <a:gd name="T4" fmla="*/ 2147483646 w 28778"/>
                <a:gd name="T5" fmla="*/ 2147483646 h 28540"/>
                <a:gd name="T6" fmla="*/ 2147483646 w 28778"/>
                <a:gd name="T7" fmla="*/ 2147483646 h 28540"/>
                <a:gd name="T8" fmla="*/ 2147483646 w 28778"/>
                <a:gd name="T9" fmla="*/ 2147483646 h 28540"/>
                <a:gd name="T10" fmla="*/ 2147483646 w 28778"/>
                <a:gd name="T11" fmla="*/ 2147483646 h 28540"/>
                <a:gd name="T12" fmla="*/ 2147483646 w 28778"/>
                <a:gd name="T13" fmla="*/ 2147483646 h 28540"/>
                <a:gd name="T14" fmla="*/ 2147483646 w 28778"/>
                <a:gd name="T15" fmla="*/ 2147483646 h 28540"/>
                <a:gd name="T16" fmla="*/ 2147483646 w 28778"/>
                <a:gd name="T17" fmla="*/ 2147483646 h 28540"/>
                <a:gd name="T18" fmla="*/ 2147483646 w 28778"/>
                <a:gd name="T19" fmla="*/ 2147483646 h 28540"/>
                <a:gd name="T20" fmla="*/ 2147483646 w 28778"/>
                <a:gd name="T21" fmla="*/ 2147483646 h 28540"/>
                <a:gd name="T22" fmla="*/ 2147483646 w 28778"/>
                <a:gd name="T23" fmla="*/ 2147483646 h 28540"/>
                <a:gd name="T24" fmla="*/ 2147483646 w 28778"/>
                <a:gd name="T25" fmla="*/ 2147483646 h 285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778" h="28540" fill="none" extrusionOk="0">
                  <a:moveTo>
                    <a:pt x="13930" y="1"/>
                  </a:moveTo>
                  <a:cubicBezTo>
                    <a:pt x="15216" y="1"/>
                    <a:pt x="16574" y="120"/>
                    <a:pt x="17955" y="394"/>
                  </a:cubicBezTo>
                  <a:cubicBezTo>
                    <a:pt x="23932" y="1572"/>
                    <a:pt x="28778" y="7680"/>
                    <a:pt x="28480" y="13657"/>
                  </a:cubicBezTo>
                  <a:cubicBezTo>
                    <a:pt x="28373" y="15872"/>
                    <a:pt x="28004" y="17729"/>
                    <a:pt x="27313" y="19325"/>
                  </a:cubicBezTo>
                  <a:cubicBezTo>
                    <a:pt x="25146" y="24361"/>
                    <a:pt x="22229" y="27147"/>
                    <a:pt x="18133" y="28076"/>
                  </a:cubicBezTo>
                  <a:cubicBezTo>
                    <a:pt x="17240" y="28290"/>
                    <a:pt x="16336" y="28302"/>
                    <a:pt x="15538" y="28302"/>
                  </a:cubicBezTo>
                  <a:cubicBezTo>
                    <a:pt x="15240" y="28302"/>
                    <a:pt x="14931" y="28302"/>
                    <a:pt x="14633" y="28290"/>
                  </a:cubicBezTo>
                  <a:cubicBezTo>
                    <a:pt x="14323" y="28290"/>
                    <a:pt x="14026" y="28266"/>
                    <a:pt x="13716" y="28266"/>
                  </a:cubicBezTo>
                  <a:cubicBezTo>
                    <a:pt x="13133" y="28266"/>
                    <a:pt x="12657" y="28290"/>
                    <a:pt x="12228" y="28326"/>
                  </a:cubicBezTo>
                  <a:cubicBezTo>
                    <a:pt x="9918" y="28540"/>
                    <a:pt x="7608" y="27373"/>
                    <a:pt x="5239" y="24921"/>
                  </a:cubicBezTo>
                  <a:cubicBezTo>
                    <a:pt x="3060" y="22646"/>
                    <a:pt x="703" y="19932"/>
                    <a:pt x="381" y="16586"/>
                  </a:cubicBezTo>
                  <a:cubicBezTo>
                    <a:pt x="0" y="12848"/>
                    <a:pt x="679" y="9180"/>
                    <a:pt x="2203" y="6466"/>
                  </a:cubicBezTo>
                  <a:cubicBezTo>
                    <a:pt x="5263" y="1132"/>
                    <a:pt x="10275" y="1"/>
                    <a:pt x="13930" y="1"/>
                  </a:cubicBezTo>
                  <a:close/>
                </a:path>
              </a:pathLst>
            </a:custGeom>
            <a:noFill/>
            <a:ln w="19050" cap="flat" cmpd="sng">
              <a:solidFill>
                <a:schemeClr val="tx2"/>
              </a:solidFill>
              <a:prstDash val="solid"/>
              <a:miter lim="1190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61450" name="Google Shape;9135;p36"/>
          <p:cNvGrpSpPr>
            <a:grpSpLocks/>
          </p:cNvGrpSpPr>
          <p:nvPr/>
        </p:nvGrpSpPr>
        <p:grpSpPr bwMode="auto">
          <a:xfrm>
            <a:off x="3727450" y="4024313"/>
            <a:ext cx="723900" cy="706437"/>
            <a:chOff x="2581550" y="1973000"/>
            <a:chExt cx="926050" cy="902200"/>
          </a:xfrm>
        </p:grpSpPr>
        <p:sp>
          <p:nvSpPr>
            <p:cNvPr id="61456" name="Google Shape;9136;p36"/>
            <p:cNvSpPr>
              <a:spLocks/>
            </p:cNvSpPr>
            <p:nvPr/>
          </p:nvSpPr>
          <p:spPr bwMode="auto">
            <a:xfrm>
              <a:off x="2581550" y="1973000"/>
              <a:ext cx="926050" cy="902200"/>
            </a:xfrm>
            <a:custGeom>
              <a:avLst/>
              <a:gdLst>
                <a:gd name="T0" fmla="*/ 2147483646 w 37042"/>
                <a:gd name="T1" fmla="*/ 2147483646 h 36088"/>
                <a:gd name="T2" fmla="*/ 2147483646 w 37042"/>
                <a:gd name="T3" fmla="*/ 2147483646 h 36088"/>
                <a:gd name="T4" fmla="*/ 2147483646 w 37042"/>
                <a:gd name="T5" fmla="*/ 2147483646 h 36088"/>
                <a:gd name="T6" fmla="*/ 2147483646 w 37042"/>
                <a:gd name="T7" fmla="*/ 2147483646 h 36088"/>
                <a:gd name="T8" fmla="*/ 2147483646 w 37042"/>
                <a:gd name="T9" fmla="*/ 2147483646 h 36088"/>
                <a:gd name="T10" fmla="*/ 2147483646 w 37042"/>
                <a:gd name="T11" fmla="*/ 2147483646 h 36088"/>
                <a:gd name="T12" fmla="*/ 2147483646 w 37042"/>
                <a:gd name="T13" fmla="*/ 2147483646 h 36088"/>
                <a:gd name="T14" fmla="*/ 2147483646 w 37042"/>
                <a:gd name="T15" fmla="*/ 2147483646 h 36088"/>
                <a:gd name="T16" fmla="*/ 2147483646 w 37042"/>
                <a:gd name="T17" fmla="*/ 2147483646 h 36088"/>
                <a:gd name="T18" fmla="*/ 2147483646 w 37042"/>
                <a:gd name="T19" fmla="*/ 2147483646 h 36088"/>
                <a:gd name="T20" fmla="*/ 2147483646 w 37042"/>
                <a:gd name="T21" fmla="*/ 0 h 36088"/>
                <a:gd name="T22" fmla="*/ 2147483646 w 37042"/>
                <a:gd name="T23" fmla="*/ 2147483646 h 36088"/>
                <a:gd name="T24" fmla="*/ 2147483646 w 37042"/>
                <a:gd name="T25" fmla="*/ 2147483646 h 36088"/>
                <a:gd name="T26" fmla="*/ 2147483646 w 37042"/>
                <a:gd name="T27" fmla="*/ 2147483646 h 36088"/>
                <a:gd name="T28" fmla="*/ 2147483646 w 37042"/>
                <a:gd name="T29" fmla="*/ 2147483646 h 36088"/>
                <a:gd name="T30" fmla="*/ 2147483646 w 37042"/>
                <a:gd name="T31" fmla="*/ 2147483646 h 36088"/>
                <a:gd name="T32" fmla="*/ 2147483646 w 37042"/>
                <a:gd name="T33" fmla="*/ 2147483646 h 36088"/>
                <a:gd name="T34" fmla="*/ 2147483646 w 37042"/>
                <a:gd name="T35" fmla="*/ 2147483646 h 36088"/>
                <a:gd name="T36" fmla="*/ 2147483646 w 37042"/>
                <a:gd name="T37" fmla="*/ 2147483646 h 36088"/>
                <a:gd name="T38" fmla="*/ 2147483646 w 37042"/>
                <a:gd name="T39" fmla="*/ 2147483646 h 36088"/>
                <a:gd name="T40" fmla="*/ 2147483646 w 37042"/>
                <a:gd name="T41" fmla="*/ 2147483646 h 36088"/>
                <a:gd name="T42" fmla="*/ 2147483646 w 37042"/>
                <a:gd name="T43" fmla="*/ 2147483646 h 36088"/>
                <a:gd name="T44" fmla="*/ 2147483646 w 37042"/>
                <a:gd name="T45" fmla="*/ 2147483646 h 36088"/>
                <a:gd name="T46" fmla="*/ 2147483646 w 37042"/>
                <a:gd name="T47" fmla="*/ 2147483646 h 36088"/>
                <a:gd name="T48" fmla="*/ 2147483646 w 37042"/>
                <a:gd name="T49" fmla="*/ 2147483646 h 36088"/>
                <a:gd name="T50" fmla="*/ 2147483646 w 37042"/>
                <a:gd name="T51" fmla="*/ 2147483646 h 36088"/>
                <a:gd name="T52" fmla="*/ 2147483646 w 37042"/>
                <a:gd name="T53" fmla="*/ 2147483646 h 360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042" h="36088" fill="none" extrusionOk="0">
                  <a:moveTo>
                    <a:pt x="6668" y="31659"/>
                  </a:moveTo>
                  <a:cubicBezTo>
                    <a:pt x="9526" y="34600"/>
                    <a:pt x="12419" y="36088"/>
                    <a:pt x="15265" y="36088"/>
                  </a:cubicBezTo>
                  <a:cubicBezTo>
                    <a:pt x="15491" y="36088"/>
                    <a:pt x="15729" y="36076"/>
                    <a:pt x="15967" y="36052"/>
                  </a:cubicBezTo>
                  <a:cubicBezTo>
                    <a:pt x="16467" y="36016"/>
                    <a:pt x="17027" y="35993"/>
                    <a:pt x="17706" y="35993"/>
                  </a:cubicBezTo>
                  <a:cubicBezTo>
                    <a:pt x="18075" y="35993"/>
                    <a:pt x="18456" y="35993"/>
                    <a:pt x="18813" y="36016"/>
                  </a:cubicBezTo>
                  <a:cubicBezTo>
                    <a:pt x="19182" y="36016"/>
                    <a:pt x="19551" y="36028"/>
                    <a:pt x="19920" y="36028"/>
                  </a:cubicBezTo>
                  <a:cubicBezTo>
                    <a:pt x="20932" y="36028"/>
                    <a:pt x="22111" y="35993"/>
                    <a:pt x="23301" y="35731"/>
                  </a:cubicBezTo>
                  <a:cubicBezTo>
                    <a:pt x="28635" y="34540"/>
                    <a:pt x="32410" y="31016"/>
                    <a:pt x="35196" y="24622"/>
                  </a:cubicBezTo>
                  <a:cubicBezTo>
                    <a:pt x="36089" y="22598"/>
                    <a:pt x="36565" y="20253"/>
                    <a:pt x="36696" y="17455"/>
                  </a:cubicBezTo>
                  <a:cubicBezTo>
                    <a:pt x="37041" y="9561"/>
                    <a:pt x="30910" y="1965"/>
                    <a:pt x="23051" y="488"/>
                  </a:cubicBezTo>
                  <a:cubicBezTo>
                    <a:pt x="21313" y="155"/>
                    <a:pt x="19599" y="0"/>
                    <a:pt x="17956" y="0"/>
                  </a:cubicBezTo>
                  <a:cubicBezTo>
                    <a:pt x="11157" y="0"/>
                    <a:pt x="5918" y="2858"/>
                    <a:pt x="2811" y="8287"/>
                  </a:cubicBezTo>
                  <a:cubicBezTo>
                    <a:pt x="846" y="11704"/>
                    <a:pt x="1" y="16371"/>
                    <a:pt x="453" y="21050"/>
                  </a:cubicBezTo>
                  <a:cubicBezTo>
                    <a:pt x="870" y="25384"/>
                    <a:pt x="3882" y="28801"/>
                    <a:pt x="6668" y="31659"/>
                  </a:cubicBezTo>
                  <a:close/>
                  <a:moveTo>
                    <a:pt x="3537" y="8704"/>
                  </a:moveTo>
                  <a:cubicBezTo>
                    <a:pt x="7264" y="2215"/>
                    <a:pt x="13419" y="845"/>
                    <a:pt x="17944" y="845"/>
                  </a:cubicBezTo>
                  <a:cubicBezTo>
                    <a:pt x="19527" y="845"/>
                    <a:pt x="21170" y="1012"/>
                    <a:pt x="22873" y="1322"/>
                  </a:cubicBezTo>
                  <a:cubicBezTo>
                    <a:pt x="30326" y="2715"/>
                    <a:pt x="36148" y="9930"/>
                    <a:pt x="35815" y="17395"/>
                  </a:cubicBezTo>
                  <a:cubicBezTo>
                    <a:pt x="35696" y="20086"/>
                    <a:pt x="35243" y="22324"/>
                    <a:pt x="34386" y="24253"/>
                  </a:cubicBezTo>
                  <a:cubicBezTo>
                    <a:pt x="31731" y="30361"/>
                    <a:pt x="28135" y="33719"/>
                    <a:pt x="23099" y="34850"/>
                  </a:cubicBezTo>
                  <a:cubicBezTo>
                    <a:pt x="21992" y="35112"/>
                    <a:pt x="20861" y="35135"/>
                    <a:pt x="19908" y="35135"/>
                  </a:cubicBezTo>
                  <a:cubicBezTo>
                    <a:pt x="19539" y="35135"/>
                    <a:pt x="19170" y="35135"/>
                    <a:pt x="18813" y="35124"/>
                  </a:cubicBezTo>
                  <a:cubicBezTo>
                    <a:pt x="18432" y="35124"/>
                    <a:pt x="18063" y="35100"/>
                    <a:pt x="17694" y="35100"/>
                  </a:cubicBezTo>
                  <a:cubicBezTo>
                    <a:pt x="16979" y="35100"/>
                    <a:pt x="16396" y="35124"/>
                    <a:pt x="15872" y="35183"/>
                  </a:cubicBezTo>
                  <a:cubicBezTo>
                    <a:pt x="13038" y="35433"/>
                    <a:pt x="10181" y="34016"/>
                    <a:pt x="7276" y="31040"/>
                  </a:cubicBezTo>
                  <a:cubicBezTo>
                    <a:pt x="4597" y="28289"/>
                    <a:pt x="1704" y="25015"/>
                    <a:pt x="1311" y="20955"/>
                  </a:cubicBezTo>
                  <a:cubicBezTo>
                    <a:pt x="846" y="16443"/>
                    <a:pt x="1668" y="11978"/>
                    <a:pt x="3537" y="8704"/>
                  </a:cubicBezTo>
                  <a:close/>
                </a:path>
              </a:pathLst>
            </a:custGeom>
            <a:noFill/>
            <a:ln w="19050" cap="flat" cmpd="sng">
              <a:solidFill>
                <a:schemeClr val="tx2"/>
              </a:solidFill>
              <a:prstDash val="solid"/>
              <a:miter lim="1190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1457" name="Google Shape;9137;p36"/>
            <p:cNvSpPr>
              <a:spLocks/>
            </p:cNvSpPr>
            <p:nvPr/>
          </p:nvSpPr>
          <p:spPr bwMode="auto">
            <a:xfrm>
              <a:off x="2679200" y="2069425"/>
              <a:ext cx="719450" cy="713500"/>
            </a:xfrm>
            <a:custGeom>
              <a:avLst/>
              <a:gdLst>
                <a:gd name="T0" fmla="*/ 2147483646 w 28778"/>
                <a:gd name="T1" fmla="*/ 2147483646 h 28540"/>
                <a:gd name="T2" fmla="*/ 2147483646 w 28778"/>
                <a:gd name="T3" fmla="*/ 2147483646 h 28540"/>
                <a:gd name="T4" fmla="*/ 2147483646 w 28778"/>
                <a:gd name="T5" fmla="*/ 2147483646 h 28540"/>
                <a:gd name="T6" fmla="*/ 2147483646 w 28778"/>
                <a:gd name="T7" fmla="*/ 2147483646 h 28540"/>
                <a:gd name="T8" fmla="*/ 2147483646 w 28778"/>
                <a:gd name="T9" fmla="*/ 2147483646 h 28540"/>
                <a:gd name="T10" fmla="*/ 2147483646 w 28778"/>
                <a:gd name="T11" fmla="*/ 2147483646 h 28540"/>
                <a:gd name="T12" fmla="*/ 2147483646 w 28778"/>
                <a:gd name="T13" fmla="*/ 2147483646 h 28540"/>
                <a:gd name="T14" fmla="*/ 2147483646 w 28778"/>
                <a:gd name="T15" fmla="*/ 2147483646 h 28540"/>
                <a:gd name="T16" fmla="*/ 2147483646 w 28778"/>
                <a:gd name="T17" fmla="*/ 2147483646 h 28540"/>
                <a:gd name="T18" fmla="*/ 2147483646 w 28778"/>
                <a:gd name="T19" fmla="*/ 2147483646 h 28540"/>
                <a:gd name="T20" fmla="*/ 2147483646 w 28778"/>
                <a:gd name="T21" fmla="*/ 2147483646 h 28540"/>
                <a:gd name="T22" fmla="*/ 2147483646 w 28778"/>
                <a:gd name="T23" fmla="*/ 2147483646 h 28540"/>
                <a:gd name="T24" fmla="*/ 2147483646 w 28778"/>
                <a:gd name="T25" fmla="*/ 2147483646 h 285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778" h="28540" fill="none" extrusionOk="0">
                  <a:moveTo>
                    <a:pt x="13930" y="1"/>
                  </a:moveTo>
                  <a:cubicBezTo>
                    <a:pt x="15216" y="1"/>
                    <a:pt x="16574" y="120"/>
                    <a:pt x="17955" y="394"/>
                  </a:cubicBezTo>
                  <a:cubicBezTo>
                    <a:pt x="23932" y="1572"/>
                    <a:pt x="28778" y="7680"/>
                    <a:pt x="28480" y="13657"/>
                  </a:cubicBezTo>
                  <a:cubicBezTo>
                    <a:pt x="28373" y="15872"/>
                    <a:pt x="28004" y="17729"/>
                    <a:pt x="27313" y="19325"/>
                  </a:cubicBezTo>
                  <a:cubicBezTo>
                    <a:pt x="25146" y="24361"/>
                    <a:pt x="22229" y="27147"/>
                    <a:pt x="18133" y="28076"/>
                  </a:cubicBezTo>
                  <a:cubicBezTo>
                    <a:pt x="17240" y="28290"/>
                    <a:pt x="16336" y="28302"/>
                    <a:pt x="15538" y="28302"/>
                  </a:cubicBezTo>
                  <a:cubicBezTo>
                    <a:pt x="15240" y="28302"/>
                    <a:pt x="14931" y="28302"/>
                    <a:pt x="14633" y="28290"/>
                  </a:cubicBezTo>
                  <a:cubicBezTo>
                    <a:pt x="14323" y="28290"/>
                    <a:pt x="14026" y="28266"/>
                    <a:pt x="13716" y="28266"/>
                  </a:cubicBezTo>
                  <a:cubicBezTo>
                    <a:pt x="13133" y="28266"/>
                    <a:pt x="12657" y="28290"/>
                    <a:pt x="12228" y="28326"/>
                  </a:cubicBezTo>
                  <a:cubicBezTo>
                    <a:pt x="9918" y="28540"/>
                    <a:pt x="7608" y="27373"/>
                    <a:pt x="5239" y="24921"/>
                  </a:cubicBezTo>
                  <a:cubicBezTo>
                    <a:pt x="3060" y="22646"/>
                    <a:pt x="703" y="19932"/>
                    <a:pt x="381" y="16586"/>
                  </a:cubicBezTo>
                  <a:cubicBezTo>
                    <a:pt x="0" y="12848"/>
                    <a:pt x="679" y="9180"/>
                    <a:pt x="2203" y="6466"/>
                  </a:cubicBezTo>
                  <a:cubicBezTo>
                    <a:pt x="5263" y="1132"/>
                    <a:pt x="10275" y="1"/>
                    <a:pt x="13930" y="1"/>
                  </a:cubicBezTo>
                  <a:close/>
                </a:path>
              </a:pathLst>
            </a:custGeom>
            <a:noFill/>
            <a:ln w="19050" cap="flat" cmpd="sng">
              <a:solidFill>
                <a:schemeClr val="tx2"/>
              </a:solidFill>
              <a:prstDash val="solid"/>
              <a:miter lim="1190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61451" name="Google Shape;9138;p36"/>
          <p:cNvGrpSpPr>
            <a:grpSpLocks/>
          </p:cNvGrpSpPr>
          <p:nvPr/>
        </p:nvGrpSpPr>
        <p:grpSpPr bwMode="auto">
          <a:xfrm>
            <a:off x="6315075" y="3957638"/>
            <a:ext cx="723900" cy="704850"/>
            <a:chOff x="2581550" y="1973000"/>
            <a:chExt cx="926050" cy="902200"/>
          </a:xfrm>
        </p:grpSpPr>
        <p:sp>
          <p:nvSpPr>
            <p:cNvPr id="61454" name="Google Shape;9139;p36"/>
            <p:cNvSpPr>
              <a:spLocks/>
            </p:cNvSpPr>
            <p:nvPr/>
          </p:nvSpPr>
          <p:spPr bwMode="auto">
            <a:xfrm>
              <a:off x="2581550" y="1973000"/>
              <a:ext cx="926050" cy="902200"/>
            </a:xfrm>
            <a:custGeom>
              <a:avLst/>
              <a:gdLst>
                <a:gd name="T0" fmla="*/ 2147483646 w 37042"/>
                <a:gd name="T1" fmla="*/ 2147483646 h 36088"/>
                <a:gd name="T2" fmla="*/ 2147483646 w 37042"/>
                <a:gd name="T3" fmla="*/ 2147483646 h 36088"/>
                <a:gd name="T4" fmla="*/ 2147483646 w 37042"/>
                <a:gd name="T5" fmla="*/ 2147483646 h 36088"/>
                <a:gd name="T6" fmla="*/ 2147483646 w 37042"/>
                <a:gd name="T7" fmla="*/ 2147483646 h 36088"/>
                <a:gd name="T8" fmla="*/ 2147483646 w 37042"/>
                <a:gd name="T9" fmla="*/ 2147483646 h 36088"/>
                <a:gd name="T10" fmla="*/ 2147483646 w 37042"/>
                <a:gd name="T11" fmla="*/ 2147483646 h 36088"/>
                <a:gd name="T12" fmla="*/ 2147483646 w 37042"/>
                <a:gd name="T13" fmla="*/ 2147483646 h 36088"/>
                <a:gd name="T14" fmla="*/ 2147483646 w 37042"/>
                <a:gd name="T15" fmla="*/ 2147483646 h 36088"/>
                <a:gd name="T16" fmla="*/ 2147483646 w 37042"/>
                <a:gd name="T17" fmla="*/ 2147483646 h 36088"/>
                <a:gd name="T18" fmla="*/ 2147483646 w 37042"/>
                <a:gd name="T19" fmla="*/ 2147483646 h 36088"/>
                <a:gd name="T20" fmla="*/ 2147483646 w 37042"/>
                <a:gd name="T21" fmla="*/ 0 h 36088"/>
                <a:gd name="T22" fmla="*/ 2147483646 w 37042"/>
                <a:gd name="T23" fmla="*/ 2147483646 h 36088"/>
                <a:gd name="T24" fmla="*/ 2147483646 w 37042"/>
                <a:gd name="T25" fmla="*/ 2147483646 h 36088"/>
                <a:gd name="T26" fmla="*/ 2147483646 w 37042"/>
                <a:gd name="T27" fmla="*/ 2147483646 h 36088"/>
                <a:gd name="T28" fmla="*/ 2147483646 w 37042"/>
                <a:gd name="T29" fmla="*/ 2147483646 h 36088"/>
                <a:gd name="T30" fmla="*/ 2147483646 w 37042"/>
                <a:gd name="T31" fmla="*/ 2147483646 h 36088"/>
                <a:gd name="T32" fmla="*/ 2147483646 w 37042"/>
                <a:gd name="T33" fmla="*/ 2147483646 h 36088"/>
                <a:gd name="T34" fmla="*/ 2147483646 w 37042"/>
                <a:gd name="T35" fmla="*/ 2147483646 h 36088"/>
                <a:gd name="T36" fmla="*/ 2147483646 w 37042"/>
                <a:gd name="T37" fmla="*/ 2147483646 h 36088"/>
                <a:gd name="T38" fmla="*/ 2147483646 w 37042"/>
                <a:gd name="T39" fmla="*/ 2147483646 h 36088"/>
                <a:gd name="T40" fmla="*/ 2147483646 w 37042"/>
                <a:gd name="T41" fmla="*/ 2147483646 h 36088"/>
                <a:gd name="T42" fmla="*/ 2147483646 w 37042"/>
                <a:gd name="T43" fmla="*/ 2147483646 h 36088"/>
                <a:gd name="T44" fmla="*/ 2147483646 w 37042"/>
                <a:gd name="T45" fmla="*/ 2147483646 h 36088"/>
                <a:gd name="T46" fmla="*/ 2147483646 w 37042"/>
                <a:gd name="T47" fmla="*/ 2147483646 h 36088"/>
                <a:gd name="T48" fmla="*/ 2147483646 w 37042"/>
                <a:gd name="T49" fmla="*/ 2147483646 h 36088"/>
                <a:gd name="T50" fmla="*/ 2147483646 w 37042"/>
                <a:gd name="T51" fmla="*/ 2147483646 h 36088"/>
                <a:gd name="T52" fmla="*/ 2147483646 w 37042"/>
                <a:gd name="T53" fmla="*/ 2147483646 h 360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042" h="36088" fill="none" extrusionOk="0">
                  <a:moveTo>
                    <a:pt x="6668" y="31659"/>
                  </a:moveTo>
                  <a:cubicBezTo>
                    <a:pt x="9526" y="34600"/>
                    <a:pt x="12419" y="36088"/>
                    <a:pt x="15265" y="36088"/>
                  </a:cubicBezTo>
                  <a:cubicBezTo>
                    <a:pt x="15491" y="36088"/>
                    <a:pt x="15729" y="36076"/>
                    <a:pt x="15967" y="36052"/>
                  </a:cubicBezTo>
                  <a:cubicBezTo>
                    <a:pt x="16467" y="36016"/>
                    <a:pt x="17027" y="35993"/>
                    <a:pt x="17706" y="35993"/>
                  </a:cubicBezTo>
                  <a:cubicBezTo>
                    <a:pt x="18075" y="35993"/>
                    <a:pt x="18456" y="35993"/>
                    <a:pt x="18813" y="36016"/>
                  </a:cubicBezTo>
                  <a:cubicBezTo>
                    <a:pt x="19182" y="36016"/>
                    <a:pt x="19551" y="36028"/>
                    <a:pt x="19920" y="36028"/>
                  </a:cubicBezTo>
                  <a:cubicBezTo>
                    <a:pt x="20932" y="36028"/>
                    <a:pt x="22111" y="35993"/>
                    <a:pt x="23301" y="35731"/>
                  </a:cubicBezTo>
                  <a:cubicBezTo>
                    <a:pt x="28635" y="34540"/>
                    <a:pt x="32410" y="31016"/>
                    <a:pt x="35196" y="24622"/>
                  </a:cubicBezTo>
                  <a:cubicBezTo>
                    <a:pt x="36089" y="22598"/>
                    <a:pt x="36565" y="20253"/>
                    <a:pt x="36696" y="17455"/>
                  </a:cubicBezTo>
                  <a:cubicBezTo>
                    <a:pt x="37041" y="9561"/>
                    <a:pt x="30910" y="1965"/>
                    <a:pt x="23051" y="488"/>
                  </a:cubicBezTo>
                  <a:cubicBezTo>
                    <a:pt x="21313" y="155"/>
                    <a:pt x="19599" y="0"/>
                    <a:pt x="17956" y="0"/>
                  </a:cubicBezTo>
                  <a:cubicBezTo>
                    <a:pt x="11157" y="0"/>
                    <a:pt x="5918" y="2858"/>
                    <a:pt x="2811" y="8287"/>
                  </a:cubicBezTo>
                  <a:cubicBezTo>
                    <a:pt x="846" y="11704"/>
                    <a:pt x="1" y="16371"/>
                    <a:pt x="453" y="21050"/>
                  </a:cubicBezTo>
                  <a:cubicBezTo>
                    <a:pt x="870" y="25384"/>
                    <a:pt x="3882" y="28801"/>
                    <a:pt x="6668" y="31659"/>
                  </a:cubicBezTo>
                  <a:close/>
                  <a:moveTo>
                    <a:pt x="3537" y="8704"/>
                  </a:moveTo>
                  <a:cubicBezTo>
                    <a:pt x="7264" y="2215"/>
                    <a:pt x="13419" y="845"/>
                    <a:pt x="17944" y="845"/>
                  </a:cubicBezTo>
                  <a:cubicBezTo>
                    <a:pt x="19527" y="845"/>
                    <a:pt x="21170" y="1012"/>
                    <a:pt x="22873" y="1322"/>
                  </a:cubicBezTo>
                  <a:cubicBezTo>
                    <a:pt x="30326" y="2715"/>
                    <a:pt x="36148" y="9930"/>
                    <a:pt x="35815" y="17395"/>
                  </a:cubicBezTo>
                  <a:cubicBezTo>
                    <a:pt x="35696" y="20086"/>
                    <a:pt x="35243" y="22324"/>
                    <a:pt x="34386" y="24253"/>
                  </a:cubicBezTo>
                  <a:cubicBezTo>
                    <a:pt x="31731" y="30361"/>
                    <a:pt x="28135" y="33719"/>
                    <a:pt x="23099" y="34850"/>
                  </a:cubicBezTo>
                  <a:cubicBezTo>
                    <a:pt x="21992" y="35112"/>
                    <a:pt x="20861" y="35135"/>
                    <a:pt x="19908" y="35135"/>
                  </a:cubicBezTo>
                  <a:cubicBezTo>
                    <a:pt x="19539" y="35135"/>
                    <a:pt x="19170" y="35135"/>
                    <a:pt x="18813" y="35124"/>
                  </a:cubicBezTo>
                  <a:cubicBezTo>
                    <a:pt x="18432" y="35124"/>
                    <a:pt x="18063" y="35100"/>
                    <a:pt x="17694" y="35100"/>
                  </a:cubicBezTo>
                  <a:cubicBezTo>
                    <a:pt x="16979" y="35100"/>
                    <a:pt x="16396" y="35124"/>
                    <a:pt x="15872" y="35183"/>
                  </a:cubicBezTo>
                  <a:cubicBezTo>
                    <a:pt x="13038" y="35433"/>
                    <a:pt x="10181" y="34016"/>
                    <a:pt x="7276" y="31040"/>
                  </a:cubicBezTo>
                  <a:cubicBezTo>
                    <a:pt x="4597" y="28289"/>
                    <a:pt x="1704" y="25015"/>
                    <a:pt x="1311" y="20955"/>
                  </a:cubicBezTo>
                  <a:cubicBezTo>
                    <a:pt x="846" y="16443"/>
                    <a:pt x="1668" y="11978"/>
                    <a:pt x="3537" y="8704"/>
                  </a:cubicBezTo>
                  <a:close/>
                </a:path>
              </a:pathLst>
            </a:custGeom>
            <a:noFill/>
            <a:ln w="19050" cap="flat" cmpd="sng">
              <a:solidFill>
                <a:schemeClr val="tx2"/>
              </a:solidFill>
              <a:prstDash val="solid"/>
              <a:miter lim="1190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1455" name="Google Shape;9140;p36"/>
            <p:cNvSpPr>
              <a:spLocks/>
            </p:cNvSpPr>
            <p:nvPr/>
          </p:nvSpPr>
          <p:spPr bwMode="auto">
            <a:xfrm>
              <a:off x="2679200" y="2069425"/>
              <a:ext cx="719450" cy="713500"/>
            </a:xfrm>
            <a:custGeom>
              <a:avLst/>
              <a:gdLst>
                <a:gd name="T0" fmla="*/ 2147483646 w 28778"/>
                <a:gd name="T1" fmla="*/ 2147483646 h 28540"/>
                <a:gd name="T2" fmla="*/ 2147483646 w 28778"/>
                <a:gd name="T3" fmla="*/ 2147483646 h 28540"/>
                <a:gd name="T4" fmla="*/ 2147483646 w 28778"/>
                <a:gd name="T5" fmla="*/ 2147483646 h 28540"/>
                <a:gd name="T6" fmla="*/ 2147483646 w 28778"/>
                <a:gd name="T7" fmla="*/ 2147483646 h 28540"/>
                <a:gd name="T8" fmla="*/ 2147483646 w 28778"/>
                <a:gd name="T9" fmla="*/ 2147483646 h 28540"/>
                <a:gd name="T10" fmla="*/ 2147483646 w 28778"/>
                <a:gd name="T11" fmla="*/ 2147483646 h 28540"/>
                <a:gd name="T12" fmla="*/ 2147483646 w 28778"/>
                <a:gd name="T13" fmla="*/ 2147483646 h 28540"/>
                <a:gd name="T14" fmla="*/ 2147483646 w 28778"/>
                <a:gd name="T15" fmla="*/ 2147483646 h 28540"/>
                <a:gd name="T16" fmla="*/ 2147483646 w 28778"/>
                <a:gd name="T17" fmla="*/ 2147483646 h 28540"/>
                <a:gd name="T18" fmla="*/ 2147483646 w 28778"/>
                <a:gd name="T19" fmla="*/ 2147483646 h 28540"/>
                <a:gd name="T20" fmla="*/ 2147483646 w 28778"/>
                <a:gd name="T21" fmla="*/ 2147483646 h 28540"/>
                <a:gd name="T22" fmla="*/ 2147483646 w 28778"/>
                <a:gd name="T23" fmla="*/ 2147483646 h 28540"/>
                <a:gd name="T24" fmla="*/ 2147483646 w 28778"/>
                <a:gd name="T25" fmla="*/ 2147483646 h 285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778" h="28540" fill="none" extrusionOk="0">
                  <a:moveTo>
                    <a:pt x="13930" y="1"/>
                  </a:moveTo>
                  <a:cubicBezTo>
                    <a:pt x="15216" y="1"/>
                    <a:pt x="16574" y="120"/>
                    <a:pt x="17955" y="394"/>
                  </a:cubicBezTo>
                  <a:cubicBezTo>
                    <a:pt x="23932" y="1572"/>
                    <a:pt x="28778" y="7680"/>
                    <a:pt x="28480" y="13657"/>
                  </a:cubicBezTo>
                  <a:cubicBezTo>
                    <a:pt x="28373" y="15872"/>
                    <a:pt x="28004" y="17729"/>
                    <a:pt x="27313" y="19325"/>
                  </a:cubicBezTo>
                  <a:cubicBezTo>
                    <a:pt x="25146" y="24361"/>
                    <a:pt x="22229" y="27147"/>
                    <a:pt x="18133" y="28076"/>
                  </a:cubicBezTo>
                  <a:cubicBezTo>
                    <a:pt x="17240" y="28290"/>
                    <a:pt x="16336" y="28302"/>
                    <a:pt x="15538" y="28302"/>
                  </a:cubicBezTo>
                  <a:cubicBezTo>
                    <a:pt x="15240" y="28302"/>
                    <a:pt x="14931" y="28302"/>
                    <a:pt x="14633" y="28290"/>
                  </a:cubicBezTo>
                  <a:cubicBezTo>
                    <a:pt x="14323" y="28290"/>
                    <a:pt x="14026" y="28266"/>
                    <a:pt x="13716" y="28266"/>
                  </a:cubicBezTo>
                  <a:cubicBezTo>
                    <a:pt x="13133" y="28266"/>
                    <a:pt x="12657" y="28290"/>
                    <a:pt x="12228" y="28326"/>
                  </a:cubicBezTo>
                  <a:cubicBezTo>
                    <a:pt x="9918" y="28540"/>
                    <a:pt x="7608" y="27373"/>
                    <a:pt x="5239" y="24921"/>
                  </a:cubicBezTo>
                  <a:cubicBezTo>
                    <a:pt x="3060" y="22646"/>
                    <a:pt x="703" y="19932"/>
                    <a:pt x="381" y="16586"/>
                  </a:cubicBezTo>
                  <a:cubicBezTo>
                    <a:pt x="0" y="12848"/>
                    <a:pt x="679" y="9180"/>
                    <a:pt x="2203" y="6466"/>
                  </a:cubicBezTo>
                  <a:cubicBezTo>
                    <a:pt x="5263" y="1132"/>
                    <a:pt x="10275" y="1"/>
                    <a:pt x="13930" y="1"/>
                  </a:cubicBezTo>
                  <a:close/>
                </a:path>
              </a:pathLst>
            </a:custGeom>
            <a:noFill/>
            <a:ln w="19050" cap="flat" cmpd="sng">
              <a:solidFill>
                <a:schemeClr val="tx2"/>
              </a:solidFill>
              <a:prstDash val="solid"/>
              <a:miter lim="11906"/>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sp>
        <p:nvSpPr>
          <p:cNvPr id="61452" name="TextBox 19"/>
          <p:cNvSpPr txBox="1">
            <a:spLocks noChangeArrowheads="1"/>
          </p:cNvSpPr>
          <p:nvPr/>
        </p:nvSpPr>
        <p:spPr bwMode="auto">
          <a:xfrm>
            <a:off x="3803650" y="4148138"/>
            <a:ext cx="606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CN</a:t>
            </a:r>
          </a:p>
        </p:txBody>
      </p:sp>
      <p:sp>
        <p:nvSpPr>
          <p:cNvPr id="61453" name="TextBox 20"/>
          <p:cNvSpPr txBox="1">
            <a:spLocks noChangeArrowheads="1"/>
          </p:cNvSpPr>
          <p:nvPr/>
        </p:nvSpPr>
        <p:spPr bwMode="auto">
          <a:xfrm>
            <a:off x="1082675" y="4100513"/>
            <a:ext cx="682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TCN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ình nền đẹp cho PowerPoint bàn học tập nh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20638"/>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4580;p32"/>
          <p:cNvSpPr txBox="1">
            <a:spLocks/>
          </p:cNvSpPr>
          <p:nvPr/>
        </p:nvSpPr>
        <p:spPr>
          <a:xfrm>
            <a:off x="533400" y="2743200"/>
            <a:ext cx="8610600" cy="3962400"/>
          </a:xfrm>
          <a:prstGeom prst="rect">
            <a:avLst/>
          </a:prstGeom>
        </p:spPr>
        <p:txBody>
          <a:bodyPr spcFirstLastPara="1" lIns="91425" tIns="91425" rIns="91425" bIns="91425"/>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0" algn="just" eaLnBrk="1" hangingPunct="1">
              <a:buFont typeface="Arial" charset="0"/>
              <a:buNone/>
              <a:defRPr/>
            </a:pPr>
            <a:r>
              <a:rPr lang="vi-VN" sz="2800" dirty="0" smtClean="0">
                <a:latin typeface="Times New Roman" pitchFamily="18" charset="0"/>
                <a:cs typeface="Times New Roman" pitchFamily="18" charset="0"/>
              </a:rPr>
              <a:t>- Công lịch được hoàn chỉnh trên cơ sở dương lịch.</a:t>
            </a:r>
          </a:p>
          <a:p>
            <a:pPr marL="177800" indent="0" algn="just" eaLnBrk="1" hangingPunct="1">
              <a:buFont typeface="Arial" charset="0"/>
              <a:buNone/>
              <a:defRPr/>
            </a:pPr>
            <a:r>
              <a:rPr lang="vi-VN" sz="2800" smtClean="0">
                <a:latin typeface="Times New Roman" pitchFamily="18" charset="0"/>
                <a:cs typeface="Times New Roman" pitchFamily="18" charset="0"/>
              </a:rPr>
              <a:t>- </a:t>
            </a:r>
            <a:r>
              <a:rPr lang="en-US" sz="2800">
                <a:latin typeface="Times New Roman" pitchFamily="18" charset="0"/>
                <a:cs typeface="Times New Roman" pitchFamily="18" charset="0"/>
              </a:rPr>
              <a:t>C</a:t>
            </a:r>
            <a:r>
              <a:rPr lang="vi-VN" sz="2800" smtClean="0">
                <a:latin typeface="Times New Roman" pitchFamily="18" charset="0"/>
                <a:cs typeface="Times New Roman" pitchFamily="18" charset="0"/>
              </a:rPr>
              <a:t>ông lịch </a:t>
            </a:r>
            <a:r>
              <a:rPr lang="en-US" sz="2800" smtClean="0">
                <a:latin typeface="Times New Roman" pitchFamily="18" charset="0"/>
                <a:cs typeface="Times New Roman" pitchFamily="18" charset="0"/>
              </a:rPr>
              <a:t>lấy năm tương truyền </a:t>
            </a:r>
            <a:r>
              <a:rPr lang="vi-VN" sz="2800" smtClean="0">
                <a:latin typeface="Times New Roman" pitchFamily="18" charset="0"/>
                <a:cs typeface="Times New Roman" pitchFamily="18" charset="0"/>
              </a:rPr>
              <a:t>là </a:t>
            </a:r>
            <a:r>
              <a:rPr lang="vi-VN" sz="2800" dirty="0" smtClean="0">
                <a:latin typeface="Times New Roman" pitchFamily="18" charset="0"/>
                <a:cs typeface="Times New Roman" pitchFamily="18" charset="0"/>
              </a:rPr>
              <a:t>chúa Giê – su </a:t>
            </a:r>
            <a:r>
              <a:rPr lang="vi-VN" sz="2800" smtClean="0">
                <a:latin typeface="Times New Roman" pitchFamily="18" charset="0"/>
                <a:cs typeface="Times New Roman" pitchFamily="18" charset="0"/>
              </a:rPr>
              <a:t>ra đời</a:t>
            </a:r>
            <a:r>
              <a:rPr lang="en-US" sz="2800" smtClean="0">
                <a:latin typeface="Times New Roman" pitchFamily="18" charset="0"/>
                <a:cs typeface="Times New Roman" pitchFamily="18" charset="0"/>
              </a:rPr>
              <a:t> là năm 1, năm đầu tiên của công nguyên</a:t>
            </a:r>
            <a:r>
              <a:rPr lang="vi-VN" sz="2800" smtClean="0">
                <a:latin typeface="Times New Roman" pitchFamily="18" charset="0"/>
                <a:cs typeface="Times New Roman" pitchFamily="18" charset="0"/>
              </a:rPr>
              <a:t>.</a:t>
            </a:r>
            <a:endParaRPr lang="vi-VN" sz="2800" dirty="0" smtClean="0">
              <a:latin typeface="Times New Roman" pitchFamily="18" charset="0"/>
              <a:cs typeface="Times New Roman" pitchFamily="18" charset="0"/>
            </a:endParaRPr>
          </a:p>
          <a:p>
            <a:pPr marL="177800" indent="0" algn="just" eaLnBrk="1" hangingPunct="1">
              <a:buFont typeface="Arial" charset="0"/>
              <a:buNone/>
              <a:defRPr/>
            </a:pPr>
            <a:r>
              <a:rPr lang="vi-VN" sz="2800" dirty="0" smtClean="0">
                <a:latin typeface="Times New Roman" pitchFamily="18" charset="0"/>
                <a:cs typeface="Times New Roman" pitchFamily="18" charset="0"/>
              </a:rPr>
              <a:t>+ Thập kỉ = 10 năm</a:t>
            </a:r>
          </a:p>
          <a:p>
            <a:pPr marL="177800" indent="0" algn="just" eaLnBrk="1" hangingPunct="1">
              <a:buFont typeface="Arial" charset="0"/>
              <a:buNone/>
              <a:defRPr/>
            </a:pPr>
            <a:r>
              <a:rPr lang="vi-VN" sz="2800" dirty="0" smtClean="0">
                <a:latin typeface="Times New Roman" pitchFamily="18" charset="0"/>
                <a:cs typeface="Times New Roman" pitchFamily="18" charset="0"/>
              </a:rPr>
              <a:t>+ Thế kỉ = 100 năm</a:t>
            </a:r>
          </a:p>
          <a:p>
            <a:pPr marL="177800" indent="0" algn="just" eaLnBrk="1" hangingPunct="1">
              <a:buFont typeface="Arial" charset="0"/>
              <a:buNone/>
              <a:defRPr/>
            </a:pPr>
            <a:r>
              <a:rPr lang="vi-VN" sz="2800" dirty="0" smtClean="0">
                <a:latin typeface="Times New Roman" pitchFamily="18" charset="0"/>
                <a:cs typeface="Times New Roman" pitchFamily="18" charset="0"/>
              </a:rPr>
              <a:t>+ Thiên niên kỉ = 1000 năm.</a:t>
            </a:r>
          </a:p>
          <a:p>
            <a:pPr marL="177800" indent="0" algn="just" eaLnBrk="1" hangingPunct="1">
              <a:buFont typeface="Arial" charset="0"/>
              <a:buNone/>
              <a:defRPr/>
            </a:pPr>
            <a:r>
              <a:rPr lang="vi-VN" sz="2800" dirty="0" smtClean="0">
                <a:latin typeface="Times New Roman" pitchFamily="18" charset="0"/>
                <a:cs typeface="Times New Roman" pitchFamily="18" charset="0"/>
              </a:rPr>
              <a:t>- Ở Việt Nam dùng cả công lịch và âm lịch.</a:t>
            </a:r>
          </a:p>
          <a:p>
            <a:pPr marL="0" indent="0" algn="just" eaLnBrk="1" hangingPunct="1">
              <a:spcAft>
                <a:spcPts val="1600"/>
              </a:spcAft>
              <a:buFont typeface="Arial" charset="0"/>
              <a:buNone/>
              <a:defRPr/>
            </a:pPr>
            <a:endParaRPr lang="vi-VN" sz="2800" dirty="0">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x-none" altLang="en-US" smtClean="0"/>
          </a:p>
        </p:txBody>
      </p:sp>
      <p:sp>
        <p:nvSpPr>
          <p:cNvPr id="63491" name="Content Placeholder 2"/>
          <p:cNvSpPr>
            <a:spLocks noGrp="1"/>
          </p:cNvSpPr>
          <p:nvPr>
            <p:ph idx="1"/>
          </p:nvPr>
        </p:nvSpPr>
        <p:spPr/>
        <p:txBody>
          <a:bodyPr/>
          <a:lstStyle/>
          <a:p>
            <a:endParaRPr lang="x-none" altLang="en-US" smtClean="0"/>
          </a:p>
        </p:txBody>
      </p:sp>
      <p:pic>
        <p:nvPicPr>
          <p:cNvPr id="63492" name="Picture 2" descr="Hình nền Powerpoint đơn giản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4"/>
          <p:cNvSpPr>
            <a:spLocks noChangeArrowheads="1"/>
          </p:cNvSpPr>
          <p:nvPr/>
        </p:nvSpPr>
        <p:spPr bwMode="auto">
          <a:xfrm>
            <a:off x="2747963" y="1230313"/>
            <a:ext cx="56927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700" b="1">
                <a:solidFill>
                  <a:srgbClr val="1F2AF7"/>
                </a:solidFill>
                <a:latin typeface="Times New Roman" panose="02020603050405020304" pitchFamily="18" charset="0"/>
                <a:cs typeface="Times New Roman" panose="02020603050405020304" pitchFamily="18" charset="0"/>
              </a:rPr>
              <a:t>Luyện tập</a:t>
            </a:r>
            <a:endParaRPr lang="x-none" altLang="en-US" sz="2700" b="1">
              <a:solidFill>
                <a:srgbClr val="1F2AF7"/>
              </a:solidFill>
              <a:latin typeface="Times New Roman" panose="02020603050405020304" pitchFamily="18" charset="0"/>
              <a:cs typeface="Times New Roman" panose="02020603050405020304" pitchFamily="18" charset="0"/>
            </a:endParaRPr>
          </a:p>
        </p:txBody>
      </p:sp>
      <p:pic>
        <p:nvPicPr>
          <p:cNvPr id="634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11" y="1885950"/>
            <a:ext cx="7886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358446" y="4141211"/>
            <a:ext cx="7307263"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5000"/>
              </a:lnSpc>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Câu hỏi 1</a:t>
            </a:r>
            <a:r>
              <a:rPr lang="vi-VN" altLang="en-US" sz="1800">
                <a:latin typeface="Times New Roman" panose="02020603050405020304" pitchFamily="18" charset="0"/>
                <a:cs typeface="Times New Roman" panose="02020603050405020304" pitchFamily="18" charset="0"/>
              </a:rPr>
              <a:t>. Các sự kiện dưới đây cách ngày nay bao nhiêu năm</a:t>
            </a:r>
            <a:endParaRPr lang="x-none" altLang="en-US" sz="1800">
              <a:latin typeface="Times New Roman" panose="02020603050405020304"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r>
              <a:rPr lang="en-US" altLang="en-US" sz="1800" smtClean="0">
                <a:latin typeface="Times New Roman" panose="02020603050405020304" pitchFamily="18" charset="0"/>
                <a:cs typeface="Times New Roman" panose="02020603050405020304" pitchFamily="18" charset="0"/>
              </a:rPr>
              <a:t> </a:t>
            </a:r>
            <a:r>
              <a:rPr lang="vi-VN" altLang="en-US" sz="1800" smtClean="0">
                <a:latin typeface="Times New Roman" panose="02020603050405020304" pitchFamily="18" charset="0"/>
                <a:cs typeface="Times New Roman" panose="02020603050405020304" pitchFamily="18" charset="0"/>
              </a:rPr>
              <a:t>Khoảng </a:t>
            </a:r>
            <a:r>
              <a:rPr lang="vi-VN" altLang="en-US" sz="1800">
                <a:latin typeface="Times New Roman" panose="02020603050405020304" pitchFamily="18" charset="0"/>
                <a:cs typeface="Times New Roman" panose="02020603050405020304" pitchFamily="18" charset="0"/>
              </a:rPr>
              <a:t>thiên niên kỉ thứ III TCN, người Ai cập biết làm ra lịch</a:t>
            </a:r>
            <a:endParaRPr lang="x-none" altLang="en-US" sz="1800">
              <a:latin typeface="Times New Roman" panose="02020603050405020304"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r>
              <a:rPr lang="en-US" altLang="en-US" sz="1800" smtClean="0">
                <a:latin typeface="Times New Roman" panose="02020603050405020304" pitchFamily="18" charset="0"/>
                <a:cs typeface="Times New Roman" panose="02020603050405020304" pitchFamily="18" charset="0"/>
              </a:rPr>
              <a:t> </a:t>
            </a:r>
            <a:r>
              <a:rPr lang="vi-VN" altLang="en-US" sz="1800" smtClean="0">
                <a:latin typeface="Times New Roman" panose="02020603050405020304" pitchFamily="18" charset="0"/>
                <a:cs typeface="Times New Roman" panose="02020603050405020304" pitchFamily="18" charset="0"/>
              </a:rPr>
              <a:t>Cuộc </a:t>
            </a:r>
            <a:r>
              <a:rPr lang="vi-VN" altLang="en-US" sz="1800">
                <a:latin typeface="Times New Roman" panose="02020603050405020304" pitchFamily="18" charset="0"/>
                <a:cs typeface="Times New Roman" panose="02020603050405020304" pitchFamily="18" charset="0"/>
              </a:rPr>
              <a:t>khởi nghĩa Hai Bà Trưng Nổ ra năm 40</a:t>
            </a:r>
            <a:endParaRPr lang="x-none" altLang="en-US" sz="1800">
              <a:latin typeface="Times New Roman" panose="02020603050405020304" pitchFamily="18" charset="0"/>
              <a:cs typeface="Times New Roman" panose="02020603050405020304" pitchFamily="18" charset="0"/>
            </a:endParaRPr>
          </a:p>
          <a:p>
            <a:pPr algn="just">
              <a:lnSpc>
                <a:spcPct val="115000"/>
              </a:lnSpc>
              <a:spcBef>
                <a:spcPct val="0"/>
              </a:spcBef>
              <a:buFontTx/>
              <a:buNone/>
            </a:pPr>
            <a:r>
              <a:rPr lang="vi-VN" altLang="en-US" sz="1800">
                <a:solidFill>
                  <a:srgbClr val="FF0000"/>
                </a:solidFill>
                <a:latin typeface="Times New Roman" panose="02020603050405020304" pitchFamily="18" charset="0"/>
                <a:cs typeface="Times New Roman" panose="02020603050405020304" pitchFamily="18" charset="0"/>
              </a:rPr>
              <a:t>Câu hỏi 2</a:t>
            </a:r>
            <a:r>
              <a:rPr lang="vi-VN" altLang="en-US" sz="1800">
                <a:latin typeface="Times New Roman" panose="02020603050405020304" pitchFamily="18" charset="0"/>
                <a:cs typeface="Times New Roman" panose="02020603050405020304" pitchFamily="18" charset="0"/>
              </a:rPr>
              <a:t>. Các năm ghi màu đỏ  trên  đây thuộc thế kỉ nào?</a:t>
            </a:r>
            <a:endParaRPr lang="x-none" altLang="en-US" sz="1800">
              <a:latin typeface="Times New Roman" panose="02020603050405020304" pitchFamily="18" charset="0"/>
              <a:cs typeface="Times New Roman" panose="02020603050405020304" pitchFamily="18" charset="0"/>
            </a:endParaRPr>
          </a:p>
        </p:txBody>
      </p:sp>
      <p:sp>
        <p:nvSpPr>
          <p:cNvPr id="9" name="Rectangle 8"/>
          <p:cNvSpPr>
            <a:spLocks noChangeArrowheads="1"/>
          </p:cNvSpPr>
          <p:nvPr/>
        </p:nvSpPr>
        <p:spPr bwMode="auto">
          <a:xfrm>
            <a:off x="616775" y="4194033"/>
            <a:ext cx="7543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x-none" altLang="en-US" sz="1800" b="1">
                <a:latin typeface="Times New Roman" panose="02020603050405020304" pitchFamily="18" charset="0"/>
                <a:cs typeface="Times New Roman" panose="02020603050405020304" pitchFamily="18" charset="0"/>
              </a:rPr>
              <a:t>Câu</a:t>
            </a:r>
            <a:r>
              <a:rPr lang="vi-VN" altLang="en-US" sz="1800" b="1">
                <a:latin typeface="Times New Roman" panose="02020603050405020304" pitchFamily="18" charset="0"/>
                <a:cs typeface="Times New Roman" panose="02020603050405020304" pitchFamily="18" charset="0"/>
              </a:rPr>
              <a:t> 1: </a:t>
            </a:r>
            <a:endParaRPr lang="x-none" altLang="en-US" sz="1800">
              <a:latin typeface="Times New Roman" panose="02020603050405020304" pitchFamily="18" charset="0"/>
              <a:cs typeface="Times New Roman" panose="02020603050405020304" pitchFamily="18" charset="0"/>
            </a:endParaRPr>
          </a:p>
          <a:p>
            <a:pPr algn="just">
              <a:spcBef>
                <a:spcPct val="0"/>
              </a:spcBef>
              <a:buFont typeface="Symbol" panose="05050102010706020507" pitchFamily="18" charset="2"/>
              <a:buChar char="-"/>
            </a:pPr>
            <a:r>
              <a:rPr lang="x-none" altLang="en-US" sz="1800">
                <a:latin typeface="Times New Roman" panose="02020603050405020304" pitchFamily="18" charset="0"/>
                <a:cs typeface="Times New Roman" panose="02020603050405020304" pitchFamily="18" charset="0"/>
              </a:rPr>
              <a:t>Cách</a:t>
            </a:r>
            <a:r>
              <a:rPr lang="vi-VN" altLang="en-US" sz="1800">
                <a:latin typeface="Times New Roman" panose="02020603050405020304" pitchFamily="18" charset="0"/>
                <a:cs typeface="Times New Roman" panose="02020603050405020304" pitchFamily="18" charset="0"/>
              </a:rPr>
              <a:t> đây hơn 5000 năm người Ai cập đã nghĩ ra lịch (3000+ 2021 = 5021)</a:t>
            </a:r>
            <a:endParaRPr lang="x-none" altLang="en-US" sz="1800">
              <a:latin typeface="Times New Roman" panose="02020603050405020304" pitchFamily="18" charset="0"/>
              <a:cs typeface="Times New Roman" panose="02020603050405020304" pitchFamily="18" charset="0"/>
            </a:endParaRPr>
          </a:p>
          <a:p>
            <a:pPr algn="just">
              <a:spcBef>
                <a:spcPct val="0"/>
              </a:spcBef>
              <a:buFont typeface="Symbol" panose="05050102010706020507" pitchFamily="18" charset="2"/>
              <a:buChar char="-"/>
            </a:pPr>
            <a:r>
              <a:rPr lang="vi-VN" altLang="en-US" sz="1800">
                <a:latin typeface="Times New Roman" panose="02020603050405020304" pitchFamily="18" charset="0"/>
                <a:cs typeface="Times New Roman" panose="02020603050405020304" pitchFamily="18" charset="0"/>
              </a:rPr>
              <a:t>2021-40 = 1981</a:t>
            </a:r>
            <a:endParaRPr lang="x-none" altLang="en-US" sz="1800">
              <a:latin typeface="Times New Roman" panose="02020603050405020304" pitchFamily="18" charset="0"/>
              <a:cs typeface="Times New Roman" panose="02020603050405020304" pitchFamily="18" charset="0"/>
            </a:endParaRPr>
          </a:p>
          <a:p>
            <a:pPr algn="just">
              <a:spcBef>
                <a:spcPct val="0"/>
              </a:spcBef>
              <a:buFontTx/>
              <a:buNone/>
            </a:pPr>
            <a:r>
              <a:rPr lang="vi-VN" altLang="en-US" sz="1800" b="1">
                <a:solidFill>
                  <a:srgbClr val="000000"/>
                </a:solidFill>
                <a:latin typeface="Times New Roman" panose="02020603050405020304" pitchFamily="18" charset="0"/>
                <a:cs typeface="Times New Roman" panose="02020603050405020304" pitchFamily="18" charset="0"/>
              </a:rPr>
              <a:t>Câu 2:  </a:t>
            </a:r>
            <a:r>
              <a:rPr lang="vi-VN" altLang="en-US" sz="1800">
                <a:solidFill>
                  <a:srgbClr val="000000"/>
                </a:solidFill>
                <a:latin typeface="Times New Roman" panose="02020603050405020304" pitchFamily="18" charset="0"/>
                <a:cs typeface="Times New Roman" panose="02020603050405020304" pitchFamily="18" charset="0"/>
              </a:rPr>
              <a:t>năm 1792 TCN thuộc thế kỉ XVIII TCN</a:t>
            </a:r>
            <a:endParaRPr lang="x-none" altLang="en-US" sz="1800">
              <a:latin typeface="Times New Roman" panose="02020603050405020304" pitchFamily="18" charset="0"/>
              <a:cs typeface="Times New Roman" panose="02020603050405020304" pitchFamily="18" charset="0"/>
            </a:endParaRPr>
          </a:p>
          <a:p>
            <a:pPr algn="just">
              <a:spcBef>
                <a:spcPct val="0"/>
              </a:spcBef>
              <a:buFontTx/>
              <a:buNone/>
            </a:pPr>
            <a:r>
              <a:rPr lang="x-none" altLang="en-US" sz="1800">
                <a:solidFill>
                  <a:srgbClr val="000000"/>
                </a:solidFill>
                <a:latin typeface="Times New Roman" panose="02020603050405020304" pitchFamily="18" charset="0"/>
                <a:cs typeface="Times New Roman" panose="02020603050405020304" pitchFamily="18" charset="0"/>
              </a:rPr>
              <a:t>- Sự kiện năm 179 cách ngày nay: 179+ 2021=. 2200 (năm) (sự kiện diễn ra TCN)</a:t>
            </a:r>
            <a:endParaRPr lang="x-none" altLang="en-US" sz="1800">
              <a:latin typeface="Times New Roman" panose="02020603050405020304" pitchFamily="18" charset="0"/>
              <a:cs typeface="Times New Roman" panose="02020603050405020304" pitchFamily="18" charset="0"/>
            </a:endParaRPr>
          </a:p>
          <a:p>
            <a:pPr algn="just">
              <a:spcBef>
                <a:spcPct val="0"/>
              </a:spcBef>
              <a:buFontTx/>
              <a:buNone/>
            </a:pPr>
            <a:r>
              <a:rPr lang="x-none" altLang="en-US" sz="1800">
                <a:solidFill>
                  <a:srgbClr val="000000"/>
                </a:solidFill>
                <a:latin typeface="Times New Roman" panose="02020603050405020304" pitchFamily="18" charset="0"/>
                <a:cs typeface="Times New Roman" panose="02020603050405020304" pitchFamily="18" charset="0"/>
              </a:rPr>
              <a:t>- Sự kiện năm 179 nằm ở thế kỉ II TCN</a:t>
            </a:r>
            <a:endParaRPr lang="x-none" altLang="en-US" sz="1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24" y="1219556"/>
            <a:ext cx="1712400" cy="1480142"/>
          </a:xfrm>
        </p:spPr>
        <p:txBody>
          <a:bodyPr/>
          <a:lstStyle/>
          <a:p>
            <a:pPr algn="ctr"/>
            <a:r>
              <a:rPr lang="en-US" sz="3200" dirty="0">
                <a:latin typeface="Times New Roman" panose="02020603050405020304" pitchFamily="18" charset="0"/>
                <a:cs typeface="Times New Roman" panose="02020603050405020304" pitchFamily="18" charset="0"/>
              </a:rPr>
              <a:t>Cách tính thời gian </a:t>
            </a:r>
          </a:p>
        </p:txBody>
      </p:sp>
      <p:sp>
        <p:nvSpPr>
          <p:cNvPr id="4" name="Rectangle 3"/>
          <p:cNvSpPr/>
          <p:nvPr/>
        </p:nvSpPr>
        <p:spPr>
          <a:xfrm>
            <a:off x="2279177" y="381000"/>
            <a:ext cx="6489510" cy="1327736"/>
          </a:xfrm>
          <a:prstGeom prst="rect">
            <a:avLst/>
          </a:prstGeom>
        </p:spPr>
        <p:txBody>
          <a:bodyPr wrap="square">
            <a:spAutoFit/>
          </a:bodyPr>
          <a:lstStyle/>
          <a:p>
            <a:pPr algn="just">
              <a:lnSpc>
                <a:spcPts val="2400"/>
              </a:lnSpc>
            </a:pPr>
            <a:r>
              <a:rPr lang="nl-NL" sz="2400" i="1" dirty="0">
                <a:solidFill>
                  <a:srgbClr val="0070C0"/>
                </a:solidFill>
                <a:latin typeface="Times New Roman" panose="02020603050405020304" pitchFamily="18" charset="0"/>
                <a:cs typeface="Times New Roman" panose="02020603050405020304" pitchFamily="18" charset="0"/>
              </a:rPr>
              <a:t>Dựa vào hình dưới đây em hãy xác định từ thời điểm xảy ra các sự kiện ghi trên sơ đồ đến hiện tại là bao nhiêu năm, bao nhiêu thập kỉ, bao nhiêu thế </a:t>
            </a:r>
            <a:r>
              <a:rPr lang="nl-NL" sz="2400" i="1" dirty="0" smtClean="0">
                <a:solidFill>
                  <a:srgbClr val="0070C0"/>
                </a:solidFill>
                <a:latin typeface="Times New Roman" panose="02020603050405020304" pitchFamily="18" charset="0"/>
                <a:cs typeface="Times New Roman" panose="02020603050405020304" pitchFamily="18" charset="0"/>
              </a:rPr>
              <a:t>kỉ?TT</a:t>
            </a:r>
            <a:endParaRPr lang="en-US" sz="2400" i="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209799" y="1736444"/>
            <a:ext cx="6558887" cy="1387755"/>
          </a:xfrm>
          <a:prstGeom prst="rect">
            <a:avLst/>
          </a:prstGeom>
        </p:spPr>
      </p:pic>
      <p:sp>
        <p:nvSpPr>
          <p:cNvPr id="3" name="Rectangle 2"/>
          <p:cNvSpPr/>
          <p:nvPr/>
        </p:nvSpPr>
        <p:spPr>
          <a:xfrm>
            <a:off x="1763405" y="3465104"/>
            <a:ext cx="3725837" cy="3294300"/>
          </a:xfrm>
          <a:prstGeom prst="rect">
            <a:avLst/>
          </a:prstGeom>
        </p:spPr>
        <p:txBody>
          <a:bodyPr wrap="square">
            <a:spAutoFit/>
          </a:bodyPr>
          <a:lstStyle/>
          <a:p>
            <a:pPr algn="just">
              <a:lnSpc>
                <a:spcPts val="2800"/>
              </a:lnSpc>
            </a:pPr>
            <a:r>
              <a:rPr lang="nl-NL" sz="2000" b="1" dirty="0">
                <a:solidFill>
                  <a:srgbClr val="002060"/>
                </a:solidFill>
                <a:latin typeface="Times New Roman" panose="02020603050405020304" pitchFamily="18" charset="0"/>
                <a:cs typeface="Times New Roman" panose="02020603050405020304" pitchFamily="18" charset="0"/>
              </a:rPr>
              <a:t>Tính từ năm 179 TCN - 2021: 2.200 năm, 220 thập kỉ, 22 thế kỉ. </a:t>
            </a:r>
            <a:endParaRPr lang="en-US" sz="2000" b="1" dirty="0">
              <a:solidFill>
                <a:srgbClr val="002060"/>
              </a:solidFill>
              <a:latin typeface="Times New Roman" panose="02020603050405020304" pitchFamily="18" charset="0"/>
              <a:cs typeface="Times New Roman" panose="02020603050405020304" pitchFamily="18" charset="0"/>
            </a:endParaRPr>
          </a:p>
          <a:p>
            <a:pPr algn="just">
              <a:lnSpc>
                <a:spcPts val="2800"/>
              </a:lnSpc>
            </a:pPr>
            <a:r>
              <a:rPr lang="nl-NL" sz="2000" b="1" dirty="0">
                <a:solidFill>
                  <a:srgbClr val="002060"/>
                </a:solidFill>
                <a:latin typeface="Times New Roman" panose="02020603050405020304" pitchFamily="18" charset="0"/>
                <a:cs typeface="Times New Roman" panose="02020603050405020304" pitchFamily="18" charset="0"/>
              </a:rPr>
              <a:t> Tính từ năm 111 TCN - 2021: 2.132 năm, hơn 213 thập kỉ, hơn 21 thế kỉ. </a:t>
            </a:r>
            <a:endParaRPr lang="en-US" sz="2000" b="1" dirty="0">
              <a:solidFill>
                <a:srgbClr val="002060"/>
              </a:solidFill>
              <a:latin typeface="Times New Roman" panose="02020603050405020304" pitchFamily="18" charset="0"/>
              <a:cs typeface="Times New Roman" panose="02020603050405020304" pitchFamily="18" charset="0"/>
            </a:endParaRPr>
          </a:p>
          <a:p>
            <a:pPr algn="just">
              <a:lnSpc>
                <a:spcPts val="2800"/>
              </a:lnSpc>
            </a:pPr>
            <a:r>
              <a:rPr lang="nl-NL" sz="2000" b="1" dirty="0">
                <a:solidFill>
                  <a:srgbClr val="002060"/>
                </a:solidFill>
                <a:latin typeface="Times New Roman" panose="02020603050405020304" pitchFamily="18" charset="0"/>
                <a:cs typeface="Times New Roman" panose="02020603050405020304" pitchFamily="18" charset="0"/>
              </a:rPr>
              <a:t> Tính từ năm 1 đến - 2021: 2021 năm, hơn 202 thập kỉ, hơn 20 thế kỉ. </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093725" y="3465105"/>
            <a:ext cx="2784142" cy="2935227"/>
          </a:xfrm>
          <a:prstGeom prst="rect">
            <a:avLst/>
          </a:prstGeom>
        </p:spPr>
        <p:txBody>
          <a:bodyPr wrap="square">
            <a:spAutoFit/>
          </a:bodyPr>
          <a:lstStyle/>
          <a:p>
            <a:pPr algn="just">
              <a:lnSpc>
                <a:spcPts val="2800"/>
              </a:lnSpc>
            </a:pPr>
            <a:r>
              <a:rPr lang="nl-NL" sz="2000" b="1" dirty="0">
                <a:solidFill>
                  <a:srgbClr val="002060"/>
                </a:solidFill>
                <a:latin typeface="Times New Roman" panose="02020603050405020304" pitchFamily="18" charset="0"/>
                <a:cs typeface="Times New Roman" panose="02020603050405020304" pitchFamily="18" charset="0"/>
              </a:rPr>
              <a:t>Tính từ năm 544 - 2021: 1477 năm, hơn 147 thập kỉ, hơn 14 thế kỉ.</a:t>
            </a:r>
            <a:endParaRPr lang="en-US" sz="2000" b="1" dirty="0">
              <a:solidFill>
                <a:srgbClr val="002060"/>
              </a:solidFill>
              <a:latin typeface="Times New Roman" panose="02020603050405020304" pitchFamily="18" charset="0"/>
              <a:cs typeface="Times New Roman" panose="02020603050405020304" pitchFamily="18" charset="0"/>
            </a:endParaRPr>
          </a:p>
          <a:p>
            <a:pPr algn="just">
              <a:lnSpc>
                <a:spcPts val="2800"/>
              </a:lnSpc>
            </a:pPr>
            <a:r>
              <a:rPr lang="nl-NL" sz="2000" b="1" dirty="0">
                <a:solidFill>
                  <a:srgbClr val="002060"/>
                </a:solidFill>
                <a:latin typeface="Times New Roman" panose="02020603050405020304" pitchFamily="18" charset="0"/>
                <a:cs typeface="Times New Roman" panose="02020603050405020304" pitchFamily="18" charset="0"/>
              </a:rPr>
              <a:t>Tính từ năm 938 - 2021: 1083 năm, hơn 108 thập kỉ, hơn 10 thế kỉ. </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92154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248220" y="1371600"/>
            <a:ext cx="2209799" cy="1220161"/>
          </a:xfrm>
          <a:prstGeom prst="rect">
            <a:avLst/>
          </a:prstGeom>
          <a:solidFill>
            <a:srgbClr val="00B0F0"/>
          </a:solidFill>
        </p:spPr>
        <p:txBody>
          <a:bodyPr spcFirstLastPara="1" vert="horz" wrap="square" lIns="91425" tIns="91425" rIns="91425" bIns="91425" numCol="1" anchor="t" anchorCtr="0" compatLnSpc="1">
            <a:prstTxWarp prst="textNoShape">
              <a:avLst/>
            </a:prstTxWarp>
            <a:noAutofit/>
          </a:bodyPr>
          <a:lstStyle/>
          <a:p>
            <a:pPr lvl="0" algn="ctr"/>
            <a:r>
              <a:rPr lang="en-US" sz="3200" dirty="0">
                <a:latin typeface="Times New Roman" panose="02020603050405020304" pitchFamily="18" charset="0"/>
                <a:cs typeface="Times New Roman" panose="02020603050405020304" pitchFamily="18" charset="0"/>
              </a:rPr>
              <a:t>Luyện tập</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mở rộng</a:t>
            </a:r>
            <a:endParaRPr sz="3200" dirty="0">
              <a:latin typeface="Times New Roman" panose="02020603050405020304" pitchFamily="18" charset="0"/>
              <a:cs typeface="Times New Roman" panose="02020603050405020304" pitchFamily="18" charset="0"/>
            </a:endParaRPr>
          </a:p>
        </p:txBody>
      </p:sp>
      <p:sp>
        <p:nvSpPr>
          <p:cNvPr id="154" name="Google Shape;154;p24"/>
          <p:cNvSpPr/>
          <p:nvPr/>
        </p:nvSpPr>
        <p:spPr>
          <a:xfrm rot="5400000">
            <a:off x="2779595" y="884733"/>
            <a:ext cx="2661680" cy="2775852"/>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55" name="Google Shape;155;p24"/>
          <p:cNvSpPr/>
          <p:nvPr/>
        </p:nvSpPr>
        <p:spPr>
          <a:xfrm rot="5400000" flipH="1">
            <a:off x="2931360" y="3528999"/>
            <a:ext cx="2455039" cy="2678961"/>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a:spcBef>
                <a:spcPts val="0"/>
              </a:spcBef>
              <a:spcAft>
                <a:spcPts val="0"/>
              </a:spcAft>
            </a:pPr>
            <a:endParaRPr sz="2000" dirty="0">
              <a:latin typeface="Times New Roman" panose="02020603050405020304" pitchFamily="18" charset="0"/>
              <a:cs typeface="Times New Roman" panose="02020603050405020304" pitchFamily="18" charset="0"/>
            </a:endParaRPr>
          </a:p>
        </p:txBody>
      </p:sp>
      <p:sp>
        <p:nvSpPr>
          <p:cNvPr id="156" name="Google Shape;156;p24"/>
          <p:cNvSpPr/>
          <p:nvPr/>
        </p:nvSpPr>
        <p:spPr>
          <a:xfrm rot="10800000">
            <a:off x="5746687" y="1672433"/>
            <a:ext cx="2126115" cy="1963599"/>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157" name="Google Shape;157;p24"/>
          <p:cNvSpPr/>
          <p:nvPr/>
        </p:nvSpPr>
        <p:spPr>
          <a:xfrm flipH="1">
            <a:off x="5703164" y="3772818"/>
            <a:ext cx="2169637" cy="2018382"/>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2" name="Rectangle 1"/>
          <p:cNvSpPr/>
          <p:nvPr/>
        </p:nvSpPr>
        <p:spPr>
          <a:xfrm>
            <a:off x="2986999" y="1676400"/>
            <a:ext cx="2246872" cy="1015663"/>
          </a:xfrm>
          <a:prstGeom prst="rect">
            <a:avLst/>
          </a:prstGeom>
        </p:spPr>
        <p:txBody>
          <a:bodyPr wrap="square">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Em hãy nêu một số cách tính thời gian trong lịch sử?</a:t>
            </a:r>
          </a:p>
        </p:txBody>
      </p:sp>
      <p:pic>
        <p:nvPicPr>
          <p:cNvPr id="4" name="Picture 3"/>
          <p:cNvPicPr>
            <a:picLocks noChangeAspect="1"/>
          </p:cNvPicPr>
          <p:nvPr/>
        </p:nvPicPr>
        <p:blipFill>
          <a:blip r:embed="rId3"/>
          <a:stretch>
            <a:fillRect/>
          </a:stretch>
        </p:blipFill>
        <p:spPr>
          <a:xfrm>
            <a:off x="5931215" y="4038600"/>
            <a:ext cx="1522020" cy="1371600"/>
          </a:xfrm>
          <a:prstGeom prst="rect">
            <a:avLst/>
          </a:prstGeom>
        </p:spPr>
      </p:pic>
      <p:sp>
        <p:nvSpPr>
          <p:cNvPr id="5" name="Rectangle 4"/>
          <p:cNvSpPr/>
          <p:nvPr/>
        </p:nvSpPr>
        <p:spPr>
          <a:xfrm>
            <a:off x="5931215" y="2272659"/>
            <a:ext cx="1625514" cy="707886"/>
          </a:xfrm>
          <a:prstGeom prst="rect">
            <a:avLst/>
          </a:prstGeom>
        </p:spPr>
        <p:txBody>
          <a:bodyPr wrap="square">
            <a:spAutoFit/>
          </a:bodyPr>
          <a:lstStyle/>
          <a:p>
            <a:pPr algn="ctr">
              <a:spcBef>
                <a:spcPts val="700"/>
              </a:spcBef>
              <a:spcAft>
                <a:spcPts val="700"/>
              </a:spcAft>
            </a:pPr>
            <a:r>
              <a:rPr lang="nl-NL"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Ngày, tháng, năm.</a:t>
            </a:r>
            <a:endParaRPr lang="en-US" sz="20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054356" y="4397306"/>
            <a:ext cx="2312056" cy="528350"/>
          </a:xfrm>
          <a:prstGeom prst="rect">
            <a:avLst/>
          </a:prstGeom>
        </p:spPr>
        <p:txBody>
          <a:bodyPr wrap="square">
            <a:spAutoFit/>
          </a:bodyPr>
          <a:lstStyle/>
          <a:p>
            <a:pPr algn="ctr">
              <a:lnSpc>
                <a:spcPts val="1700"/>
              </a:lnSpc>
              <a:spcBef>
                <a:spcPts val="700"/>
              </a:spcBef>
              <a:spcAft>
                <a:spcPts val="700"/>
              </a:spcAft>
            </a:pPr>
            <a:r>
              <a:rPr lang="fr-FR" b="1" dirty="0">
                <a:solidFill>
                  <a:srgbClr val="FFFF00"/>
                </a:solidFill>
                <a:latin typeface="+mj-lt"/>
                <a:ea typeface="Times New Roman" panose="02020603050405020304" pitchFamily="18" charset="0"/>
                <a:cs typeface="Times New Roman" panose="02020603050405020304" pitchFamily="18" charset="0"/>
              </a:rPr>
              <a:t>Thập kỉ, thế kỉ, thiên niên kỉ.</a:t>
            </a:r>
            <a:endParaRPr lang="en-US" b="1" dirty="0">
              <a:solidFill>
                <a:srgbClr val="FFFF0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8786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4"/>
                                        </p:tgtEl>
                                        <p:attrNameLst>
                                          <p:attrName>style.visibility</p:attrName>
                                        </p:attrNameLst>
                                      </p:cBhvr>
                                      <p:to>
                                        <p:strVal val="visible"/>
                                      </p:to>
                                    </p:set>
                                    <p:animEffect transition="in" filter="fade">
                                      <p:cBhvr>
                                        <p:cTn id="14" dur="1000"/>
                                        <p:tgtEl>
                                          <p:spTgt spid="154"/>
                                        </p:tgtEl>
                                      </p:cBhvr>
                                    </p:animEffect>
                                    <p:anim calcmode="lin" valueType="num">
                                      <p:cBhvr>
                                        <p:cTn id="15" dur="1000" fill="hold"/>
                                        <p:tgtEl>
                                          <p:spTgt spid="154"/>
                                        </p:tgtEl>
                                        <p:attrNameLst>
                                          <p:attrName>ppt_x</p:attrName>
                                        </p:attrNameLst>
                                      </p:cBhvr>
                                      <p:tavLst>
                                        <p:tav tm="0">
                                          <p:val>
                                            <p:strVal val="#ppt_x"/>
                                          </p:val>
                                        </p:tav>
                                        <p:tav tm="100000">
                                          <p:val>
                                            <p:strVal val="#ppt_x"/>
                                          </p:val>
                                        </p:tav>
                                      </p:tavLst>
                                    </p:anim>
                                    <p:anim calcmode="lin" valueType="num">
                                      <p:cBhvr>
                                        <p:cTn id="16" dur="1000" fill="hold"/>
                                        <p:tgtEl>
                                          <p:spTgt spid="15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7"/>
                                        </p:tgtEl>
                                        <p:attrNameLst>
                                          <p:attrName>style.visibility</p:attrName>
                                        </p:attrNameLst>
                                      </p:cBhvr>
                                      <p:to>
                                        <p:strVal val="visible"/>
                                      </p:to>
                                    </p:set>
                                    <p:animEffect transition="in" filter="fade">
                                      <p:cBhvr>
                                        <p:cTn id="31" dur="1000"/>
                                        <p:tgtEl>
                                          <p:spTgt spid="157"/>
                                        </p:tgtEl>
                                      </p:cBhvr>
                                    </p:animEffect>
                                    <p:anim calcmode="lin" valueType="num">
                                      <p:cBhvr>
                                        <p:cTn id="32" dur="1000" fill="hold"/>
                                        <p:tgtEl>
                                          <p:spTgt spid="157"/>
                                        </p:tgtEl>
                                        <p:attrNameLst>
                                          <p:attrName>ppt_x</p:attrName>
                                        </p:attrNameLst>
                                      </p:cBhvr>
                                      <p:tavLst>
                                        <p:tav tm="0">
                                          <p:val>
                                            <p:strVal val="#ppt_x"/>
                                          </p:val>
                                        </p:tav>
                                        <p:tav tm="100000">
                                          <p:val>
                                            <p:strVal val="#ppt_x"/>
                                          </p:val>
                                        </p:tav>
                                      </p:tavLst>
                                    </p:anim>
                                    <p:anim calcmode="lin" valueType="num">
                                      <p:cBhvr>
                                        <p:cTn id="3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1000"/>
                                        <p:tgtEl>
                                          <p:spTgt spid="156"/>
                                        </p:tgtEl>
                                      </p:cBhvr>
                                    </p:animEffect>
                                    <p:anim calcmode="lin" valueType="num">
                                      <p:cBhvr>
                                        <p:cTn id="44" dur="1000" fill="hold"/>
                                        <p:tgtEl>
                                          <p:spTgt spid="156"/>
                                        </p:tgtEl>
                                        <p:attrNameLst>
                                          <p:attrName>ppt_x</p:attrName>
                                        </p:attrNameLst>
                                      </p:cBhvr>
                                      <p:tavLst>
                                        <p:tav tm="0">
                                          <p:val>
                                            <p:strVal val="#ppt_x"/>
                                          </p:val>
                                        </p:tav>
                                        <p:tav tm="100000">
                                          <p:val>
                                            <p:strVal val="#ppt_x"/>
                                          </p:val>
                                        </p:tav>
                                      </p:tavLst>
                                    </p:anim>
                                    <p:anim calcmode="lin" valueType="num">
                                      <p:cBhvr>
                                        <p:cTn id="45"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5"/>
                                        </p:tgtEl>
                                        <p:attrNameLst>
                                          <p:attrName>style.visibility</p:attrName>
                                        </p:attrNameLst>
                                      </p:cBhvr>
                                      <p:to>
                                        <p:strVal val="visible"/>
                                      </p:to>
                                    </p:set>
                                    <p:animEffect transition="in" filter="fade">
                                      <p:cBhvr>
                                        <p:cTn id="55" dur="1000"/>
                                        <p:tgtEl>
                                          <p:spTgt spid="155"/>
                                        </p:tgtEl>
                                      </p:cBhvr>
                                    </p:animEffect>
                                    <p:anim calcmode="lin" valueType="num">
                                      <p:cBhvr>
                                        <p:cTn id="56" dur="1000" fill="hold"/>
                                        <p:tgtEl>
                                          <p:spTgt spid="155"/>
                                        </p:tgtEl>
                                        <p:attrNameLst>
                                          <p:attrName>ppt_x</p:attrName>
                                        </p:attrNameLst>
                                      </p:cBhvr>
                                      <p:tavLst>
                                        <p:tav tm="0">
                                          <p:val>
                                            <p:strVal val="#ppt_x"/>
                                          </p:val>
                                        </p:tav>
                                        <p:tav tm="100000">
                                          <p:val>
                                            <p:strVal val="#ppt_x"/>
                                          </p:val>
                                        </p:tav>
                                      </p:tavLst>
                                    </p:anim>
                                    <p:anim calcmode="lin" valueType="num">
                                      <p:cBhvr>
                                        <p:cTn id="57"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54" grpId="0" animBg="1"/>
      <p:bldP spid="155" grpId="0" animBg="1"/>
      <p:bldP spid="156" grpId="0" animBg="1"/>
      <p:bldP spid="157" grpId="0" animBg="1"/>
      <p:bldP spid="2"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ình nền PowerPoint một góc của khu vườ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2495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itle 1"/>
          <p:cNvSpPr txBox="1">
            <a:spLocks/>
          </p:cNvSpPr>
          <p:nvPr/>
        </p:nvSpPr>
        <p:spPr bwMode="auto">
          <a:xfrm>
            <a:off x="0" y="14288"/>
            <a:ext cx="456247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70C0"/>
                </a:solidFill>
                <a:latin typeface="Times New Roman" panose="02020603050405020304" pitchFamily="18" charset="0"/>
                <a:cs typeface="Times New Roman" panose="02020603050405020304" pitchFamily="18" charset="0"/>
              </a:rPr>
              <a:t>Vận dụng</a:t>
            </a:r>
          </a:p>
        </p:txBody>
      </p:sp>
      <p:sp>
        <p:nvSpPr>
          <p:cNvPr id="64516" name="Title 1"/>
          <p:cNvSpPr txBox="1">
            <a:spLocks/>
          </p:cNvSpPr>
          <p:nvPr/>
        </p:nvSpPr>
        <p:spPr bwMode="auto">
          <a:xfrm>
            <a:off x="582901" y="1143000"/>
            <a:ext cx="8507413"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EEECE1"/>
              </a:buClr>
              <a:buSzPts val="2800"/>
              <a:buFont typeface="Merriweather"/>
              <a:buNone/>
            </a:pPr>
            <a:r>
              <a:rPr lang="en-US" altLang="en-US" b="1" u="sng">
                <a:solidFill>
                  <a:srgbClr val="FF0000"/>
                </a:solidFill>
                <a:latin typeface="Times New Roman" panose="02020603050405020304" pitchFamily="18" charset="0"/>
                <a:ea typeface="Merriweather"/>
                <a:cs typeface="Times New Roman" panose="02020603050405020304" pitchFamily="18" charset="0"/>
                <a:sym typeface="Merriweather"/>
              </a:rPr>
              <a:t>Bài 1</a:t>
            </a:r>
            <a:r>
              <a:rPr lang="en-US" altLang="en-US" b="1">
                <a:solidFill>
                  <a:srgbClr val="FF0000"/>
                </a:solidFill>
                <a:latin typeface="Times New Roman" panose="02020603050405020304" pitchFamily="18" charset="0"/>
                <a:ea typeface="Merriweather"/>
                <a:cs typeface="Times New Roman" panose="02020603050405020304" pitchFamily="18" charset="0"/>
                <a:sym typeface="Merriweather"/>
              </a:rPr>
              <a:t>: </a:t>
            </a:r>
            <a:r>
              <a:rPr lang="en-US" altLang="en-US" b="1">
                <a:solidFill>
                  <a:srgbClr val="0070C0"/>
                </a:solidFill>
                <a:latin typeface="Times New Roman" panose="02020603050405020304" pitchFamily="18" charset="0"/>
                <a:ea typeface="Merriweather"/>
                <a:cs typeface="Times New Roman" panose="02020603050405020304" pitchFamily="18" charset="0"/>
                <a:sym typeface="Merriweather"/>
              </a:rPr>
              <a:t>Hãy kể những ngày nghỉ lễ âm lịch và dương lịch ở nước ta?</a:t>
            </a:r>
          </a:p>
          <a:p>
            <a:pPr eaLnBrk="1" hangingPunct="1">
              <a:spcBef>
                <a:spcPct val="0"/>
              </a:spcBef>
              <a:buClr>
                <a:srgbClr val="EEECE1"/>
              </a:buClr>
              <a:buSzPts val="2800"/>
              <a:buFont typeface="Merriweather"/>
              <a:buNone/>
            </a:pPr>
            <a:r>
              <a:rPr lang="en-US" altLang="en-US" b="1" u="sng">
                <a:solidFill>
                  <a:srgbClr val="FF0000"/>
                </a:solidFill>
                <a:latin typeface="Times New Roman" panose="02020603050405020304" pitchFamily="18" charset="0"/>
                <a:ea typeface="Merriweather"/>
                <a:cs typeface="Times New Roman" panose="02020603050405020304" pitchFamily="18" charset="0"/>
                <a:sym typeface="Merriweather"/>
              </a:rPr>
              <a:t>Bài 2</a:t>
            </a:r>
            <a:r>
              <a:rPr lang="en-US" altLang="en-US" b="1">
                <a:solidFill>
                  <a:srgbClr val="0070C0"/>
                </a:solidFill>
                <a:latin typeface="Times New Roman" panose="02020603050405020304" pitchFamily="18" charset="0"/>
                <a:ea typeface="Merriweather"/>
                <a:cs typeface="Times New Roman" panose="02020603050405020304" pitchFamily="18" charset="0"/>
                <a:sym typeface="Merriweather"/>
              </a:rPr>
              <a:t>:Hãy lựa chọn và sắp xếp những sự kiện quan trọng của cá nhân em trong khoảng những năm gần đây theo đúng trình tự  ( có thể thể hiện trên trục thời gian)</a:t>
            </a:r>
            <a:endParaRPr lang="en-US" altLang="en-US" sz="3600" b="1">
              <a:solidFill>
                <a:srgbClr val="0070C0"/>
              </a:solidFill>
              <a:latin typeface="Times New Roman" panose="02020603050405020304" pitchFamily="18" charset="0"/>
              <a:ea typeface="Merriweather"/>
              <a:cs typeface="Times New Roman" panose="02020603050405020304" pitchFamily="18" charset="0"/>
              <a:sym typeface="Merriweath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857250"/>
            <a:ext cx="90519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p:cNvPicPr>
            <a:picLocks noChangeAspect="1"/>
          </p:cNvPicPr>
          <p:nvPr/>
        </p:nvPicPr>
        <p:blipFill>
          <a:blip r:embed="rId3">
            <a:extLst>
              <a:ext uri="{28A0092B-C50C-407E-A947-70E740481C1C}">
                <a14:useLocalDpi xmlns:a14="http://schemas.microsoft.com/office/drawing/2010/main" val="0"/>
              </a:ext>
            </a:extLst>
          </a:blip>
          <a:srcRect t="11539" b="2750"/>
          <a:stretch>
            <a:fillRect/>
          </a:stretch>
        </p:blipFill>
        <p:spPr bwMode="auto">
          <a:xfrm>
            <a:off x="92075" y="2690813"/>
            <a:ext cx="895985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p:cNvSpPr txBox="1">
            <a:spLocks noChangeArrowheads="1"/>
          </p:cNvSpPr>
          <p:nvPr/>
        </p:nvSpPr>
        <p:spPr bwMode="auto">
          <a:xfrm>
            <a:off x="1431925" y="1812925"/>
            <a:ext cx="6372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a:solidFill>
                  <a:srgbClr val="002060"/>
                </a:solidFill>
                <a:cs typeface="Calibri" panose="020F0502020204030204" pitchFamily="34" charset="0"/>
              </a:rPr>
              <a:t>Họ và tên: __________________________                                Lớp: ______________</a:t>
            </a:r>
          </a:p>
        </p:txBody>
      </p:sp>
      <p:sp>
        <p:nvSpPr>
          <p:cNvPr id="5" name="Rectangle 4">
            <a:extLst>
              <a:ext uri="{FF2B5EF4-FFF2-40B4-BE49-F238E27FC236}">
                <a16:creationId xmlns:a16="http://schemas.microsoft.com/office/drawing/2014/main" id="{5C8E526A-22A7-7F4F-9FB1-233F224E8EF5}"/>
              </a:ext>
            </a:extLst>
          </p:cNvPr>
          <p:cNvSpPr/>
          <p:nvPr/>
        </p:nvSpPr>
        <p:spPr>
          <a:xfrm>
            <a:off x="2071688" y="2289175"/>
            <a:ext cx="4725987" cy="401638"/>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dirty="0">
                <a:solidFill>
                  <a:srgbClr val="002060"/>
                </a:solidFill>
              </a:rPr>
              <a:t>CÁC SỰ KIỆN QUAN TRỌNG TRONG CUỘC ĐỜI TÔI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ình ảnh Thảo Luận Làm Việc Cùng Nhau đối Tác đồng Nghiệp, Làm, Nhóm Làm  Việc, Công Việc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27263"/>
            <a:ext cx="1360488"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Content Placeholder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2227263"/>
            <a:ext cx="82708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2" descr="Hình ảnh Học Thảo Luận Viết Bài Tập Về Nhà Làm Bài Toán, Bé, Phiên, Dễ  Thương miễn phí tải tập tin PNG PSDComment và V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270250"/>
            <a:ext cx="1171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0563" y="3044825"/>
            <a:ext cx="9350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2" descr="Tải Nhanh 32 Khung Slide Powerpoint Đẹp - Link Dri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 y="533400"/>
            <a:ext cx="9029700" cy="5549900"/>
          </a:xfrm>
          <a:prstGeom prst="rect">
            <a:avLst/>
          </a:prstGeom>
          <a:solidFill>
            <a:srgbClr val="FFFF00"/>
          </a:solidFill>
          <a:ln>
            <a:noFill/>
          </a:ln>
          <a:extLst/>
        </p:spPr>
      </p:pic>
      <p:sp>
        <p:nvSpPr>
          <p:cNvPr id="67591" name="Rectangle 8"/>
          <p:cNvSpPr>
            <a:spLocks noChangeArrowheads="1"/>
          </p:cNvSpPr>
          <p:nvPr/>
        </p:nvSpPr>
        <p:spPr bwMode="auto">
          <a:xfrm>
            <a:off x="685800" y="1524000"/>
            <a:ext cx="7696200" cy="3970318"/>
          </a:xfrm>
          <a:prstGeom prst="rect">
            <a:avLst/>
          </a:prstGeom>
          <a:solidFill>
            <a:srgbClr val="FFFF99"/>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0"/>
              </a:spcBef>
              <a:buFontTx/>
              <a:buNone/>
            </a:pPr>
            <a:r>
              <a:rPr lang="en-US" altLang="en-US" sz="2800" b="1" i="1" dirty="0" smtClean="0">
                <a:solidFill>
                  <a:srgbClr val="FF0000"/>
                </a:solidFill>
                <a:latin typeface="Times New Roman" panose="02020603050405020304" pitchFamily="18" charset="0"/>
                <a:cs typeface="Times New Roman" panose="02020603050405020304" pitchFamily="18" charset="0"/>
              </a:rPr>
              <a:t>HƯỚNG DẪN HỌC Ở NHÀ </a:t>
            </a:r>
          </a:p>
          <a:p>
            <a:pPr algn="just">
              <a:lnSpc>
                <a:spcPct val="150000"/>
              </a:lnSpc>
              <a:spcBef>
                <a:spcPct val="0"/>
              </a:spcBef>
              <a:buFontTx/>
              <a:buNone/>
            </a:pPr>
            <a:r>
              <a:rPr lang="vi-VN" altLang="en-US" sz="2800" dirty="0" smtClean="0">
                <a:solidFill>
                  <a:srgbClr val="002060"/>
                </a:solidFill>
                <a:latin typeface="Times New Roman" panose="02020603050405020304" pitchFamily="18" charset="0"/>
                <a:cs typeface="Times New Roman" panose="02020603050405020304" pitchFamily="18" charset="0"/>
              </a:rPr>
              <a:t>C</a:t>
            </a:r>
            <a:r>
              <a:rPr lang="x-none" altLang="en-US" sz="2800" dirty="0">
                <a:solidFill>
                  <a:srgbClr val="002060"/>
                </a:solidFill>
                <a:latin typeface="Times New Roman" panose="02020603050405020304" pitchFamily="18" charset="0"/>
                <a:cs typeface="Times New Roman" panose="02020603050405020304" pitchFamily="18" charset="0"/>
              </a:rPr>
              <a:t>huẩn bị bài mới </a:t>
            </a:r>
            <a:r>
              <a:rPr lang="x-none" altLang="en-US" sz="2800">
                <a:solidFill>
                  <a:srgbClr val="002060"/>
                </a:solidFill>
                <a:latin typeface="Times New Roman" panose="02020603050405020304" pitchFamily="18" charset="0"/>
                <a:cs typeface="Times New Roman" panose="02020603050405020304" pitchFamily="18" charset="0"/>
              </a:rPr>
              <a:t>Bài </a:t>
            </a:r>
            <a:r>
              <a:rPr lang="en-US" altLang="en-US" sz="2800" dirty="0">
                <a:solidFill>
                  <a:srgbClr val="002060"/>
                </a:solidFill>
                <a:latin typeface="Times New Roman" panose="02020603050405020304" pitchFamily="18" charset="0"/>
                <a:cs typeface="Times New Roman" panose="02020603050405020304" pitchFamily="18" charset="0"/>
              </a:rPr>
              <a:t>3</a:t>
            </a:r>
            <a:r>
              <a:rPr lang="x-none" altLang="en-US" sz="2800" smtClean="0">
                <a:solidFill>
                  <a:srgbClr val="002060"/>
                </a:solidFill>
                <a:latin typeface="Times New Roman" panose="02020603050405020304" pitchFamily="18" charset="0"/>
                <a:cs typeface="Times New Roman" panose="02020603050405020304" pitchFamily="18" charset="0"/>
              </a:rPr>
              <a:t>: </a:t>
            </a:r>
            <a:r>
              <a:rPr lang="x-none" altLang="en-US" sz="2800" dirty="0">
                <a:solidFill>
                  <a:srgbClr val="002060"/>
                </a:solidFill>
                <a:latin typeface="Times New Roman" panose="02020603050405020304" pitchFamily="18" charset="0"/>
                <a:cs typeface="Times New Roman" panose="02020603050405020304" pitchFamily="18" charset="0"/>
              </a:rPr>
              <a:t>Nguồn gốc loài người.</a:t>
            </a:r>
          </a:p>
          <a:p>
            <a:pPr algn="just">
              <a:lnSpc>
                <a:spcPct val="150000"/>
              </a:lnSpc>
              <a:spcBef>
                <a:spcPct val="0"/>
              </a:spcBef>
              <a:buFontTx/>
              <a:buNone/>
            </a:pPr>
            <a:r>
              <a:rPr lang="x-none" altLang="en-US" sz="2800" dirty="0">
                <a:solidFill>
                  <a:srgbClr val="002060"/>
                </a:solidFill>
                <a:latin typeface="Times New Roman" panose="02020603050405020304" pitchFamily="18" charset="0"/>
                <a:cs typeface="Times New Roman" panose="02020603050405020304" pitchFamily="18" charset="0"/>
              </a:rPr>
              <a:t>+ Sự xuất hiện của con người trên Trái Đất: thời gian, địa điểm, động lực.</a:t>
            </a:r>
          </a:p>
          <a:p>
            <a:pPr algn="just">
              <a:lnSpc>
                <a:spcPct val="150000"/>
              </a:lnSpc>
              <a:spcBef>
                <a:spcPct val="0"/>
              </a:spcBef>
              <a:buFontTx/>
              <a:buNone/>
            </a:pPr>
            <a:r>
              <a:rPr lang="x-none" altLang="en-US" sz="2800" dirty="0">
                <a:solidFill>
                  <a:srgbClr val="002060"/>
                </a:solidFill>
                <a:latin typeface="Times New Roman" panose="02020603050405020304" pitchFamily="18" charset="0"/>
                <a:cs typeface="Times New Roman" panose="02020603050405020304" pitchFamily="18" charset="0"/>
              </a:rPr>
              <a:t>+ Sự khác nhau giữa Người tối cổ và Người tinh khôn.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s://i.pinimg.com/originals/77/32/33/773233baab55b6d833e0cc19bb7acd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1"/>
          <p:cNvSpPr txBox="1">
            <a:spLocks noChangeArrowheads="1"/>
          </p:cNvSpPr>
          <p:nvPr/>
        </p:nvSpPr>
        <p:spPr bwMode="auto">
          <a:xfrm>
            <a:off x="1881188" y="539750"/>
            <a:ext cx="538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BÀI </a:t>
            </a:r>
            <a:r>
              <a:rPr lang="en-US" altLang="en-US" sz="2400" b="1" dirty="0" smtClean="0">
                <a:solidFill>
                  <a:srgbClr val="FF0000"/>
                </a:solidFill>
                <a:latin typeface="Times New Roman" panose="02020603050405020304" pitchFamily="18" charset="0"/>
                <a:cs typeface="Times New Roman" panose="02020603050405020304" pitchFamily="18" charset="0"/>
              </a:rPr>
              <a:t>2: </a:t>
            </a:r>
            <a:r>
              <a:rPr lang="en-US" altLang="en-US" sz="2400" b="1" dirty="0">
                <a:solidFill>
                  <a:srgbClr val="FF0000"/>
                </a:solidFill>
                <a:latin typeface="Times New Roman" panose="02020603050405020304" pitchFamily="18" charset="0"/>
                <a:cs typeface="Times New Roman" panose="02020603050405020304" pitchFamily="18" charset="0"/>
              </a:rPr>
              <a:t>THỜI GIAN TRONG LỊCH SỬ</a:t>
            </a:r>
          </a:p>
        </p:txBody>
      </p:sp>
      <p:sp>
        <p:nvSpPr>
          <p:cNvPr id="4" name="Rounded Rectangle 3"/>
          <p:cNvSpPr/>
          <p:nvPr/>
        </p:nvSpPr>
        <p:spPr bwMode="auto">
          <a:xfrm>
            <a:off x="609600" y="1143000"/>
            <a:ext cx="7848600" cy="457200"/>
          </a:xfrm>
          <a:prstGeom prst="roundRect">
            <a:avLst>
              <a:gd name="adj" fmla="val 32421"/>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9525">
            <a:solidFill>
              <a:schemeClr val="bg1"/>
            </a:solidFill>
            <a:round/>
            <a:headEnd/>
            <a:tailEnd/>
          </a:ln>
          <a:effectLst>
            <a:outerShdw blurRad="50800" dist="38100" dir="8100000" algn="tr" rotWithShape="0">
              <a:prstClr val="black">
                <a:alpha val="40000"/>
              </a:prstClr>
            </a:outerShdw>
          </a:effectLst>
        </p:spPr>
        <p:txBody>
          <a:bodyPr/>
          <a:lstStyle/>
          <a:p>
            <a:pPr algn="ctr" eaLnBrk="1" fontAlgn="auto" hangingPunct="1">
              <a:spcBef>
                <a:spcPts val="0"/>
              </a:spcBef>
              <a:spcAft>
                <a:spcPts val="0"/>
              </a:spcAft>
              <a:defRPr/>
            </a:pPr>
            <a:endParaRPr lang="en-US">
              <a:solidFill>
                <a:srgbClr val="383838"/>
              </a:solidFill>
              <a:latin typeface="Calibri"/>
            </a:endParaRPr>
          </a:p>
        </p:txBody>
      </p:sp>
      <p:pic>
        <p:nvPicPr>
          <p:cNvPr id="55301" name="Picture 6" descr="D:\DONE\NEW\list of tasks\images\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1177925"/>
            <a:ext cx="4476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1"/>
          <p:cNvGrpSpPr/>
          <p:nvPr/>
        </p:nvGrpSpPr>
        <p:grpSpPr>
          <a:xfrm>
            <a:off x="6285354" y="1500842"/>
            <a:ext cx="1791846" cy="4366558"/>
            <a:chOff x="7070725" y="1968500"/>
            <a:chExt cx="717550" cy="1684337"/>
          </a:xfr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effectLst>
            <a:outerShdw blurRad="63500" sx="102000" sy="102000" algn="ctr" rotWithShape="0">
              <a:prstClr val="black">
                <a:alpha val="40000"/>
              </a:prstClr>
            </a:outerShdw>
            <a:reflection blurRad="6350" stA="52000" endA="300" endPos="35000" dir="5400000" sy="-100000" algn="bl" rotWithShape="0"/>
          </a:effectLst>
        </p:grpSpPr>
        <p:sp>
          <p:nvSpPr>
            <p:cNvPr id="7" name="Freeform 113"/>
            <p:cNvSpPr>
              <a:spLocks/>
            </p:cNvSpPr>
            <p:nvPr/>
          </p:nvSpPr>
          <p:spPr bwMode="auto">
            <a:xfrm>
              <a:off x="7478713" y="2460625"/>
              <a:ext cx="136525" cy="80963"/>
            </a:xfrm>
            <a:custGeom>
              <a:avLst/>
              <a:gdLst/>
              <a:ahLst/>
              <a:cxnLst>
                <a:cxn ang="0">
                  <a:pos x="38" y="1"/>
                </a:cxn>
                <a:cxn ang="0">
                  <a:pos x="33" y="0"/>
                </a:cxn>
                <a:cxn ang="0">
                  <a:pos x="26" y="0"/>
                </a:cxn>
                <a:cxn ang="0">
                  <a:pos x="4" y="2"/>
                </a:cxn>
                <a:cxn ang="0">
                  <a:pos x="1" y="4"/>
                </a:cxn>
                <a:cxn ang="0">
                  <a:pos x="0" y="11"/>
                </a:cxn>
                <a:cxn ang="0">
                  <a:pos x="0" y="20"/>
                </a:cxn>
                <a:cxn ang="0">
                  <a:pos x="5" y="24"/>
                </a:cxn>
                <a:cxn ang="0">
                  <a:pos x="10" y="28"/>
                </a:cxn>
                <a:cxn ang="0">
                  <a:pos x="32" y="29"/>
                </a:cxn>
                <a:cxn ang="0">
                  <a:pos x="43" y="29"/>
                </a:cxn>
                <a:cxn ang="0">
                  <a:pos x="48" y="29"/>
                </a:cxn>
                <a:cxn ang="0">
                  <a:pos x="38" y="1"/>
                </a:cxn>
              </a:cxnLst>
              <a:rect l="0" t="0" r="r" b="b"/>
              <a:pathLst>
                <a:path w="49" h="29">
                  <a:moveTo>
                    <a:pt x="38" y="1"/>
                  </a:moveTo>
                  <a:cubicBezTo>
                    <a:pt x="33" y="0"/>
                    <a:pt x="33" y="0"/>
                    <a:pt x="33" y="0"/>
                  </a:cubicBezTo>
                  <a:cubicBezTo>
                    <a:pt x="26" y="0"/>
                    <a:pt x="26" y="0"/>
                    <a:pt x="26" y="0"/>
                  </a:cubicBezTo>
                  <a:cubicBezTo>
                    <a:pt x="4" y="2"/>
                    <a:pt x="4" y="2"/>
                    <a:pt x="4" y="2"/>
                  </a:cubicBezTo>
                  <a:cubicBezTo>
                    <a:pt x="1" y="4"/>
                    <a:pt x="1" y="4"/>
                    <a:pt x="1" y="4"/>
                  </a:cubicBezTo>
                  <a:cubicBezTo>
                    <a:pt x="0" y="11"/>
                    <a:pt x="0" y="11"/>
                    <a:pt x="0" y="11"/>
                  </a:cubicBezTo>
                  <a:cubicBezTo>
                    <a:pt x="0" y="20"/>
                    <a:pt x="0" y="20"/>
                    <a:pt x="0" y="20"/>
                  </a:cubicBezTo>
                  <a:cubicBezTo>
                    <a:pt x="5" y="24"/>
                    <a:pt x="5" y="24"/>
                    <a:pt x="5" y="24"/>
                  </a:cubicBezTo>
                  <a:cubicBezTo>
                    <a:pt x="5" y="24"/>
                    <a:pt x="7" y="27"/>
                    <a:pt x="10" y="28"/>
                  </a:cubicBezTo>
                  <a:cubicBezTo>
                    <a:pt x="12" y="28"/>
                    <a:pt x="32" y="29"/>
                    <a:pt x="32" y="29"/>
                  </a:cubicBezTo>
                  <a:cubicBezTo>
                    <a:pt x="43" y="29"/>
                    <a:pt x="43" y="29"/>
                    <a:pt x="43" y="29"/>
                  </a:cubicBezTo>
                  <a:cubicBezTo>
                    <a:pt x="48" y="29"/>
                    <a:pt x="48" y="29"/>
                    <a:pt x="48" y="29"/>
                  </a:cubicBezTo>
                  <a:cubicBezTo>
                    <a:pt x="48" y="29"/>
                    <a:pt x="49" y="10"/>
                    <a:pt x="38" y="1"/>
                  </a:cubicBez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sp>
          <p:nvSpPr>
            <p:cNvPr id="8" name="Freeform 116"/>
            <p:cNvSpPr>
              <a:spLocks/>
            </p:cNvSpPr>
            <p:nvPr/>
          </p:nvSpPr>
          <p:spPr bwMode="auto">
            <a:xfrm>
              <a:off x="7381875" y="2133600"/>
              <a:ext cx="144463" cy="525463"/>
            </a:xfrm>
            <a:custGeom>
              <a:avLst/>
              <a:gdLst/>
              <a:ahLst/>
              <a:cxnLst>
                <a:cxn ang="0">
                  <a:pos x="30" y="189"/>
                </a:cxn>
                <a:cxn ang="0">
                  <a:pos x="34" y="189"/>
                </a:cxn>
                <a:cxn ang="0">
                  <a:pos x="26" y="151"/>
                </a:cxn>
                <a:cxn ang="0">
                  <a:pos x="23" y="114"/>
                </a:cxn>
                <a:cxn ang="0">
                  <a:pos x="25" y="99"/>
                </a:cxn>
                <a:cxn ang="0">
                  <a:pos x="33" y="70"/>
                </a:cxn>
                <a:cxn ang="0">
                  <a:pos x="51" y="12"/>
                </a:cxn>
                <a:cxn ang="0">
                  <a:pos x="52" y="2"/>
                </a:cxn>
                <a:cxn ang="0">
                  <a:pos x="50" y="0"/>
                </a:cxn>
                <a:cxn ang="0">
                  <a:pos x="47" y="2"/>
                </a:cxn>
                <a:cxn ang="0">
                  <a:pos x="38" y="19"/>
                </a:cxn>
                <a:cxn ang="0">
                  <a:pos x="30" y="34"/>
                </a:cxn>
                <a:cxn ang="0">
                  <a:pos x="24" y="40"/>
                </a:cxn>
                <a:cxn ang="0">
                  <a:pos x="11" y="35"/>
                </a:cxn>
                <a:cxn ang="0">
                  <a:pos x="11" y="35"/>
                </a:cxn>
                <a:cxn ang="0">
                  <a:pos x="6" y="48"/>
                </a:cxn>
                <a:cxn ang="0">
                  <a:pos x="6" y="65"/>
                </a:cxn>
                <a:cxn ang="0">
                  <a:pos x="0" y="175"/>
                </a:cxn>
                <a:cxn ang="0">
                  <a:pos x="2" y="189"/>
                </a:cxn>
                <a:cxn ang="0">
                  <a:pos x="30" y="189"/>
                </a:cxn>
              </a:cxnLst>
              <a:rect l="0" t="0" r="r" b="b"/>
              <a:pathLst>
                <a:path w="52" h="189">
                  <a:moveTo>
                    <a:pt x="30" y="189"/>
                  </a:moveTo>
                  <a:cubicBezTo>
                    <a:pt x="34" y="189"/>
                    <a:pt x="34" y="189"/>
                    <a:pt x="34" y="189"/>
                  </a:cubicBezTo>
                  <a:cubicBezTo>
                    <a:pt x="26" y="151"/>
                    <a:pt x="26" y="151"/>
                    <a:pt x="26" y="151"/>
                  </a:cubicBezTo>
                  <a:cubicBezTo>
                    <a:pt x="23" y="114"/>
                    <a:pt x="23" y="114"/>
                    <a:pt x="23" y="114"/>
                  </a:cubicBezTo>
                  <a:cubicBezTo>
                    <a:pt x="25" y="99"/>
                    <a:pt x="25" y="99"/>
                    <a:pt x="25" y="99"/>
                  </a:cubicBezTo>
                  <a:cubicBezTo>
                    <a:pt x="25" y="99"/>
                    <a:pt x="33" y="71"/>
                    <a:pt x="33" y="70"/>
                  </a:cubicBezTo>
                  <a:cubicBezTo>
                    <a:pt x="34" y="68"/>
                    <a:pt x="51" y="12"/>
                    <a:pt x="51" y="12"/>
                  </a:cubicBezTo>
                  <a:cubicBezTo>
                    <a:pt x="52" y="2"/>
                    <a:pt x="52" y="2"/>
                    <a:pt x="52" y="2"/>
                  </a:cubicBezTo>
                  <a:cubicBezTo>
                    <a:pt x="50" y="0"/>
                    <a:pt x="50" y="0"/>
                    <a:pt x="50" y="0"/>
                  </a:cubicBezTo>
                  <a:cubicBezTo>
                    <a:pt x="47" y="2"/>
                    <a:pt x="47" y="2"/>
                    <a:pt x="47" y="2"/>
                  </a:cubicBezTo>
                  <a:cubicBezTo>
                    <a:pt x="38" y="19"/>
                    <a:pt x="38" y="19"/>
                    <a:pt x="38" y="19"/>
                  </a:cubicBezTo>
                  <a:cubicBezTo>
                    <a:pt x="30" y="34"/>
                    <a:pt x="30" y="34"/>
                    <a:pt x="30" y="34"/>
                  </a:cubicBezTo>
                  <a:cubicBezTo>
                    <a:pt x="24" y="40"/>
                    <a:pt x="24" y="40"/>
                    <a:pt x="24" y="40"/>
                  </a:cubicBezTo>
                  <a:cubicBezTo>
                    <a:pt x="11" y="35"/>
                    <a:pt x="11" y="35"/>
                    <a:pt x="11" y="35"/>
                  </a:cubicBezTo>
                  <a:cubicBezTo>
                    <a:pt x="11" y="35"/>
                    <a:pt x="11" y="35"/>
                    <a:pt x="11" y="35"/>
                  </a:cubicBezTo>
                  <a:cubicBezTo>
                    <a:pt x="6" y="48"/>
                    <a:pt x="6" y="48"/>
                    <a:pt x="6" y="48"/>
                  </a:cubicBezTo>
                  <a:cubicBezTo>
                    <a:pt x="6" y="65"/>
                    <a:pt x="6" y="65"/>
                    <a:pt x="6" y="65"/>
                  </a:cubicBezTo>
                  <a:cubicBezTo>
                    <a:pt x="0" y="175"/>
                    <a:pt x="0" y="175"/>
                    <a:pt x="0" y="175"/>
                  </a:cubicBezTo>
                  <a:cubicBezTo>
                    <a:pt x="2" y="189"/>
                    <a:pt x="2" y="189"/>
                    <a:pt x="2" y="189"/>
                  </a:cubicBezTo>
                  <a:cubicBezTo>
                    <a:pt x="30" y="189"/>
                    <a:pt x="30" y="189"/>
                    <a:pt x="30" y="189"/>
                  </a:cubicBez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sp>
          <p:nvSpPr>
            <p:cNvPr id="9" name="Freeform 117"/>
            <p:cNvSpPr>
              <a:spLocks/>
            </p:cNvSpPr>
            <p:nvPr/>
          </p:nvSpPr>
          <p:spPr bwMode="auto">
            <a:xfrm>
              <a:off x="7385050" y="2235200"/>
              <a:ext cx="85725" cy="417513"/>
            </a:xfrm>
            <a:custGeom>
              <a:avLst/>
              <a:gdLst/>
              <a:ahLst/>
              <a:cxnLst>
                <a:cxn ang="0">
                  <a:pos x="24" y="62"/>
                </a:cxn>
                <a:cxn ang="0">
                  <a:pos x="31" y="37"/>
                </a:cxn>
                <a:cxn ang="0">
                  <a:pos x="30" y="24"/>
                </a:cxn>
                <a:cxn ang="0">
                  <a:pos x="24" y="10"/>
                </a:cxn>
                <a:cxn ang="0">
                  <a:pos x="26" y="3"/>
                </a:cxn>
                <a:cxn ang="0">
                  <a:pos x="24" y="1"/>
                </a:cxn>
                <a:cxn ang="0">
                  <a:pos x="23" y="3"/>
                </a:cxn>
                <a:cxn ang="0">
                  <a:pos x="15" y="0"/>
                </a:cxn>
                <a:cxn ang="0">
                  <a:pos x="12" y="9"/>
                </a:cxn>
                <a:cxn ang="0">
                  <a:pos x="13" y="20"/>
                </a:cxn>
                <a:cxn ang="0">
                  <a:pos x="3" y="67"/>
                </a:cxn>
                <a:cxn ang="0">
                  <a:pos x="0" y="127"/>
                </a:cxn>
                <a:cxn ang="0">
                  <a:pos x="0" y="139"/>
                </a:cxn>
                <a:cxn ang="0">
                  <a:pos x="0" y="141"/>
                </a:cxn>
                <a:cxn ang="0">
                  <a:pos x="8" y="150"/>
                </a:cxn>
                <a:cxn ang="0">
                  <a:pos x="22" y="138"/>
                </a:cxn>
                <a:cxn ang="0">
                  <a:pos x="25" y="114"/>
                </a:cxn>
                <a:cxn ang="0">
                  <a:pos x="22" y="77"/>
                </a:cxn>
                <a:cxn ang="0">
                  <a:pos x="24" y="62"/>
                </a:cxn>
              </a:cxnLst>
              <a:rect l="0" t="0" r="r" b="b"/>
              <a:pathLst>
                <a:path w="31" h="150">
                  <a:moveTo>
                    <a:pt x="24" y="62"/>
                  </a:moveTo>
                  <a:cubicBezTo>
                    <a:pt x="24" y="62"/>
                    <a:pt x="29" y="45"/>
                    <a:pt x="31" y="37"/>
                  </a:cubicBezTo>
                  <a:cubicBezTo>
                    <a:pt x="30" y="24"/>
                    <a:pt x="30" y="24"/>
                    <a:pt x="30" y="24"/>
                  </a:cubicBezTo>
                  <a:cubicBezTo>
                    <a:pt x="24" y="10"/>
                    <a:pt x="24" y="10"/>
                    <a:pt x="24" y="10"/>
                  </a:cubicBezTo>
                  <a:cubicBezTo>
                    <a:pt x="26" y="3"/>
                    <a:pt x="26" y="3"/>
                    <a:pt x="26" y="3"/>
                  </a:cubicBezTo>
                  <a:cubicBezTo>
                    <a:pt x="24" y="1"/>
                    <a:pt x="24" y="1"/>
                    <a:pt x="24" y="1"/>
                  </a:cubicBezTo>
                  <a:cubicBezTo>
                    <a:pt x="23" y="3"/>
                    <a:pt x="23" y="3"/>
                    <a:pt x="23" y="3"/>
                  </a:cubicBezTo>
                  <a:cubicBezTo>
                    <a:pt x="15" y="0"/>
                    <a:pt x="15" y="0"/>
                    <a:pt x="15" y="0"/>
                  </a:cubicBezTo>
                  <a:cubicBezTo>
                    <a:pt x="12" y="9"/>
                    <a:pt x="12" y="9"/>
                    <a:pt x="12" y="9"/>
                  </a:cubicBezTo>
                  <a:cubicBezTo>
                    <a:pt x="13" y="20"/>
                    <a:pt x="13" y="20"/>
                    <a:pt x="13" y="20"/>
                  </a:cubicBezTo>
                  <a:cubicBezTo>
                    <a:pt x="3" y="67"/>
                    <a:pt x="3" y="67"/>
                    <a:pt x="3" y="67"/>
                  </a:cubicBezTo>
                  <a:cubicBezTo>
                    <a:pt x="0" y="127"/>
                    <a:pt x="0" y="127"/>
                    <a:pt x="0" y="127"/>
                  </a:cubicBezTo>
                  <a:cubicBezTo>
                    <a:pt x="0" y="139"/>
                    <a:pt x="0" y="139"/>
                    <a:pt x="0" y="139"/>
                  </a:cubicBezTo>
                  <a:cubicBezTo>
                    <a:pt x="0" y="141"/>
                    <a:pt x="0" y="141"/>
                    <a:pt x="0" y="141"/>
                  </a:cubicBezTo>
                  <a:cubicBezTo>
                    <a:pt x="8" y="150"/>
                    <a:pt x="8" y="150"/>
                    <a:pt x="8" y="150"/>
                  </a:cubicBezTo>
                  <a:cubicBezTo>
                    <a:pt x="22" y="138"/>
                    <a:pt x="22" y="138"/>
                    <a:pt x="22" y="138"/>
                  </a:cubicBezTo>
                  <a:cubicBezTo>
                    <a:pt x="25" y="114"/>
                    <a:pt x="25" y="114"/>
                    <a:pt x="25" y="114"/>
                  </a:cubicBezTo>
                  <a:cubicBezTo>
                    <a:pt x="22" y="77"/>
                    <a:pt x="22" y="77"/>
                    <a:pt x="22" y="77"/>
                  </a:cubicBezTo>
                  <a:lnTo>
                    <a:pt x="24" y="62"/>
                  </a:ln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grpSp>
          <p:nvGrpSpPr>
            <p:cNvPr id="10" name="Group 25"/>
            <p:cNvGrpSpPr/>
            <p:nvPr/>
          </p:nvGrpSpPr>
          <p:grpSpPr>
            <a:xfrm>
              <a:off x="7119938" y="1968500"/>
              <a:ext cx="668337" cy="1684337"/>
              <a:chOff x="7119938" y="1968500"/>
              <a:chExt cx="668337" cy="1684337"/>
            </a:xfrm>
            <a:grpFill/>
          </p:grpSpPr>
          <p:sp>
            <p:nvSpPr>
              <p:cNvPr id="12" name="Freeform 110"/>
              <p:cNvSpPr>
                <a:spLocks/>
              </p:cNvSpPr>
              <p:nvPr/>
            </p:nvSpPr>
            <p:spPr bwMode="auto">
              <a:xfrm>
                <a:off x="7312025" y="2054225"/>
                <a:ext cx="203200" cy="190500"/>
              </a:xfrm>
              <a:custGeom>
                <a:avLst/>
                <a:gdLst/>
                <a:ahLst/>
                <a:cxnLst>
                  <a:cxn ang="0">
                    <a:pos x="54" y="1"/>
                  </a:cxn>
                  <a:cxn ang="0">
                    <a:pos x="52" y="5"/>
                  </a:cxn>
                  <a:cxn ang="0">
                    <a:pos x="49" y="17"/>
                  </a:cxn>
                  <a:cxn ang="0">
                    <a:pos x="47" y="16"/>
                  </a:cxn>
                  <a:cxn ang="0">
                    <a:pos x="41" y="16"/>
                  </a:cxn>
                  <a:cxn ang="0">
                    <a:pos x="34" y="11"/>
                  </a:cxn>
                  <a:cxn ang="0">
                    <a:pos x="27" y="4"/>
                  </a:cxn>
                  <a:cxn ang="0">
                    <a:pos x="20" y="5"/>
                  </a:cxn>
                  <a:cxn ang="0">
                    <a:pos x="16" y="13"/>
                  </a:cxn>
                  <a:cxn ang="0">
                    <a:pos x="8" y="17"/>
                  </a:cxn>
                  <a:cxn ang="0">
                    <a:pos x="0" y="18"/>
                  </a:cxn>
                  <a:cxn ang="0">
                    <a:pos x="1" y="20"/>
                  </a:cxn>
                  <a:cxn ang="0">
                    <a:pos x="10" y="38"/>
                  </a:cxn>
                  <a:cxn ang="0">
                    <a:pos x="16" y="48"/>
                  </a:cxn>
                  <a:cxn ang="0">
                    <a:pos x="28" y="57"/>
                  </a:cxn>
                  <a:cxn ang="0">
                    <a:pos x="36" y="63"/>
                  </a:cxn>
                  <a:cxn ang="0">
                    <a:pos x="49" y="68"/>
                  </a:cxn>
                  <a:cxn ang="0">
                    <a:pos x="55" y="62"/>
                  </a:cxn>
                  <a:cxn ang="0">
                    <a:pos x="63" y="47"/>
                  </a:cxn>
                  <a:cxn ang="0">
                    <a:pos x="73" y="29"/>
                  </a:cxn>
                  <a:cxn ang="0">
                    <a:pos x="65" y="20"/>
                  </a:cxn>
                  <a:cxn ang="0">
                    <a:pos x="65" y="10"/>
                  </a:cxn>
                  <a:cxn ang="0">
                    <a:pos x="63" y="2"/>
                  </a:cxn>
                  <a:cxn ang="0">
                    <a:pos x="54" y="1"/>
                  </a:cxn>
                </a:cxnLst>
                <a:rect l="0" t="0" r="r" b="b"/>
                <a:pathLst>
                  <a:path w="73" h="68">
                    <a:moveTo>
                      <a:pt x="54" y="1"/>
                    </a:moveTo>
                    <a:cubicBezTo>
                      <a:pt x="52" y="5"/>
                      <a:pt x="52" y="5"/>
                      <a:pt x="52" y="5"/>
                    </a:cubicBezTo>
                    <a:cubicBezTo>
                      <a:pt x="49" y="17"/>
                      <a:pt x="49" y="17"/>
                      <a:pt x="49" y="17"/>
                    </a:cubicBezTo>
                    <a:cubicBezTo>
                      <a:pt x="47" y="16"/>
                      <a:pt x="47" y="16"/>
                      <a:pt x="47" y="16"/>
                    </a:cubicBezTo>
                    <a:cubicBezTo>
                      <a:pt x="41" y="16"/>
                      <a:pt x="41" y="16"/>
                      <a:pt x="41" y="16"/>
                    </a:cubicBezTo>
                    <a:cubicBezTo>
                      <a:pt x="34" y="11"/>
                      <a:pt x="34" y="11"/>
                      <a:pt x="34" y="11"/>
                    </a:cubicBezTo>
                    <a:cubicBezTo>
                      <a:pt x="27" y="4"/>
                      <a:pt x="27" y="4"/>
                      <a:pt x="27" y="4"/>
                    </a:cubicBezTo>
                    <a:cubicBezTo>
                      <a:pt x="20" y="5"/>
                      <a:pt x="20" y="5"/>
                      <a:pt x="20" y="5"/>
                    </a:cubicBezTo>
                    <a:cubicBezTo>
                      <a:pt x="20" y="5"/>
                      <a:pt x="17" y="12"/>
                      <a:pt x="16" y="13"/>
                    </a:cubicBezTo>
                    <a:cubicBezTo>
                      <a:pt x="15" y="15"/>
                      <a:pt x="8" y="17"/>
                      <a:pt x="8" y="17"/>
                    </a:cubicBezTo>
                    <a:cubicBezTo>
                      <a:pt x="0" y="18"/>
                      <a:pt x="0" y="18"/>
                      <a:pt x="0" y="18"/>
                    </a:cubicBezTo>
                    <a:cubicBezTo>
                      <a:pt x="1" y="20"/>
                      <a:pt x="1" y="20"/>
                      <a:pt x="1" y="20"/>
                    </a:cubicBezTo>
                    <a:cubicBezTo>
                      <a:pt x="10" y="38"/>
                      <a:pt x="10" y="38"/>
                      <a:pt x="10" y="38"/>
                    </a:cubicBezTo>
                    <a:cubicBezTo>
                      <a:pt x="16" y="48"/>
                      <a:pt x="16" y="48"/>
                      <a:pt x="16" y="48"/>
                    </a:cubicBezTo>
                    <a:cubicBezTo>
                      <a:pt x="28" y="57"/>
                      <a:pt x="28" y="57"/>
                      <a:pt x="28" y="57"/>
                    </a:cubicBezTo>
                    <a:cubicBezTo>
                      <a:pt x="36" y="63"/>
                      <a:pt x="36" y="63"/>
                      <a:pt x="36" y="63"/>
                    </a:cubicBezTo>
                    <a:cubicBezTo>
                      <a:pt x="49" y="68"/>
                      <a:pt x="49" y="68"/>
                      <a:pt x="49" y="68"/>
                    </a:cubicBezTo>
                    <a:cubicBezTo>
                      <a:pt x="55" y="62"/>
                      <a:pt x="55" y="62"/>
                      <a:pt x="55" y="62"/>
                    </a:cubicBezTo>
                    <a:cubicBezTo>
                      <a:pt x="63" y="47"/>
                      <a:pt x="63" y="47"/>
                      <a:pt x="63" y="47"/>
                    </a:cubicBezTo>
                    <a:cubicBezTo>
                      <a:pt x="73" y="29"/>
                      <a:pt x="73" y="29"/>
                      <a:pt x="73" y="29"/>
                    </a:cubicBezTo>
                    <a:cubicBezTo>
                      <a:pt x="69" y="28"/>
                      <a:pt x="65" y="20"/>
                      <a:pt x="65" y="20"/>
                    </a:cubicBezTo>
                    <a:cubicBezTo>
                      <a:pt x="65" y="10"/>
                      <a:pt x="65" y="10"/>
                      <a:pt x="65" y="10"/>
                    </a:cubicBezTo>
                    <a:cubicBezTo>
                      <a:pt x="63" y="2"/>
                      <a:pt x="63" y="2"/>
                      <a:pt x="63" y="2"/>
                    </a:cubicBezTo>
                    <a:cubicBezTo>
                      <a:pt x="59" y="0"/>
                      <a:pt x="54" y="1"/>
                      <a:pt x="54" y="1"/>
                    </a:cubicBez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sp>
            <p:nvSpPr>
              <p:cNvPr id="13" name="Freeform 111"/>
              <p:cNvSpPr>
                <a:spLocks/>
              </p:cNvSpPr>
              <p:nvPr/>
            </p:nvSpPr>
            <p:spPr bwMode="auto">
              <a:xfrm>
                <a:off x="7300913" y="1968500"/>
                <a:ext cx="187325" cy="136525"/>
              </a:xfrm>
              <a:custGeom>
                <a:avLst/>
                <a:gdLst/>
                <a:ahLst/>
                <a:cxnLst>
                  <a:cxn ang="0">
                    <a:pos x="48" y="10"/>
                  </a:cxn>
                  <a:cxn ang="0">
                    <a:pos x="25" y="0"/>
                  </a:cxn>
                  <a:cxn ang="0">
                    <a:pos x="12" y="6"/>
                  </a:cxn>
                  <a:cxn ang="0">
                    <a:pos x="5" y="15"/>
                  </a:cxn>
                  <a:cxn ang="0">
                    <a:pos x="0" y="40"/>
                  </a:cxn>
                  <a:cxn ang="0">
                    <a:pos x="0" y="42"/>
                  </a:cxn>
                  <a:cxn ang="0">
                    <a:pos x="4" y="49"/>
                  </a:cxn>
                  <a:cxn ang="0">
                    <a:pos x="12" y="48"/>
                  </a:cxn>
                  <a:cxn ang="0">
                    <a:pos x="20" y="44"/>
                  </a:cxn>
                  <a:cxn ang="0">
                    <a:pos x="24" y="36"/>
                  </a:cxn>
                  <a:cxn ang="0">
                    <a:pos x="31" y="35"/>
                  </a:cxn>
                  <a:cxn ang="0">
                    <a:pos x="38" y="42"/>
                  </a:cxn>
                  <a:cxn ang="0">
                    <a:pos x="45" y="47"/>
                  </a:cxn>
                  <a:cxn ang="0">
                    <a:pos x="51" y="47"/>
                  </a:cxn>
                  <a:cxn ang="0">
                    <a:pos x="53" y="48"/>
                  </a:cxn>
                  <a:cxn ang="0">
                    <a:pos x="56" y="36"/>
                  </a:cxn>
                  <a:cxn ang="0">
                    <a:pos x="58" y="32"/>
                  </a:cxn>
                  <a:cxn ang="0">
                    <a:pos x="67" y="33"/>
                  </a:cxn>
                  <a:cxn ang="0">
                    <a:pos x="57" y="19"/>
                  </a:cxn>
                  <a:cxn ang="0">
                    <a:pos x="48" y="10"/>
                  </a:cxn>
                </a:cxnLst>
                <a:rect l="0" t="0" r="r" b="b"/>
                <a:pathLst>
                  <a:path w="67" h="49">
                    <a:moveTo>
                      <a:pt x="48" y="10"/>
                    </a:moveTo>
                    <a:cubicBezTo>
                      <a:pt x="25" y="0"/>
                      <a:pt x="25" y="0"/>
                      <a:pt x="25" y="0"/>
                    </a:cubicBezTo>
                    <a:cubicBezTo>
                      <a:pt x="12" y="6"/>
                      <a:pt x="12" y="6"/>
                      <a:pt x="12" y="6"/>
                    </a:cubicBezTo>
                    <a:cubicBezTo>
                      <a:pt x="5" y="15"/>
                      <a:pt x="5" y="15"/>
                      <a:pt x="5" y="15"/>
                    </a:cubicBezTo>
                    <a:cubicBezTo>
                      <a:pt x="0" y="40"/>
                      <a:pt x="0" y="40"/>
                      <a:pt x="0" y="40"/>
                    </a:cubicBezTo>
                    <a:cubicBezTo>
                      <a:pt x="0" y="42"/>
                      <a:pt x="0" y="42"/>
                      <a:pt x="0" y="42"/>
                    </a:cubicBezTo>
                    <a:cubicBezTo>
                      <a:pt x="4" y="49"/>
                      <a:pt x="4" y="49"/>
                      <a:pt x="4" y="49"/>
                    </a:cubicBezTo>
                    <a:cubicBezTo>
                      <a:pt x="12" y="48"/>
                      <a:pt x="12" y="48"/>
                      <a:pt x="12" y="48"/>
                    </a:cubicBezTo>
                    <a:cubicBezTo>
                      <a:pt x="12" y="48"/>
                      <a:pt x="19" y="46"/>
                      <a:pt x="20" y="44"/>
                    </a:cubicBezTo>
                    <a:cubicBezTo>
                      <a:pt x="21" y="43"/>
                      <a:pt x="24" y="36"/>
                      <a:pt x="24" y="36"/>
                    </a:cubicBezTo>
                    <a:cubicBezTo>
                      <a:pt x="31" y="35"/>
                      <a:pt x="31" y="35"/>
                      <a:pt x="31" y="35"/>
                    </a:cubicBezTo>
                    <a:cubicBezTo>
                      <a:pt x="38" y="42"/>
                      <a:pt x="38" y="42"/>
                      <a:pt x="38" y="42"/>
                    </a:cubicBezTo>
                    <a:cubicBezTo>
                      <a:pt x="45" y="47"/>
                      <a:pt x="45" y="47"/>
                      <a:pt x="45" y="47"/>
                    </a:cubicBezTo>
                    <a:cubicBezTo>
                      <a:pt x="51" y="47"/>
                      <a:pt x="51" y="47"/>
                      <a:pt x="51" y="47"/>
                    </a:cubicBezTo>
                    <a:cubicBezTo>
                      <a:pt x="53" y="48"/>
                      <a:pt x="53" y="48"/>
                      <a:pt x="53" y="48"/>
                    </a:cubicBezTo>
                    <a:cubicBezTo>
                      <a:pt x="56" y="36"/>
                      <a:pt x="56" y="36"/>
                      <a:pt x="56" y="36"/>
                    </a:cubicBezTo>
                    <a:cubicBezTo>
                      <a:pt x="58" y="32"/>
                      <a:pt x="58" y="32"/>
                      <a:pt x="58" y="32"/>
                    </a:cubicBezTo>
                    <a:cubicBezTo>
                      <a:pt x="58" y="32"/>
                      <a:pt x="63" y="31"/>
                      <a:pt x="67" y="33"/>
                    </a:cubicBezTo>
                    <a:cubicBezTo>
                      <a:pt x="67" y="33"/>
                      <a:pt x="58" y="21"/>
                      <a:pt x="57" y="19"/>
                    </a:cubicBezTo>
                    <a:cubicBezTo>
                      <a:pt x="56" y="16"/>
                      <a:pt x="48" y="10"/>
                      <a:pt x="48" y="10"/>
                    </a:cubicBez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sp>
            <p:nvSpPr>
              <p:cNvPr id="14" name="Freeform 112"/>
              <p:cNvSpPr>
                <a:spLocks/>
              </p:cNvSpPr>
              <p:nvPr/>
            </p:nvSpPr>
            <p:spPr bwMode="auto">
              <a:xfrm>
                <a:off x="7162800" y="2133600"/>
                <a:ext cx="625475" cy="806450"/>
              </a:xfrm>
              <a:custGeom>
                <a:avLst/>
                <a:gdLst/>
                <a:ahLst/>
                <a:cxnLst>
                  <a:cxn ang="0">
                    <a:pos x="224" y="110"/>
                  </a:cxn>
                  <a:cxn ang="0">
                    <a:pos x="209" y="53"/>
                  </a:cxn>
                  <a:cxn ang="0">
                    <a:pos x="197" y="29"/>
                  </a:cxn>
                  <a:cxn ang="0">
                    <a:pos x="194" y="25"/>
                  </a:cxn>
                  <a:cxn ang="0">
                    <a:pos x="157" y="14"/>
                  </a:cxn>
                  <a:cxn ang="0">
                    <a:pos x="136" y="6"/>
                  </a:cxn>
                  <a:cxn ang="0">
                    <a:pos x="129" y="0"/>
                  </a:cxn>
                  <a:cxn ang="0">
                    <a:pos x="126" y="2"/>
                  </a:cxn>
                  <a:cxn ang="0">
                    <a:pos x="117" y="19"/>
                  </a:cxn>
                  <a:cxn ang="0">
                    <a:pos x="109" y="34"/>
                  </a:cxn>
                  <a:cxn ang="0">
                    <a:pos x="103" y="40"/>
                  </a:cxn>
                  <a:cxn ang="0">
                    <a:pos x="90" y="35"/>
                  </a:cxn>
                  <a:cxn ang="0">
                    <a:pos x="82" y="29"/>
                  </a:cxn>
                  <a:cxn ang="0">
                    <a:pos x="81" y="28"/>
                  </a:cxn>
                  <a:cxn ang="0">
                    <a:pos x="71" y="37"/>
                  </a:cxn>
                  <a:cxn ang="0">
                    <a:pos x="49" y="50"/>
                  </a:cxn>
                  <a:cxn ang="0">
                    <a:pos x="47" y="57"/>
                  </a:cxn>
                  <a:cxn ang="0">
                    <a:pos x="48" y="113"/>
                  </a:cxn>
                  <a:cxn ang="0">
                    <a:pos x="47" y="132"/>
                  </a:cxn>
                  <a:cxn ang="0">
                    <a:pos x="20" y="118"/>
                  </a:cxn>
                  <a:cxn ang="0">
                    <a:pos x="2" y="137"/>
                  </a:cxn>
                  <a:cxn ang="0">
                    <a:pos x="2" y="151"/>
                  </a:cxn>
                  <a:cxn ang="0">
                    <a:pos x="0" y="155"/>
                  </a:cxn>
                  <a:cxn ang="0">
                    <a:pos x="55" y="172"/>
                  </a:cxn>
                  <a:cxn ang="0">
                    <a:pos x="55" y="284"/>
                  </a:cxn>
                  <a:cxn ang="0">
                    <a:pos x="56" y="289"/>
                  </a:cxn>
                  <a:cxn ang="0">
                    <a:pos x="59" y="290"/>
                  </a:cxn>
                  <a:cxn ang="0">
                    <a:pos x="75" y="237"/>
                  </a:cxn>
                  <a:cxn ang="0">
                    <a:pos x="81" y="189"/>
                  </a:cxn>
                  <a:cxn ang="0">
                    <a:pos x="109" y="189"/>
                  </a:cxn>
                  <a:cxn ang="0">
                    <a:pos x="124" y="226"/>
                  </a:cxn>
                  <a:cxn ang="0">
                    <a:pos x="141" y="271"/>
                  </a:cxn>
                  <a:cxn ang="0">
                    <a:pos x="157" y="277"/>
                  </a:cxn>
                  <a:cxn ang="0">
                    <a:pos x="203" y="269"/>
                  </a:cxn>
                  <a:cxn ang="0">
                    <a:pos x="208" y="243"/>
                  </a:cxn>
                  <a:cxn ang="0">
                    <a:pos x="202" y="188"/>
                  </a:cxn>
                  <a:cxn ang="0">
                    <a:pos x="187" y="156"/>
                  </a:cxn>
                  <a:cxn ang="0">
                    <a:pos x="202" y="152"/>
                  </a:cxn>
                  <a:cxn ang="0">
                    <a:pos x="214" y="149"/>
                  </a:cxn>
                  <a:cxn ang="0">
                    <a:pos x="224" y="134"/>
                  </a:cxn>
                  <a:cxn ang="0">
                    <a:pos x="225" y="125"/>
                  </a:cxn>
                  <a:cxn ang="0">
                    <a:pos x="224" y="110"/>
                  </a:cxn>
                </a:cxnLst>
                <a:rect l="0" t="0" r="r" b="b"/>
                <a:pathLst>
                  <a:path w="225" h="290">
                    <a:moveTo>
                      <a:pt x="224" y="110"/>
                    </a:moveTo>
                    <a:cubicBezTo>
                      <a:pt x="209" y="53"/>
                      <a:pt x="209" y="53"/>
                      <a:pt x="209" y="53"/>
                    </a:cubicBezTo>
                    <a:cubicBezTo>
                      <a:pt x="197" y="29"/>
                      <a:pt x="197" y="29"/>
                      <a:pt x="197" y="29"/>
                    </a:cubicBezTo>
                    <a:cubicBezTo>
                      <a:pt x="194" y="25"/>
                      <a:pt x="194" y="25"/>
                      <a:pt x="194" y="25"/>
                    </a:cubicBezTo>
                    <a:cubicBezTo>
                      <a:pt x="157" y="14"/>
                      <a:pt x="157" y="14"/>
                      <a:pt x="157" y="14"/>
                    </a:cubicBezTo>
                    <a:cubicBezTo>
                      <a:pt x="136" y="6"/>
                      <a:pt x="136" y="6"/>
                      <a:pt x="136" y="6"/>
                    </a:cubicBezTo>
                    <a:cubicBezTo>
                      <a:pt x="129" y="0"/>
                      <a:pt x="129" y="0"/>
                      <a:pt x="129" y="0"/>
                    </a:cubicBezTo>
                    <a:cubicBezTo>
                      <a:pt x="126" y="2"/>
                      <a:pt x="126" y="2"/>
                      <a:pt x="126" y="2"/>
                    </a:cubicBezTo>
                    <a:cubicBezTo>
                      <a:pt x="117" y="19"/>
                      <a:pt x="117" y="19"/>
                      <a:pt x="117" y="19"/>
                    </a:cubicBezTo>
                    <a:cubicBezTo>
                      <a:pt x="109" y="34"/>
                      <a:pt x="109" y="34"/>
                      <a:pt x="109" y="34"/>
                    </a:cubicBezTo>
                    <a:cubicBezTo>
                      <a:pt x="103" y="40"/>
                      <a:pt x="103" y="40"/>
                      <a:pt x="103" y="40"/>
                    </a:cubicBezTo>
                    <a:cubicBezTo>
                      <a:pt x="90" y="35"/>
                      <a:pt x="90" y="35"/>
                      <a:pt x="90" y="35"/>
                    </a:cubicBezTo>
                    <a:cubicBezTo>
                      <a:pt x="82" y="29"/>
                      <a:pt x="82" y="29"/>
                      <a:pt x="82" y="29"/>
                    </a:cubicBezTo>
                    <a:cubicBezTo>
                      <a:pt x="81" y="28"/>
                      <a:pt x="81" y="28"/>
                      <a:pt x="81" y="28"/>
                    </a:cubicBezTo>
                    <a:cubicBezTo>
                      <a:pt x="71" y="37"/>
                      <a:pt x="71" y="37"/>
                      <a:pt x="71" y="37"/>
                    </a:cubicBezTo>
                    <a:cubicBezTo>
                      <a:pt x="49" y="50"/>
                      <a:pt x="49" y="50"/>
                      <a:pt x="49" y="50"/>
                    </a:cubicBezTo>
                    <a:cubicBezTo>
                      <a:pt x="49" y="50"/>
                      <a:pt x="47" y="55"/>
                      <a:pt x="47" y="57"/>
                    </a:cubicBezTo>
                    <a:cubicBezTo>
                      <a:pt x="47" y="59"/>
                      <a:pt x="48" y="104"/>
                      <a:pt x="48" y="113"/>
                    </a:cubicBezTo>
                    <a:cubicBezTo>
                      <a:pt x="47" y="122"/>
                      <a:pt x="47" y="132"/>
                      <a:pt x="47" y="132"/>
                    </a:cubicBezTo>
                    <a:cubicBezTo>
                      <a:pt x="20" y="118"/>
                      <a:pt x="20" y="118"/>
                      <a:pt x="20" y="118"/>
                    </a:cubicBezTo>
                    <a:cubicBezTo>
                      <a:pt x="2" y="137"/>
                      <a:pt x="2" y="137"/>
                      <a:pt x="2" y="137"/>
                    </a:cubicBezTo>
                    <a:cubicBezTo>
                      <a:pt x="2" y="151"/>
                      <a:pt x="2" y="151"/>
                      <a:pt x="2" y="151"/>
                    </a:cubicBezTo>
                    <a:cubicBezTo>
                      <a:pt x="0" y="155"/>
                      <a:pt x="0" y="155"/>
                      <a:pt x="0" y="155"/>
                    </a:cubicBezTo>
                    <a:cubicBezTo>
                      <a:pt x="55" y="172"/>
                      <a:pt x="55" y="172"/>
                      <a:pt x="55" y="172"/>
                    </a:cubicBezTo>
                    <a:cubicBezTo>
                      <a:pt x="55" y="284"/>
                      <a:pt x="55" y="284"/>
                      <a:pt x="55" y="284"/>
                    </a:cubicBezTo>
                    <a:cubicBezTo>
                      <a:pt x="56" y="289"/>
                      <a:pt x="56" y="289"/>
                      <a:pt x="56" y="289"/>
                    </a:cubicBezTo>
                    <a:cubicBezTo>
                      <a:pt x="59" y="290"/>
                      <a:pt x="59" y="290"/>
                      <a:pt x="59" y="290"/>
                    </a:cubicBezTo>
                    <a:cubicBezTo>
                      <a:pt x="75" y="237"/>
                      <a:pt x="75" y="237"/>
                      <a:pt x="75" y="237"/>
                    </a:cubicBezTo>
                    <a:cubicBezTo>
                      <a:pt x="81" y="189"/>
                      <a:pt x="81" y="189"/>
                      <a:pt x="81" y="189"/>
                    </a:cubicBezTo>
                    <a:cubicBezTo>
                      <a:pt x="109" y="189"/>
                      <a:pt x="109" y="189"/>
                      <a:pt x="109" y="189"/>
                    </a:cubicBezTo>
                    <a:cubicBezTo>
                      <a:pt x="124" y="226"/>
                      <a:pt x="124" y="226"/>
                      <a:pt x="124" y="226"/>
                    </a:cubicBezTo>
                    <a:cubicBezTo>
                      <a:pt x="141" y="271"/>
                      <a:pt x="141" y="271"/>
                      <a:pt x="141" y="271"/>
                    </a:cubicBezTo>
                    <a:cubicBezTo>
                      <a:pt x="157" y="277"/>
                      <a:pt x="157" y="277"/>
                      <a:pt x="157" y="277"/>
                    </a:cubicBezTo>
                    <a:cubicBezTo>
                      <a:pt x="203" y="269"/>
                      <a:pt x="203" y="269"/>
                      <a:pt x="203" y="269"/>
                    </a:cubicBezTo>
                    <a:cubicBezTo>
                      <a:pt x="208" y="243"/>
                      <a:pt x="208" y="243"/>
                      <a:pt x="208" y="243"/>
                    </a:cubicBezTo>
                    <a:cubicBezTo>
                      <a:pt x="202" y="188"/>
                      <a:pt x="202" y="188"/>
                      <a:pt x="202" y="188"/>
                    </a:cubicBezTo>
                    <a:cubicBezTo>
                      <a:pt x="187" y="156"/>
                      <a:pt x="187" y="156"/>
                      <a:pt x="187" y="156"/>
                    </a:cubicBezTo>
                    <a:cubicBezTo>
                      <a:pt x="202" y="152"/>
                      <a:pt x="202" y="152"/>
                      <a:pt x="202" y="152"/>
                    </a:cubicBezTo>
                    <a:cubicBezTo>
                      <a:pt x="214" y="149"/>
                      <a:pt x="214" y="149"/>
                      <a:pt x="214" y="149"/>
                    </a:cubicBezTo>
                    <a:cubicBezTo>
                      <a:pt x="224" y="134"/>
                      <a:pt x="224" y="134"/>
                      <a:pt x="224" y="134"/>
                    </a:cubicBezTo>
                    <a:cubicBezTo>
                      <a:pt x="225" y="125"/>
                      <a:pt x="225" y="125"/>
                      <a:pt x="225" y="125"/>
                    </a:cubicBezTo>
                    <a:lnTo>
                      <a:pt x="224" y="110"/>
                    </a:ln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dirty="0">
                  <a:solidFill>
                    <a:srgbClr val="383838"/>
                  </a:solidFill>
                  <a:cs typeface="Arial" pitchFamily="34" charset="0"/>
                </a:endParaRPr>
              </a:p>
              <a:p>
                <a:pPr eaLnBrk="1" fontAlgn="auto" hangingPunct="1">
                  <a:spcBef>
                    <a:spcPts val="0"/>
                  </a:spcBef>
                  <a:spcAft>
                    <a:spcPts val="0"/>
                  </a:spcAft>
                  <a:defRPr/>
                </a:pPr>
                <a:endParaRPr lang="en-US" dirty="0">
                  <a:solidFill>
                    <a:srgbClr val="383838"/>
                  </a:solidFill>
                  <a:cs typeface="Arial" pitchFamily="34" charset="0"/>
                </a:endParaRPr>
              </a:p>
            </p:txBody>
          </p:sp>
          <p:sp>
            <p:nvSpPr>
              <p:cNvPr id="15" name="Freeform 114"/>
              <p:cNvSpPr>
                <a:spLocks/>
              </p:cNvSpPr>
              <p:nvPr/>
            </p:nvSpPr>
            <p:spPr bwMode="auto">
              <a:xfrm>
                <a:off x="7570788" y="2460625"/>
                <a:ext cx="58738" cy="103188"/>
              </a:xfrm>
              <a:custGeom>
                <a:avLst/>
                <a:gdLst/>
                <a:ahLst/>
                <a:cxnLst>
                  <a:cxn ang="0">
                    <a:pos x="18" y="17"/>
                  </a:cxn>
                  <a:cxn ang="0">
                    <a:pos x="8" y="1"/>
                  </a:cxn>
                  <a:cxn ang="0">
                    <a:pos x="0" y="0"/>
                  </a:cxn>
                  <a:cxn ang="0">
                    <a:pos x="5" y="1"/>
                  </a:cxn>
                  <a:cxn ang="0">
                    <a:pos x="15" y="29"/>
                  </a:cxn>
                  <a:cxn ang="0">
                    <a:pos x="8" y="29"/>
                  </a:cxn>
                  <a:cxn ang="0">
                    <a:pos x="18" y="37"/>
                  </a:cxn>
                  <a:cxn ang="0">
                    <a:pos x="21" y="36"/>
                  </a:cxn>
                  <a:cxn ang="0">
                    <a:pos x="18" y="17"/>
                  </a:cxn>
                </a:cxnLst>
                <a:rect l="0" t="0" r="r" b="b"/>
                <a:pathLst>
                  <a:path w="21" h="37">
                    <a:moveTo>
                      <a:pt x="18" y="17"/>
                    </a:moveTo>
                    <a:cubicBezTo>
                      <a:pt x="16" y="8"/>
                      <a:pt x="8" y="1"/>
                      <a:pt x="8" y="1"/>
                    </a:cubicBezTo>
                    <a:cubicBezTo>
                      <a:pt x="0" y="0"/>
                      <a:pt x="0" y="0"/>
                      <a:pt x="0" y="0"/>
                    </a:cubicBezTo>
                    <a:cubicBezTo>
                      <a:pt x="5" y="1"/>
                      <a:pt x="5" y="1"/>
                      <a:pt x="5" y="1"/>
                    </a:cubicBezTo>
                    <a:cubicBezTo>
                      <a:pt x="16" y="10"/>
                      <a:pt x="15" y="29"/>
                      <a:pt x="15" y="29"/>
                    </a:cubicBezTo>
                    <a:cubicBezTo>
                      <a:pt x="8" y="29"/>
                      <a:pt x="8" y="29"/>
                      <a:pt x="8" y="29"/>
                    </a:cubicBezTo>
                    <a:cubicBezTo>
                      <a:pt x="18" y="37"/>
                      <a:pt x="18" y="37"/>
                      <a:pt x="18" y="37"/>
                    </a:cubicBezTo>
                    <a:cubicBezTo>
                      <a:pt x="21" y="36"/>
                      <a:pt x="21" y="36"/>
                      <a:pt x="21" y="36"/>
                    </a:cubicBezTo>
                    <a:cubicBezTo>
                      <a:pt x="21" y="36"/>
                      <a:pt x="20" y="26"/>
                      <a:pt x="18" y="17"/>
                    </a:cubicBez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sp>
            <p:nvSpPr>
              <p:cNvPr id="16" name="Freeform 115"/>
              <p:cNvSpPr>
                <a:spLocks/>
              </p:cNvSpPr>
              <p:nvPr/>
            </p:nvSpPr>
            <p:spPr bwMode="auto">
              <a:xfrm>
                <a:off x="7119938" y="2436812"/>
                <a:ext cx="87313" cy="100013"/>
              </a:xfrm>
              <a:custGeom>
                <a:avLst/>
                <a:gdLst/>
                <a:ahLst/>
                <a:cxnLst>
                  <a:cxn ang="0">
                    <a:pos x="55" y="17"/>
                  </a:cxn>
                  <a:cxn ang="0">
                    <a:pos x="48" y="8"/>
                  </a:cxn>
                  <a:cxn ang="0">
                    <a:pos x="25" y="0"/>
                  </a:cxn>
                  <a:cxn ang="0">
                    <a:pos x="5" y="3"/>
                  </a:cxn>
                  <a:cxn ang="0">
                    <a:pos x="0" y="15"/>
                  </a:cxn>
                  <a:cxn ang="0">
                    <a:pos x="5" y="47"/>
                  </a:cxn>
                  <a:cxn ang="0">
                    <a:pos x="34" y="63"/>
                  </a:cxn>
                  <a:cxn ang="0">
                    <a:pos x="41" y="54"/>
                  </a:cxn>
                  <a:cxn ang="0">
                    <a:pos x="44" y="50"/>
                  </a:cxn>
                  <a:cxn ang="0">
                    <a:pos x="44" y="38"/>
                  </a:cxn>
                  <a:cxn ang="0">
                    <a:pos x="55" y="17"/>
                  </a:cxn>
                </a:cxnLst>
                <a:rect l="0" t="0" r="r" b="b"/>
                <a:pathLst>
                  <a:path w="55" h="63">
                    <a:moveTo>
                      <a:pt x="55" y="17"/>
                    </a:moveTo>
                    <a:lnTo>
                      <a:pt x="48" y="8"/>
                    </a:lnTo>
                    <a:lnTo>
                      <a:pt x="25" y="0"/>
                    </a:lnTo>
                    <a:lnTo>
                      <a:pt x="5" y="3"/>
                    </a:lnTo>
                    <a:lnTo>
                      <a:pt x="0" y="15"/>
                    </a:lnTo>
                    <a:lnTo>
                      <a:pt x="5" y="47"/>
                    </a:lnTo>
                    <a:lnTo>
                      <a:pt x="34" y="63"/>
                    </a:lnTo>
                    <a:lnTo>
                      <a:pt x="41" y="54"/>
                    </a:lnTo>
                    <a:lnTo>
                      <a:pt x="44" y="50"/>
                    </a:lnTo>
                    <a:lnTo>
                      <a:pt x="44" y="38"/>
                    </a:lnTo>
                    <a:lnTo>
                      <a:pt x="55" y="17"/>
                    </a:ln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sp>
            <p:nvSpPr>
              <p:cNvPr id="17" name="Freeform 118"/>
              <p:cNvSpPr>
                <a:spLocks/>
              </p:cNvSpPr>
              <p:nvPr/>
            </p:nvSpPr>
            <p:spPr bwMode="auto">
              <a:xfrm>
                <a:off x="7329488" y="2659062"/>
                <a:ext cx="419100" cy="938213"/>
              </a:xfrm>
              <a:custGeom>
                <a:avLst/>
                <a:gdLst/>
                <a:ahLst/>
                <a:cxnLst>
                  <a:cxn ang="0">
                    <a:pos x="131" y="187"/>
                  </a:cxn>
                  <a:cxn ang="0">
                    <a:pos x="129" y="169"/>
                  </a:cxn>
                  <a:cxn ang="0">
                    <a:pos x="130" y="82"/>
                  </a:cxn>
                  <a:cxn ang="0">
                    <a:pos x="97" y="88"/>
                  </a:cxn>
                  <a:cxn ang="0">
                    <a:pos x="81" y="82"/>
                  </a:cxn>
                  <a:cxn ang="0">
                    <a:pos x="64" y="37"/>
                  </a:cxn>
                  <a:cxn ang="0">
                    <a:pos x="49" y="0"/>
                  </a:cxn>
                  <a:cxn ang="0">
                    <a:pos x="21" y="0"/>
                  </a:cxn>
                  <a:cxn ang="0">
                    <a:pos x="15" y="48"/>
                  </a:cxn>
                  <a:cxn ang="0">
                    <a:pos x="0" y="98"/>
                  </a:cxn>
                  <a:cxn ang="0">
                    <a:pos x="21" y="181"/>
                  </a:cxn>
                  <a:cxn ang="0">
                    <a:pos x="31" y="241"/>
                  </a:cxn>
                  <a:cxn ang="0">
                    <a:pos x="50" y="315"/>
                  </a:cxn>
                  <a:cxn ang="0">
                    <a:pos x="43" y="324"/>
                  </a:cxn>
                  <a:cxn ang="0">
                    <a:pos x="54" y="329"/>
                  </a:cxn>
                  <a:cxn ang="0">
                    <a:pos x="87" y="324"/>
                  </a:cxn>
                  <a:cxn ang="0">
                    <a:pos x="96" y="323"/>
                  </a:cxn>
                  <a:cxn ang="0">
                    <a:pos x="93" y="303"/>
                  </a:cxn>
                  <a:cxn ang="0">
                    <a:pos x="89" y="287"/>
                  </a:cxn>
                  <a:cxn ang="0">
                    <a:pos x="88" y="237"/>
                  </a:cxn>
                  <a:cxn ang="0">
                    <a:pos x="86" y="203"/>
                  </a:cxn>
                  <a:cxn ang="0">
                    <a:pos x="98" y="271"/>
                  </a:cxn>
                  <a:cxn ang="0">
                    <a:pos x="111" y="335"/>
                  </a:cxn>
                  <a:cxn ang="0">
                    <a:pos x="116" y="334"/>
                  </a:cxn>
                  <a:cxn ang="0">
                    <a:pos x="132" y="332"/>
                  </a:cxn>
                  <a:cxn ang="0">
                    <a:pos x="142" y="337"/>
                  </a:cxn>
                  <a:cxn ang="0">
                    <a:pos x="145" y="325"/>
                  </a:cxn>
                  <a:cxn ang="0">
                    <a:pos x="151" y="294"/>
                  </a:cxn>
                  <a:cxn ang="0">
                    <a:pos x="144" y="253"/>
                  </a:cxn>
                  <a:cxn ang="0">
                    <a:pos x="131" y="187"/>
                  </a:cxn>
                </a:cxnLst>
                <a:rect l="0" t="0" r="r" b="b"/>
                <a:pathLst>
                  <a:path w="151" h="337">
                    <a:moveTo>
                      <a:pt x="131" y="187"/>
                    </a:moveTo>
                    <a:cubicBezTo>
                      <a:pt x="131" y="185"/>
                      <a:pt x="129" y="171"/>
                      <a:pt x="129" y="169"/>
                    </a:cubicBezTo>
                    <a:cubicBezTo>
                      <a:pt x="129" y="167"/>
                      <a:pt x="130" y="105"/>
                      <a:pt x="130" y="82"/>
                    </a:cubicBezTo>
                    <a:cubicBezTo>
                      <a:pt x="97" y="88"/>
                      <a:pt x="97" y="88"/>
                      <a:pt x="97" y="88"/>
                    </a:cubicBezTo>
                    <a:cubicBezTo>
                      <a:pt x="81" y="82"/>
                      <a:pt x="81" y="82"/>
                      <a:pt x="81" y="82"/>
                    </a:cubicBezTo>
                    <a:cubicBezTo>
                      <a:pt x="64" y="37"/>
                      <a:pt x="64" y="37"/>
                      <a:pt x="64" y="37"/>
                    </a:cubicBezTo>
                    <a:cubicBezTo>
                      <a:pt x="49" y="0"/>
                      <a:pt x="49" y="0"/>
                      <a:pt x="49" y="0"/>
                    </a:cubicBezTo>
                    <a:cubicBezTo>
                      <a:pt x="21" y="0"/>
                      <a:pt x="21" y="0"/>
                      <a:pt x="21" y="0"/>
                    </a:cubicBezTo>
                    <a:cubicBezTo>
                      <a:pt x="15" y="48"/>
                      <a:pt x="15" y="48"/>
                      <a:pt x="15" y="48"/>
                    </a:cubicBezTo>
                    <a:cubicBezTo>
                      <a:pt x="0" y="98"/>
                      <a:pt x="0" y="98"/>
                      <a:pt x="0" y="98"/>
                    </a:cubicBezTo>
                    <a:cubicBezTo>
                      <a:pt x="21" y="181"/>
                      <a:pt x="21" y="181"/>
                      <a:pt x="21" y="181"/>
                    </a:cubicBezTo>
                    <a:cubicBezTo>
                      <a:pt x="31" y="241"/>
                      <a:pt x="31" y="241"/>
                      <a:pt x="31" y="241"/>
                    </a:cubicBezTo>
                    <a:cubicBezTo>
                      <a:pt x="50" y="315"/>
                      <a:pt x="50" y="315"/>
                      <a:pt x="50" y="315"/>
                    </a:cubicBezTo>
                    <a:cubicBezTo>
                      <a:pt x="43" y="324"/>
                      <a:pt x="43" y="324"/>
                      <a:pt x="43" y="324"/>
                    </a:cubicBezTo>
                    <a:cubicBezTo>
                      <a:pt x="54" y="329"/>
                      <a:pt x="54" y="329"/>
                      <a:pt x="54" y="329"/>
                    </a:cubicBezTo>
                    <a:cubicBezTo>
                      <a:pt x="87" y="324"/>
                      <a:pt x="87" y="324"/>
                      <a:pt x="87" y="324"/>
                    </a:cubicBezTo>
                    <a:cubicBezTo>
                      <a:pt x="96" y="323"/>
                      <a:pt x="96" y="323"/>
                      <a:pt x="96" y="323"/>
                    </a:cubicBezTo>
                    <a:cubicBezTo>
                      <a:pt x="96" y="323"/>
                      <a:pt x="93" y="305"/>
                      <a:pt x="93" y="303"/>
                    </a:cubicBezTo>
                    <a:cubicBezTo>
                      <a:pt x="92" y="302"/>
                      <a:pt x="89" y="287"/>
                      <a:pt x="89" y="287"/>
                    </a:cubicBezTo>
                    <a:cubicBezTo>
                      <a:pt x="88" y="237"/>
                      <a:pt x="88" y="237"/>
                      <a:pt x="88" y="237"/>
                    </a:cubicBezTo>
                    <a:cubicBezTo>
                      <a:pt x="88" y="237"/>
                      <a:pt x="86" y="204"/>
                      <a:pt x="86" y="203"/>
                    </a:cubicBezTo>
                    <a:cubicBezTo>
                      <a:pt x="86" y="201"/>
                      <a:pt x="98" y="271"/>
                      <a:pt x="98" y="271"/>
                    </a:cubicBezTo>
                    <a:cubicBezTo>
                      <a:pt x="98" y="271"/>
                      <a:pt x="111" y="334"/>
                      <a:pt x="111" y="335"/>
                    </a:cubicBezTo>
                    <a:cubicBezTo>
                      <a:pt x="111" y="337"/>
                      <a:pt x="116" y="334"/>
                      <a:pt x="116" y="334"/>
                    </a:cubicBezTo>
                    <a:cubicBezTo>
                      <a:pt x="132" y="332"/>
                      <a:pt x="132" y="332"/>
                      <a:pt x="132" y="332"/>
                    </a:cubicBezTo>
                    <a:cubicBezTo>
                      <a:pt x="142" y="337"/>
                      <a:pt x="142" y="337"/>
                      <a:pt x="142" y="337"/>
                    </a:cubicBezTo>
                    <a:cubicBezTo>
                      <a:pt x="142" y="337"/>
                      <a:pt x="145" y="327"/>
                      <a:pt x="145" y="325"/>
                    </a:cubicBezTo>
                    <a:cubicBezTo>
                      <a:pt x="145" y="324"/>
                      <a:pt x="151" y="294"/>
                      <a:pt x="151" y="294"/>
                    </a:cubicBezTo>
                    <a:cubicBezTo>
                      <a:pt x="144" y="253"/>
                      <a:pt x="144" y="253"/>
                      <a:pt x="144" y="253"/>
                    </a:cubicBezTo>
                    <a:cubicBezTo>
                      <a:pt x="144" y="253"/>
                      <a:pt x="131" y="189"/>
                      <a:pt x="131" y="187"/>
                    </a:cubicBez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sp>
            <p:nvSpPr>
              <p:cNvPr id="18" name="Freeform 119"/>
              <p:cNvSpPr>
                <a:spLocks noEditPoints="1"/>
              </p:cNvSpPr>
              <p:nvPr/>
            </p:nvSpPr>
            <p:spPr bwMode="auto">
              <a:xfrm>
                <a:off x="7356475" y="3554412"/>
                <a:ext cx="373063" cy="98425"/>
              </a:xfrm>
              <a:custGeom>
                <a:avLst/>
                <a:gdLst/>
                <a:ahLst/>
                <a:cxnLst>
                  <a:cxn ang="0">
                    <a:pos x="86" y="1"/>
                  </a:cxn>
                  <a:cxn ang="0">
                    <a:pos x="77" y="2"/>
                  </a:cxn>
                  <a:cxn ang="0">
                    <a:pos x="44" y="7"/>
                  </a:cxn>
                  <a:cxn ang="0">
                    <a:pos x="34" y="3"/>
                  </a:cxn>
                  <a:cxn ang="0">
                    <a:pos x="22" y="11"/>
                  </a:cxn>
                  <a:cxn ang="0">
                    <a:pos x="11" y="12"/>
                  </a:cxn>
                  <a:cxn ang="0">
                    <a:pos x="4" y="12"/>
                  </a:cxn>
                  <a:cxn ang="0">
                    <a:pos x="1" y="17"/>
                  </a:cxn>
                  <a:cxn ang="0">
                    <a:pos x="1" y="24"/>
                  </a:cxn>
                  <a:cxn ang="0">
                    <a:pos x="8" y="25"/>
                  </a:cxn>
                  <a:cxn ang="0">
                    <a:pos x="55" y="20"/>
                  </a:cxn>
                  <a:cxn ang="0">
                    <a:pos x="66" y="16"/>
                  </a:cxn>
                  <a:cxn ang="0">
                    <a:pos x="68" y="18"/>
                  </a:cxn>
                  <a:cxn ang="0">
                    <a:pos x="86" y="16"/>
                  </a:cxn>
                  <a:cxn ang="0">
                    <a:pos x="89" y="4"/>
                  </a:cxn>
                  <a:cxn ang="0">
                    <a:pos x="86" y="0"/>
                  </a:cxn>
                  <a:cxn ang="0">
                    <a:pos x="86" y="1"/>
                  </a:cxn>
                  <a:cxn ang="0">
                    <a:pos x="131" y="15"/>
                  </a:cxn>
                  <a:cxn ang="0">
                    <a:pos x="122" y="10"/>
                  </a:cxn>
                  <a:cxn ang="0">
                    <a:pos x="106" y="12"/>
                  </a:cxn>
                  <a:cxn ang="0">
                    <a:pos x="103" y="13"/>
                  </a:cxn>
                  <a:cxn ang="0">
                    <a:pos x="100" y="23"/>
                  </a:cxn>
                  <a:cxn ang="0">
                    <a:pos x="99" y="35"/>
                  </a:cxn>
                  <a:cxn ang="0">
                    <a:pos x="108" y="35"/>
                  </a:cxn>
                  <a:cxn ang="0">
                    <a:pos x="134" y="31"/>
                  </a:cxn>
                  <a:cxn ang="0">
                    <a:pos x="134" y="24"/>
                  </a:cxn>
                  <a:cxn ang="0">
                    <a:pos x="131" y="15"/>
                  </a:cxn>
                </a:cxnLst>
                <a:rect l="0" t="0" r="r" b="b"/>
                <a:pathLst>
                  <a:path w="134" h="35">
                    <a:moveTo>
                      <a:pt x="86" y="1"/>
                    </a:moveTo>
                    <a:cubicBezTo>
                      <a:pt x="77" y="2"/>
                      <a:pt x="77" y="2"/>
                      <a:pt x="77" y="2"/>
                    </a:cubicBezTo>
                    <a:cubicBezTo>
                      <a:pt x="44" y="7"/>
                      <a:pt x="44" y="7"/>
                      <a:pt x="44" y="7"/>
                    </a:cubicBezTo>
                    <a:cubicBezTo>
                      <a:pt x="34" y="3"/>
                      <a:pt x="34" y="3"/>
                      <a:pt x="34" y="3"/>
                    </a:cubicBezTo>
                    <a:cubicBezTo>
                      <a:pt x="22" y="11"/>
                      <a:pt x="22" y="11"/>
                      <a:pt x="22" y="11"/>
                    </a:cubicBezTo>
                    <a:cubicBezTo>
                      <a:pt x="11" y="12"/>
                      <a:pt x="11" y="12"/>
                      <a:pt x="11" y="12"/>
                    </a:cubicBezTo>
                    <a:cubicBezTo>
                      <a:pt x="4" y="12"/>
                      <a:pt x="4" y="12"/>
                      <a:pt x="4" y="12"/>
                    </a:cubicBezTo>
                    <a:cubicBezTo>
                      <a:pt x="4" y="12"/>
                      <a:pt x="1" y="15"/>
                      <a:pt x="1" y="17"/>
                    </a:cubicBezTo>
                    <a:cubicBezTo>
                      <a:pt x="0" y="18"/>
                      <a:pt x="1" y="24"/>
                      <a:pt x="1" y="24"/>
                    </a:cubicBezTo>
                    <a:cubicBezTo>
                      <a:pt x="8" y="25"/>
                      <a:pt x="8" y="25"/>
                      <a:pt x="8" y="25"/>
                    </a:cubicBezTo>
                    <a:cubicBezTo>
                      <a:pt x="55" y="20"/>
                      <a:pt x="55" y="20"/>
                      <a:pt x="55" y="20"/>
                    </a:cubicBezTo>
                    <a:cubicBezTo>
                      <a:pt x="66" y="16"/>
                      <a:pt x="66" y="16"/>
                      <a:pt x="66" y="16"/>
                    </a:cubicBezTo>
                    <a:cubicBezTo>
                      <a:pt x="68" y="18"/>
                      <a:pt x="68" y="18"/>
                      <a:pt x="68" y="18"/>
                    </a:cubicBezTo>
                    <a:cubicBezTo>
                      <a:pt x="86" y="16"/>
                      <a:pt x="86" y="16"/>
                      <a:pt x="86" y="16"/>
                    </a:cubicBezTo>
                    <a:cubicBezTo>
                      <a:pt x="89" y="4"/>
                      <a:pt x="89" y="4"/>
                      <a:pt x="89" y="4"/>
                    </a:cubicBezTo>
                    <a:cubicBezTo>
                      <a:pt x="86" y="0"/>
                      <a:pt x="86" y="0"/>
                      <a:pt x="86" y="0"/>
                    </a:cubicBezTo>
                    <a:cubicBezTo>
                      <a:pt x="86" y="1"/>
                      <a:pt x="86" y="1"/>
                      <a:pt x="86" y="1"/>
                    </a:cubicBezTo>
                    <a:close/>
                    <a:moveTo>
                      <a:pt x="131" y="15"/>
                    </a:moveTo>
                    <a:cubicBezTo>
                      <a:pt x="122" y="10"/>
                      <a:pt x="122" y="10"/>
                      <a:pt x="122" y="10"/>
                    </a:cubicBezTo>
                    <a:cubicBezTo>
                      <a:pt x="106" y="12"/>
                      <a:pt x="106" y="12"/>
                      <a:pt x="106" y="12"/>
                    </a:cubicBezTo>
                    <a:cubicBezTo>
                      <a:pt x="106" y="12"/>
                      <a:pt x="104" y="13"/>
                      <a:pt x="103" y="13"/>
                    </a:cubicBezTo>
                    <a:cubicBezTo>
                      <a:pt x="100" y="23"/>
                      <a:pt x="100" y="23"/>
                      <a:pt x="100" y="23"/>
                    </a:cubicBezTo>
                    <a:cubicBezTo>
                      <a:pt x="99" y="35"/>
                      <a:pt x="99" y="35"/>
                      <a:pt x="99" y="35"/>
                    </a:cubicBezTo>
                    <a:cubicBezTo>
                      <a:pt x="108" y="35"/>
                      <a:pt x="108" y="35"/>
                      <a:pt x="108" y="35"/>
                    </a:cubicBezTo>
                    <a:cubicBezTo>
                      <a:pt x="134" y="31"/>
                      <a:pt x="134" y="31"/>
                      <a:pt x="134" y="31"/>
                    </a:cubicBezTo>
                    <a:cubicBezTo>
                      <a:pt x="134" y="24"/>
                      <a:pt x="134" y="24"/>
                      <a:pt x="134" y="24"/>
                    </a:cubicBezTo>
                    <a:lnTo>
                      <a:pt x="131" y="15"/>
                    </a:ln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grpSp>
        <p:sp>
          <p:nvSpPr>
            <p:cNvPr id="11" name="Freeform 120"/>
            <p:cNvSpPr>
              <a:spLocks/>
            </p:cNvSpPr>
            <p:nvPr/>
          </p:nvSpPr>
          <p:spPr bwMode="auto">
            <a:xfrm>
              <a:off x="7070725" y="2363787"/>
              <a:ext cx="430213" cy="233363"/>
            </a:xfrm>
            <a:custGeom>
              <a:avLst/>
              <a:gdLst/>
              <a:ahLst/>
              <a:cxnLst>
                <a:cxn ang="0">
                  <a:pos x="7" y="0"/>
                </a:cxn>
                <a:cxn ang="0">
                  <a:pos x="7" y="5"/>
                </a:cxn>
                <a:cxn ang="0">
                  <a:pos x="0" y="5"/>
                </a:cxn>
                <a:cxn ang="0">
                  <a:pos x="10" y="14"/>
                </a:cxn>
                <a:cxn ang="0">
                  <a:pos x="28" y="34"/>
                </a:cxn>
                <a:cxn ang="0">
                  <a:pos x="37" y="44"/>
                </a:cxn>
                <a:cxn ang="0">
                  <a:pos x="43" y="48"/>
                </a:cxn>
                <a:cxn ang="0">
                  <a:pos x="41" y="57"/>
                </a:cxn>
                <a:cxn ang="0">
                  <a:pos x="50" y="77"/>
                </a:cxn>
                <a:cxn ang="0">
                  <a:pos x="52" y="81"/>
                </a:cxn>
                <a:cxn ang="0">
                  <a:pos x="87" y="73"/>
                </a:cxn>
                <a:cxn ang="0">
                  <a:pos x="106" y="78"/>
                </a:cxn>
                <a:cxn ang="0">
                  <a:pos x="116" y="84"/>
                </a:cxn>
                <a:cxn ang="0">
                  <a:pos x="142" y="68"/>
                </a:cxn>
                <a:cxn ang="0">
                  <a:pos x="154" y="62"/>
                </a:cxn>
                <a:cxn ang="0">
                  <a:pos x="147" y="55"/>
                </a:cxn>
                <a:cxn ang="0">
                  <a:pos x="149" y="52"/>
                </a:cxn>
                <a:cxn ang="0">
                  <a:pos x="155" y="42"/>
                </a:cxn>
                <a:cxn ang="0">
                  <a:pos x="150" y="41"/>
                </a:cxn>
                <a:cxn ang="0">
                  <a:pos x="117" y="42"/>
                </a:cxn>
                <a:cxn ang="0">
                  <a:pos x="71" y="43"/>
                </a:cxn>
                <a:cxn ang="0">
                  <a:pos x="64" y="43"/>
                </a:cxn>
                <a:cxn ang="0">
                  <a:pos x="53" y="35"/>
                </a:cxn>
                <a:cxn ang="0">
                  <a:pos x="48" y="38"/>
                </a:cxn>
                <a:cxn ang="0">
                  <a:pos x="39" y="29"/>
                </a:cxn>
                <a:cxn ang="0">
                  <a:pos x="7" y="0"/>
                </a:cxn>
              </a:cxnLst>
              <a:rect l="0" t="0" r="r" b="b"/>
              <a:pathLst>
                <a:path w="155" h="84">
                  <a:moveTo>
                    <a:pt x="7" y="0"/>
                  </a:moveTo>
                  <a:cubicBezTo>
                    <a:pt x="7" y="5"/>
                    <a:pt x="7" y="5"/>
                    <a:pt x="7" y="5"/>
                  </a:cubicBezTo>
                  <a:cubicBezTo>
                    <a:pt x="0" y="5"/>
                    <a:pt x="0" y="5"/>
                    <a:pt x="0" y="5"/>
                  </a:cubicBezTo>
                  <a:cubicBezTo>
                    <a:pt x="10" y="14"/>
                    <a:pt x="10" y="14"/>
                    <a:pt x="10" y="14"/>
                  </a:cubicBezTo>
                  <a:cubicBezTo>
                    <a:pt x="28" y="34"/>
                    <a:pt x="28" y="34"/>
                    <a:pt x="28" y="34"/>
                  </a:cubicBezTo>
                  <a:cubicBezTo>
                    <a:pt x="37" y="44"/>
                    <a:pt x="37" y="44"/>
                    <a:pt x="37" y="44"/>
                  </a:cubicBezTo>
                  <a:cubicBezTo>
                    <a:pt x="43" y="48"/>
                    <a:pt x="43" y="48"/>
                    <a:pt x="43" y="48"/>
                  </a:cubicBezTo>
                  <a:cubicBezTo>
                    <a:pt x="41" y="57"/>
                    <a:pt x="41" y="57"/>
                    <a:pt x="41" y="57"/>
                  </a:cubicBezTo>
                  <a:cubicBezTo>
                    <a:pt x="50" y="77"/>
                    <a:pt x="50" y="77"/>
                    <a:pt x="50" y="77"/>
                  </a:cubicBezTo>
                  <a:cubicBezTo>
                    <a:pt x="52" y="81"/>
                    <a:pt x="52" y="81"/>
                    <a:pt x="52" y="81"/>
                  </a:cubicBezTo>
                  <a:cubicBezTo>
                    <a:pt x="87" y="73"/>
                    <a:pt x="87" y="73"/>
                    <a:pt x="87" y="73"/>
                  </a:cubicBezTo>
                  <a:cubicBezTo>
                    <a:pt x="106" y="78"/>
                    <a:pt x="106" y="78"/>
                    <a:pt x="106" y="78"/>
                  </a:cubicBezTo>
                  <a:cubicBezTo>
                    <a:pt x="116" y="84"/>
                    <a:pt x="116" y="84"/>
                    <a:pt x="116" y="84"/>
                  </a:cubicBezTo>
                  <a:cubicBezTo>
                    <a:pt x="142" y="68"/>
                    <a:pt x="142" y="68"/>
                    <a:pt x="142" y="68"/>
                  </a:cubicBezTo>
                  <a:cubicBezTo>
                    <a:pt x="154" y="62"/>
                    <a:pt x="154" y="62"/>
                    <a:pt x="154" y="62"/>
                  </a:cubicBezTo>
                  <a:cubicBezTo>
                    <a:pt x="147" y="55"/>
                    <a:pt x="147" y="55"/>
                    <a:pt x="147" y="55"/>
                  </a:cubicBezTo>
                  <a:cubicBezTo>
                    <a:pt x="149" y="52"/>
                    <a:pt x="149" y="52"/>
                    <a:pt x="149" y="52"/>
                  </a:cubicBezTo>
                  <a:cubicBezTo>
                    <a:pt x="155" y="42"/>
                    <a:pt x="155" y="42"/>
                    <a:pt x="155" y="42"/>
                  </a:cubicBezTo>
                  <a:cubicBezTo>
                    <a:pt x="155" y="42"/>
                    <a:pt x="152" y="41"/>
                    <a:pt x="150" y="41"/>
                  </a:cubicBezTo>
                  <a:cubicBezTo>
                    <a:pt x="148" y="41"/>
                    <a:pt x="117" y="42"/>
                    <a:pt x="117" y="42"/>
                  </a:cubicBezTo>
                  <a:cubicBezTo>
                    <a:pt x="71" y="43"/>
                    <a:pt x="71" y="43"/>
                    <a:pt x="71" y="43"/>
                  </a:cubicBezTo>
                  <a:cubicBezTo>
                    <a:pt x="64" y="43"/>
                    <a:pt x="64" y="43"/>
                    <a:pt x="64" y="43"/>
                  </a:cubicBezTo>
                  <a:cubicBezTo>
                    <a:pt x="53" y="35"/>
                    <a:pt x="53" y="35"/>
                    <a:pt x="53" y="35"/>
                  </a:cubicBezTo>
                  <a:cubicBezTo>
                    <a:pt x="48" y="38"/>
                    <a:pt x="48" y="38"/>
                    <a:pt x="48" y="38"/>
                  </a:cubicBezTo>
                  <a:cubicBezTo>
                    <a:pt x="39" y="29"/>
                    <a:pt x="39" y="29"/>
                    <a:pt x="39" y="29"/>
                  </a:cubicBezTo>
                  <a:lnTo>
                    <a:pt x="7" y="0"/>
                  </a:lnTo>
                  <a:close/>
                </a:path>
              </a:pathLst>
            </a:custGeom>
            <a:ln>
              <a:headEnd/>
              <a:tailEnd/>
            </a:ln>
          </p:spPr>
          <p:style>
            <a:lnRef idx="3">
              <a:schemeClr val="lt1"/>
            </a:lnRef>
            <a:fillRef idx="1">
              <a:schemeClr val="accent1"/>
            </a:fillRef>
            <a:effectRef idx="1">
              <a:schemeClr val="accent1"/>
            </a:effectRef>
            <a:fontRef idx="minor">
              <a:schemeClr val="lt1"/>
            </a:fontRef>
          </p:style>
          <p:txBody>
            <a:bodyPr/>
            <a:lstStyle/>
            <a:p>
              <a:pPr eaLnBrk="1" fontAlgn="auto" hangingPunct="1">
                <a:spcBef>
                  <a:spcPts val="0"/>
                </a:spcBef>
                <a:spcAft>
                  <a:spcPts val="0"/>
                </a:spcAft>
                <a:defRPr/>
              </a:pPr>
              <a:endParaRPr lang="en-US">
                <a:solidFill>
                  <a:srgbClr val="383838"/>
                </a:solidFill>
                <a:cs typeface="Arial" pitchFamily="34" charset="0"/>
              </a:endParaRPr>
            </a:p>
          </p:txBody>
        </p:sp>
      </p:grpSp>
      <p:grpSp>
        <p:nvGrpSpPr>
          <p:cNvPr id="55303" name="Group 11"/>
          <p:cNvGrpSpPr>
            <a:grpSpLocks/>
          </p:cNvGrpSpPr>
          <p:nvPr/>
        </p:nvGrpSpPr>
        <p:grpSpPr bwMode="auto">
          <a:xfrm>
            <a:off x="3057525" y="1600200"/>
            <a:ext cx="3028950" cy="2120900"/>
            <a:chOff x="1063625" y="1603375"/>
            <a:chExt cx="2036763" cy="1855788"/>
          </a:xfrm>
        </p:grpSpPr>
        <p:sp>
          <p:nvSpPr>
            <p:cNvPr id="20" name="Freeform 9"/>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a:gsLst>
                <a:gs pos="0">
                  <a:srgbClr val="000000"/>
                </a:gs>
                <a:gs pos="50000">
                  <a:schemeClr val="tx1">
                    <a:lumMod val="50000"/>
                    <a:alpha val="75000"/>
                  </a:schemeClr>
                </a:gs>
                <a:gs pos="100000">
                  <a:srgbClr val="000000">
                    <a:alpha val="31000"/>
                  </a:srgbClr>
                </a:gs>
              </a:gsLst>
              <a:lin ang="5400000" scaled="1"/>
            </a:gradFill>
            <a:ln w="9525">
              <a:noFill/>
              <a:round/>
              <a:headEnd/>
              <a:tailEnd/>
            </a:ln>
          </p:spPr>
          <p:txBody>
            <a:bodyPr/>
            <a:lstStyle/>
            <a:p>
              <a:pPr eaLnBrk="1" fontAlgn="auto" hangingPunct="1">
                <a:spcBef>
                  <a:spcPts val="0"/>
                </a:spcBef>
                <a:spcAft>
                  <a:spcPts val="0"/>
                </a:spcAft>
                <a:defRPr/>
              </a:pPr>
              <a:endParaRPr lang="en-US">
                <a:solidFill>
                  <a:srgbClr val="383838"/>
                </a:solidFill>
                <a:latin typeface="Calibri"/>
              </a:endParaRPr>
            </a:p>
          </p:txBody>
        </p:sp>
        <p:sp>
          <p:nvSpPr>
            <p:cNvPr id="21" name="Freeform 10"/>
            <p:cNvSpPr>
              <a:spLocks/>
            </p:cNvSpPr>
            <p:nvPr/>
          </p:nvSpPr>
          <p:spPr bwMode="auto">
            <a:xfrm>
              <a:off x="1063625" y="1603375"/>
              <a:ext cx="1926812"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2700000" scaled="1"/>
              <a:tileRect/>
            </a:gradFill>
            <a:ln w="9525">
              <a:noFill/>
              <a:round/>
              <a:headEnd/>
              <a:tailEnd/>
            </a:ln>
          </p:spPr>
          <p:txBody>
            <a:bodyPr/>
            <a:lstStyle/>
            <a:p>
              <a:pPr eaLnBrk="1" fontAlgn="auto" hangingPunct="1">
                <a:spcBef>
                  <a:spcPts val="0"/>
                </a:spcBef>
                <a:spcAft>
                  <a:spcPts val="0"/>
                </a:spcAft>
                <a:defRPr/>
              </a:pPr>
              <a:endParaRPr lang="en-US">
                <a:solidFill>
                  <a:srgbClr val="383838"/>
                </a:solidFill>
                <a:latin typeface="Calibri"/>
              </a:endParaRPr>
            </a:p>
          </p:txBody>
        </p:sp>
      </p:grpSp>
      <p:sp>
        <p:nvSpPr>
          <p:cNvPr id="55304" name="Rectangle 21"/>
          <p:cNvSpPr>
            <a:spLocks noChangeArrowheads="1"/>
          </p:cNvSpPr>
          <p:nvPr/>
        </p:nvSpPr>
        <p:spPr bwMode="auto">
          <a:xfrm>
            <a:off x="3141663" y="1722438"/>
            <a:ext cx="26971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800" dirty="0">
              <a:solidFill>
                <a:srgbClr val="1C1C1C"/>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800" dirty="0" smtClean="0">
                <a:solidFill>
                  <a:srgbClr val="1C1C1C"/>
                </a:solidFill>
                <a:latin typeface="Times New Roman" panose="02020603050405020304" pitchFamily="18" charset="0"/>
                <a:cs typeface="Times New Roman" panose="02020603050405020304" pitchFamily="18" charset="0"/>
              </a:rPr>
              <a:t>1. </a:t>
            </a:r>
            <a:r>
              <a:rPr lang="en-US" altLang="en-US" sz="2800" dirty="0" err="1" smtClean="0">
                <a:solidFill>
                  <a:srgbClr val="1C1C1C"/>
                </a:solidFill>
                <a:latin typeface="Times New Roman" panose="02020603050405020304" pitchFamily="18" charset="0"/>
                <a:cs typeface="Times New Roman" panose="02020603050405020304" pitchFamily="18" charset="0"/>
              </a:rPr>
              <a:t>Âm</a:t>
            </a:r>
            <a:r>
              <a:rPr lang="en-US" altLang="en-US" sz="2800" dirty="0" smtClean="0">
                <a:solidFill>
                  <a:srgbClr val="1C1C1C"/>
                </a:solidFill>
                <a:latin typeface="Times New Roman" panose="02020603050405020304" pitchFamily="18" charset="0"/>
                <a:cs typeface="Times New Roman" panose="02020603050405020304" pitchFamily="18" charset="0"/>
              </a:rPr>
              <a:t> </a:t>
            </a:r>
            <a:r>
              <a:rPr lang="en-US" altLang="en-US" sz="2800" dirty="0" err="1" smtClean="0">
                <a:solidFill>
                  <a:srgbClr val="1C1C1C"/>
                </a:solidFill>
                <a:latin typeface="Times New Roman" panose="02020603050405020304" pitchFamily="18" charset="0"/>
                <a:cs typeface="Times New Roman" panose="02020603050405020304" pitchFamily="18" charset="0"/>
              </a:rPr>
              <a:t>lịch</a:t>
            </a:r>
            <a:r>
              <a:rPr lang="en-US" altLang="en-US" sz="2800" dirty="0" smtClean="0">
                <a:solidFill>
                  <a:srgbClr val="1C1C1C"/>
                </a:solidFill>
                <a:latin typeface="Times New Roman" panose="02020603050405020304" pitchFamily="18" charset="0"/>
                <a:cs typeface="Times New Roman" panose="02020603050405020304" pitchFamily="18" charset="0"/>
              </a:rPr>
              <a:t> </a:t>
            </a:r>
            <a:r>
              <a:rPr lang="en-US" altLang="en-US" sz="2800" dirty="0" err="1" smtClean="0">
                <a:solidFill>
                  <a:srgbClr val="1C1C1C"/>
                </a:solidFill>
                <a:latin typeface="Times New Roman" panose="02020603050405020304" pitchFamily="18" charset="0"/>
                <a:cs typeface="Times New Roman" panose="02020603050405020304" pitchFamily="18" charset="0"/>
              </a:rPr>
              <a:t>và</a:t>
            </a:r>
            <a:r>
              <a:rPr lang="en-US" altLang="en-US" sz="2800" dirty="0" smtClean="0">
                <a:solidFill>
                  <a:srgbClr val="1C1C1C"/>
                </a:solidFill>
                <a:latin typeface="Times New Roman" panose="02020603050405020304" pitchFamily="18" charset="0"/>
                <a:cs typeface="Times New Roman" panose="02020603050405020304" pitchFamily="18" charset="0"/>
              </a:rPr>
              <a:t> </a:t>
            </a:r>
            <a:r>
              <a:rPr lang="en-US" altLang="en-US" sz="2800" dirty="0" err="1" smtClean="0">
                <a:solidFill>
                  <a:srgbClr val="1C1C1C"/>
                </a:solidFill>
                <a:latin typeface="Times New Roman" panose="02020603050405020304" pitchFamily="18" charset="0"/>
                <a:cs typeface="Times New Roman" panose="02020603050405020304" pitchFamily="18" charset="0"/>
              </a:rPr>
              <a:t>dương</a:t>
            </a:r>
            <a:r>
              <a:rPr lang="en-US" altLang="en-US" sz="2800" dirty="0" smtClean="0">
                <a:solidFill>
                  <a:srgbClr val="1C1C1C"/>
                </a:solidFill>
                <a:latin typeface="Times New Roman" panose="02020603050405020304" pitchFamily="18" charset="0"/>
                <a:cs typeface="Times New Roman" panose="02020603050405020304" pitchFamily="18" charset="0"/>
              </a:rPr>
              <a:t> </a:t>
            </a:r>
            <a:r>
              <a:rPr lang="en-US" altLang="en-US" sz="2800" dirty="0" err="1" smtClean="0">
                <a:solidFill>
                  <a:srgbClr val="1C1C1C"/>
                </a:solidFill>
                <a:latin typeface="Times New Roman" panose="02020603050405020304" pitchFamily="18" charset="0"/>
                <a:cs typeface="Times New Roman" panose="02020603050405020304" pitchFamily="18" charset="0"/>
              </a:rPr>
              <a:t>lịch</a:t>
            </a:r>
            <a:endParaRPr lang="en-US" altLang="en-US" sz="1800" dirty="0">
              <a:solidFill>
                <a:srgbClr val="1C1C1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91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303"/>
                                        </p:tgtEl>
                                        <p:attrNameLst>
                                          <p:attrName>style.visibility</p:attrName>
                                        </p:attrNameLst>
                                      </p:cBhvr>
                                      <p:to>
                                        <p:strVal val="visible"/>
                                      </p:to>
                                    </p:set>
                                    <p:animEffect transition="in" filter="wipe(down)">
                                      <p:cBhvr>
                                        <p:cTn id="7" dur="500"/>
                                        <p:tgtEl>
                                          <p:spTgt spid="553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5304"/>
                                        </p:tgtEl>
                                        <p:attrNameLst>
                                          <p:attrName>style.visibility</p:attrName>
                                        </p:attrNameLst>
                                      </p:cBhvr>
                                      <p:to>
                                        <p:strVal val="visible"/>
                                      </p:to>
                                    </p:set>
                                    <p:animEffect transition="in" filter="wipe(down)">
                                      <p:cBhvr>
                                        <p:cTn id="12" dur="500"/>
                                        <p:tgtEl>
                                          <p:spTgt spid="55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p:cNvGrpSpPr>
            <a:grpSpLocks/>
          </p:cNvGrpSpPr>
          <p:nvPr/>
        </p:nvGrpSpPr>
        <p:grpSpPr bwMode="auto">
          <a:xfrm>
            <a:off x="588963" y="3825875"/>
            <a:ext cx="2616200" cy="641350"/>
            <a:chOff x="8396880" y="2171097"/>
            <a:chExt cx="2501951" cy="461941"/>
          </a:xfrm>
        </p:grpSpPr>
        <p:sp>
          <p:nvSpPr>
            <p:cNvPr id="4" name="矩形 7">
              <a:extLst/>
            </p:cNvPr>
            <p:cNvSpPr/>
            <p:nvPr/>
          </p:nvSpPr>
          <p:spPr>
            <a:xfrm>
              <a:off x="8396880" y="2171097"/>
              <a:ext cx="2501951" cy="331591"/>
            </a:xfrm>
            <a:prstGeom prst="rect">
              <a:avLst/>
            </a:prstGeom>
          </p:spPr>
          <p:txBody>
            <a:bodyPr>
              <a:spAutoFit/>
              <a:scene3d>
                <a:camera prst="orthographicFront"/>
                <a:lightRig rig="threePt" dir="t"/>
              </a:scene3d>
              <a:sp3d contourW="12700"/>
            </a:bodyPr>
            <a:lstStyle/>
            <a:p>
              <a:pPr algn="ctr" defTabSz="457200" eaLnBrk="1" hangingPunct="1">
                <a:lnSpc>
                  <a:spcPct val="120000"/>
                </a:lnSpc>
                <a:defRPr/>
              </a:pPr>
              <a:endParaRPr lang="zh-CN" altLang="en-US" sz="2000" b="1" dirty="0">
                <a:solidFill>
                  <a:prstClr val="black">
                    <a:lumMod val="75000"/>
                    <a:lumOff val="25000"/>
                  </a:prstClr>
                </a:solidFill>
                <a:latin typeface="仓耳玄三M W05" panose="02020400000000000000" pitchFamily="18" charset="-122"/>
                <a:ea typeface="仓耳玄三M W05" panose="02020400000000000000" pitchFamily="18" charset="-122"/>
                <a:cs typeface="Arial" charset="0"/>
              </a:endParaRPr>
            </a:p>
          </p:txBody>
        </p:sp>
        <p:sp>
          <p:nvSpPr>
            <p:cNvPr id="5" name="文本框 8">
              <a:extLst/>
            </p:cNvPr>
            <p:cNvSpPr txBox="1"/>
            <p:nvPr/>
          </p:nvSpPr>
          <p:spPr>
            <a:xfrm>
              <a:off x="8984413" y="2453522"/>
              <a:ext cx="1276785" cy="179516"/>
            </a:xfrm>
            <a:prstGeom prst="rect">
              <a:avLst/>
            </a:prstGeom>
            <a:noFill/>
          </p:spPr>
          <p:txBody>
            <a:bodyPr>
              <a:spAutoFit/>
              <a:scene3d>
                <a:camera prst="orthographicFront"/>
                <a:lightRig rig="threePt" dir="t"/>
              </a:scene3d>
              <a:sp3d contourW="12700"/>
            </a:bodyPr>
            <a:lstStyle/>
            <a:p>
              <a:pPr algn="ctr" defTabSz="457200" eaLnBrk="1" hangingPunct="1">
                <a:lnSpc>
                  <a:spcPct val="114000"/>
                </a:lnSpc>
                <a:defRPr/>
              </a:pPr>
              <a:endParaRPr lang="en-US" altLang="zh-CN" sz="900" dirty="0">
                <a:solidFill>
                  <a:prstClr val="white">
                    <a:lumMod val="50000"/>
                  </a:prstClr>
                </a:solidFill>
                <a:latin typeface="仓耳玄三M W05" panose="02020400000000000000" pitchFamily="18" charset="-122"/>
                <a:ea typeface="+mj-ea"/>
                <a:cs typeface="Arial" charset="0"/>
              </a:endParaRPr>
            </a:p>
          </p:txBody>
        </p:sp>
      </p:grpSp>
      <p:sp>
        <p:nvSpPr>
          <p:cNvPr id="56324" name="Rectangle 6"/>
          <p:cNvSpPr>
            <a:spLocks noChangeArrowheads="1"/>
          </p:cNvSpPr>
          <p:nvPr/>
        </p:nvSpPr>
        <p:spPr bwMode="auto">
          <a:xfrm>
            <a:off x="152400" y="152400"/>
            <a:ext cx="26082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smtClean="0">
                <a:solidFill>
                  <a:srgbClr val="0070C0"/>
                </a:solidFill>
                <a:latin typeface="Times New Roman" panose="02020603050405020304" pitchFamily="18" charset="0"/>
                <a:cs typeface="Times New Roman" panose="02020603050405020304" pitchFamily="18" charset="0"/>
              </a:rPr>
              <a:t>Học</a:t>
            </a:r>
            <a:r>
              <a:rPr lang="en-US" altLang="en-US" sz="2400" b="1" dirty="0" smtClean="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sinh</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đọc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thông</a:t>
            </a:r>
            <a:r>
              <a:rPr lang="en-US" altLang="en-US" sz="2400" b="1" dirty="0">
                <a:solidFill>
                  <a:srgbClr val="0070C0"/>
                </a:solidFill>
                <a:latin typeface="Times New Roman" panose="02020603050405020304" pitchFamily="18" charset="0"/>
                <a:cs typeface="Times New Roman" panose="02020603050405020304" pitchFamily="18" charset="0"/>
              </a:rPr>
              <a:t> tin </a:t>
            </a:r>
            <a:r>
              <a:rPr lang="en-US" altLang="en-US" sz="2400" b="1" dirty="0" err="1">
                <a:solidFill>
                  <a:srgbClr val="0070C0"/>
                </a:solidFill>
                <a:latin typeface="Times New Roman" panose="02020603050405020304" pitchFamily="18" charset="0"/>
                <a:cs typeface="Times New Roman" panose="02020603050405020304" pitchFamily="18" charset="0"/>
              </a:rPr>
              <a:t>mục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smtClean="0">
                <a:solidFill>
                  <a:srgbClr val="0070C0"/>
                </a:solidFill>
                <a:latin typeface="Times New Roman" panose="02020603050405020304" pitchFamily="18" charset="0"/>
                <a:cs typeface="Times New Roman" panose="02020603050405020304" pitchFamily="18" charset="0"/>
              </a:rPr>
              <a:t>1 </a:t>
            </a:r>
            <a:r>
              <a:rPr lang="en-US" altLang="en-US" sz="2400" b="1" dirty="0">
                <a:solidFill>
                  <a:srgbClr val="0070C0"/>
                </a:solidFill>
                <a:latin typeface="Times New Roman" panose="02020603050405020304" pitchFamily="18" charset="0"/>
                <a:cs typeface="Times New Roman" panose="02020603050405020304" pitchFamily="18" charset="0"/>
              </a:rPr>
              <a:t>SGK </a:t>
            </a:r>
            <a:r>
              <a:rPr lang="en-US" altLang="en-US" sz="2400" b="1" dirty="0" err="1">
                <a:solidFill>
                  <a:srgbClr val="0070C0"/>
                </a:solidFill>
                <a:latin typeface="Times New Roman" panose="02020603050405020304" pitchFamily="18" charset="0"/>
                <a:cs typeface="Times New Roman" panose="02020603050405020304" pitchFamily="18" charset="0"/>
              </a:rPr>
              <a:t>kết</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hợp</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với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việc</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theo</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dõi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viedeo</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để</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trả</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lời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cho</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câu</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hỏi</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sau</a:t>
            </a:r>
            <a:r>
              <a:rPr lang="en-US" altLang="en-US" sz="2400" b="1" dirty="0">
                <a:solidFill>
                  <a:srgbClr val="0070C0"/>
                </a:solidFill>
                <a:latin typeface="Times New Roman" panose="02020603050405020304" pitchFamily="18" charset="0"/>
                <a:cs typeface="Times New Roman" panose="02020603050405020304" pitchFamily="18" charset="0"/>
              </a:rPr>
              <a:t>:</a:t>
            </a:r>
          </a:p>
          <a:p>
            <a:pPr eaLnBrk="1" hangingPunct="1">
              <a:spcBef>
                <a:spcPct val="0"/>
              </a:spcBef>
              <a:buFontTx/>
              <a:buNone/>
            </a:pP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56325" name="TextBox 9"/>
          <p:cNvSpPr txBox="1">
            <a:spLocks noChangeArrowheads="1"/>
          </p:cNvSpPr>
          <p:nvPr/>
        </p:nvSpPr>
        <p:spPr bwMode="auto">
          <a:xfrm>
            <a:off x="5715000" y="4093936"/>
            <a:ext cx="3092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 Người xưa </a:t>
            </a:r>
            <a:r>
              <a:rPr lang="en-US" altLang="en-US" sz="2400" b="1" smtClean="0">
                <a:solidFill>
                  <a:srgbClr val="FF0000"/>
                </a:solidFill>
                <a:latin typeface="Times New Roman" panose="02020603050405020304" pitchFamily="18" charset="0"/>
                <a:cs typeface="Times New Roman" panose="02020603050405020304" pitchFamily="18" charset="0"/>
              </a:rPr>
              <a:t>sáng </a:t>
            </a:r>
            <a:r>
              <a:rPr lang="en-US" altLang="en-US" sz="2400" b="1">
                <a:solidFill>
                  <a:srgbClr val="FF0000"/>
                </a:solidFill>
                <a:latin typeface="Times New Roman" panose="02020603050405020304" pitchFamily="18" charset="0"/>
                <a:cs typeface="Times New Roman" panose="02020603050405020304" pitchFamily="18" charset="0"/>
              </a:rPr>
              <a:t>tạo </a:t>
            </a:r>
          </a:p>
          <a:p>
            <a:pP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ra lịch  dựa  trên cơ sở nào?</a:t>
            </a:r>
            <a:endParaRPr lang="en-US" altLang="en-US" sz="240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en-US" sz="2400" b="1">
              <a:solidFill>
                <a:srgbClr val="FF0000"/>
              </a:solidFill>
              <a:latin typeface="Times New Roman" panose="02020603050405020304" pitchFamily="18" charset="0"/>
              <a:cs typeface="Times New Roman" panose="02020603050405020304" pitchFamily="18" charset="0"/>
            </a:endParaRPr>
          </a:p>
        </p:txBody>
      </p:sp>
      <p:pic>
        <p:nvPicPr>
          <p:cNvPr id="6" name="Mặt trăng có thực sự quay quanh trục hay không _ Khoa học vũ trụ - Top thú vị _.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9717" y="277368"/>
            <a:ext cx="5147733" cy="2895600"/>
          </a:xfrm>
          <a:prstGeom prst="rect">
            <a:avLst/>
          </a:prstGeom>
        </p:spPr>
      </p:pic>
      <p:pic>
        <p:nvPicPr>
          <p:cNvPr id="9" name="Trái đất và các chuyển động - [BINGCLASS.COM].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1668" y="3568700"/>
            <a:ext cx="5394678" cy="30345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76200" y="1600200"/>
            <a:ext cx="8921213" cy="4338828"/>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lgn="just">
              <a:buNone/>
            </a:pPr>
            <a:endParaRPr lang="en" sz="2600" b="0" i="0" dirty="0" smtClean="0">
              <a:solidFill>
                <a:schemeClr val="accent2">
                  <a:lumMod val="75000"/>
                </a:schemeClr>
              </a:solidFill>
            </a:endParaRPr>
          </a:p>
          <a:p>
            <a:pPr marL="0" indent="0" algn="just">
              <a:buNone/>
            </a:pPr>
            <a:endParaRPr lang="en" sz="2600" b="0" i="0" dirty="0">
              <a:solidFill>
                <a:schemeClr val="accent2">
                  <a:lumMod val="75000"/>
                </a:schemeClr>
              </a:solidFill>
            </a:endParaRPr>
          </a:p>
          <a:p>
            <a:pPr marL="0" indent="0" algn="just">
              <a:buNone/>
            </a:pPr>
            <a:endParaRPr lang="en" sz="2600" b="0" i="0" dirty="0" smtClean="0">
              <a:solidFill>
                <a:schemeClr val="accent2">
                  <a:lumMod val="75000"/>
                </a:schemeClr>
              </a:solidFill>
            </a:endParaRPr>
          </a:p>
          <a:p>
            <a:pPr marL="0" indent="0" algn="just">
              <a:buNone/>
            </a:pPr>
            <a:endParaRPr lang="en" sz="2600" b="0" i="0" dirty="0">
              <a:solidFill>
                <a:schemeClr val="accent2">
                  <a:lumMod val="75000"/>
                </a:schemeClr>
              </a:solidFill>
            </a:endParaRPr>
          </a:p>
          <a:p>
            <a:pPr marL="0" indent="0" algn="just">
              <a:buNone/>
            </a:pPr>
            <a:endParaRPr lang="en" sz="2600" b="0" i="0" dirty="0">
              <a:solidFill>
                <a:schemeClr val="accent2">
                  <a:lumMod val="75000"/>
                </a:schemeClr>
              </a:solidFill>
            </a:endParaRPr>
          </a:p>
          <a:p>
            <a:pPr marL="0" indent="0" algn="just">
              <a:buNone/>
            </a:pPr>
            <a:endParaRPr lang="en" sz="2600" b="0" i="0" dirty="0">
              <a:solidFill>
                <a:schemeClr val="accent2">
                  <a:lumMod val="75000"/>
                </a:schemeClr>
              </a:solidFill>
            </a:endParaRPr>
          </a:p>
          <a:p>
            <a:pPr marL="0" indent="0" algn="just">
              <a:buNone/>
            </a:pPr>
            <a:endParaRPr lang="en" sz="2600" b="0" i="0" dirty="0">
              <a:solidFill>
                <a:schemeClr val="accent2">
                  <a:lumMod val="75000"/>
                </a:schemeClr>
              </a:solidFill>
            </a:endParaRPr>
          </a:p>
          <a:p>
            <a:pPr marL="0" indent="0" algn="ctr">
              <a:buNone/>
            </a:pPr>
            <a:endParaRPr lang="en" sz="2000" b="0" i="0" dirty="0">
              <a:solidFill>
                <a:schemeClr val="accent2">
                  <a:lumMod val="75000"/>
                </a:schemeClr>
              </a:solidFill>
            </a:endParaRPr>
          </a:p>
          <a:p>
            <a:pPr marL="0" indent="0" algn="just">
              <a:buNone/>
            </a:pPr>
            <a:r>
              <a:rPr lang="en" sz="2400" b="0" i="0" dirty="0" smtClean="0">
                <a:solidFill>
                  <a:srgbClr val="C00000"/>
                </a:solidFill>
                <a:latin typeface="Times New Roman" panose="02020603050405020304" pitchFamily="18" charset="0"/>
                <a:cs typeface="Times New Roman" panose="02020603050405020304" pitchFamily="18" charset="0"/>
              </a:rPr>
              <a:t> </a:t>
            </a:r>
            <a:r>
              <a:rPr lang="en" sz="1800" i="0" dirty="0" smtClean="0">
                <a:solidFill>
                  <a:schemeClr val="accent3">
                    <a:lumMod val="50000"/>
                  </a:schemeClr>
                </a:solidFill>
                <a:latin typeface="Times New Roman" panose="02020603050405020304" pitchFamily="18" charset="0"/>
                <a:cs typeface="Times New Roman" panose="02020603050405020304" pitchFamily="18" charset="0"/>
              </a:rPr>
              <a:t>Mặt trăng quay xung quanh </a:t>
            </a:r>
            <a:r>
              <a:rPr lang="en" sz="1800" i="0" dirty="0">
                <a:solidFill>
                  <a:schemeClr val="accent3">
                    <a:lumMod val="50000"/>
                  </a:schemeClr>
                </a:solidFill>
                <a:latin typeface="Times New Roman" panose="02020603050405020304" pitchFamily="18" charset="0"/>
                <a:cs typeface="Times New Roman" panose="02020603050405020304" pitchFamily="18" charset="0"/>
              </a:rPr>
              <a:t>Trái </a:t>
            </a:r>
            <a:r>
              <a:rPr lang="en" sz="1800" i="0" dirty="0" smtClean="0">
                <a:solidFill>
                  <a:schemeClr val="accent3">
                    <a:lumMod val="50000"/>
                  </a:schemeClr>
                </a:solidFill>
                <a:latin typeface="Times New Roman" panose="02020603050405020304" pitchFamily="18" charset="0"/>
                <a:cs typeface="Times New Roman" panose="02020603050405020304" pitchFamily="18" charset="0"/>
              </a:rPr>
              <a:t>đất                      Trái đất quay xung quanh Mặt Trời</a:t>
            </a:r>
            <a:endParaRPr sz="1800" i="0"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97341" y="1828800"/>
            <a:ext cx="3565522" cy="3419647"/>
          </a:xfrm>
          <a:prstGeom prst="rect">
            <a:avLst/>
          </a:prstGeom>
        </p:spPr>
      </p:pic>
      <p:pic>
        <p:nvPicPr>
          <p:cNvPr id="3" name="Picture 2"/>
          <p:cNvPicPr>
            <a:picLocks noChangeAspect="1"/>
          </p:cNvPicPr>
          <p:nvPr/>
        </p:nvPicPr>
        <p:blipFill>
          <a:blip r:embed="rId4"/>
          <a:stretch>
            <a:fillRect/>
          </a:stretch>
        </p:blipFill>
        <p:spPr>
          <a:xfrm>
            <a:off x="4899546" y="1905001"/>
            <a:ext cx="3722149" cy="3343446"/>
          </a:xfrm>
          <a:prstGeom prst="rect">
            <a:avLst/>
          </a:prstGeom>
        </p:spPr>
      </p:pic>
      <p:sp>
        <p:nvSpPr>
          <p:cNvPr id="5" name="TextBox 2"/>
          <p:cNvSpPr txBox="1">
            <a:spLocks noChangeArrowheads="1"/>
          </p:cNvSpPr>
          <p:nvPr/>
        </p:nvSpPr>
        <p:spPr bwMode="auto">
          <a:xfrm>
            <a:off x="762000" y="304800"/>
            <a:ext cx="7972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BÀI </a:t>
            </a:r>
            <a:r>
              <a:rPr lang="en-US" altLang="en-US" sz="3600" b="1" dirty="0" smtClean="0">
                <a:solidFill>
                  <a:srgbClr val="FF0000"/>
                </a:solidFill>
                <a:latin typeface="Times New Roman" panose="02020603050405020304" pitchFamily="18" charset="0"/>
                <a:cs typeface="Times New Roman" panose="02020603050405020304" pitchFamily="18" charset="0"/>
              </a:rPr>
              <a:t>2: </a:t>
            </a:r>
            <a:r>
              <a:rPr lang="en-US" altLang="en-US" sz="3600" b="1" dirty="0">
                <a:solidFill>
                  <a:srgbClr val="FF0000"/>
                </a:solidFill>
                <a:latin typeface="Times New Roman" panose="02020603050405020304" pitchFamily="18" charset="0"/>
                <a:cs typeface="Times New Roman" panose="02020603050405020304" pitchFamily="18" charset="0"/>
              </a:rPr>
              <a:t>THỜI GIAN TRONG LỊCH SỬ</a:t>
            </a:r>
          </a:p>
        </p:txBody>
      </p:sp>
    </p:spTree>
    <p:extLst>
      <p:ext uri="{BB962C8B-B14F-4D97-AF65-F5344CB8AC3E}">
        <p14:creationId xmlns:p14="http://schemas.microsoft.com/office/powerpoint/2010/main" val="13661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0">
                                            <p:txEl>
                                              <p:pRg st="8" end="8"/>
                                            </p:txEl>
                                          </p:spTgt>
                                        </p:tgtEl>
                                        <p:attrNameLst>
                                          <p:attrName>style.visibility</p:attrName>
                                        </p:attrNameLst>
                                      </p:cBhvr>
                                      <p:to>
                                        <p:strVal val="visible"/>
                                      </p:to>
                                    </p:set>
                                    <p:animEffect transition="in" filter="fade">
                                      <p:cBhvr>
                                        <p:cTn id="21" dur="1000"/>
                                        <p:tgtEl>
                                          <p:spTgt spid="90">
                                            <p:txEl>
                                              <p:pRg st="8" end="8"/>
                                            </p:txEl>
                                          </p:spTgt>
                                        </p:tgtEl>
                                      </p:cBhvr>
                                    </p:animEffect>
                                    <p:anim calcmode="lin" valueType="num">
                                      <p:cBhvr>
                                        <p:cTn id="22" dur="1000" fill="hold"/>
                                        <p:tgtEl>
                                          <p:spTgt spid="90">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9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1052" y="2269199"/>
            <a:ext cx="4732935" cy="1195199"/>
          </a:xfrm>
          <a:prstGeom prst="rect">
            <a:avLst/>
          </a:prstGeom>
        </p:spPr>
        <p:txBody>
          <a:bodyPr wrap="square">
            <a:spAutoFit/>
          </a:bodyPr>
          <a:lstStyle/>
          <a:p>
            <a:pPr algn="just">
              <a:lnSpc>
                <a:spcPts val="1800"/>
              </a:lnSpc>
              <a:spcBef>
                <a:spcPts val="800"/>
              </a:spcBef>
              <a:spcAft>
                <a:spcPts val="800"/>
              </a:spcAft>
            </a:pPr>
            <a:endParaRPr lang="en-US" sz="2000" b="1" dirty="0">
              <a:solidFill>
                <a:schemeClr val="bg1"/>
              </a:solidFill>
              <a:latin typeface="+mn-lt"/>
              <a:ea typeface="Calibri" panose="020F0502020204030204" pitchFamily="34" charset="0"/>
              <a:cs typeface="Times New Roman" panose="02020603050405020304" pitchFamily="18" charset="0"/>
            </a:endParaRPr>
          </a:p>
          <a:p>
            <a:pPr algn="just">
              <a:lnSpc>
                <a:spcPts val="1800"/>
              </a:lnSpc>
              <a:spcBef>
                <a:spcPts val="800"/>
              </a:spcBef>
              <a:spcAft>
                <a:spcPts val="800"/>
              </a:spcAft>
            </a:pPr>
            <a:endParaRPr lang="en-US" sz="2000" b="1" dirty="0">
              <a:solidFill>
                <a:schemeClr val="bg1"/>
              </a:solidFill>
              <a:latin typeface="+mn-lt"/>
              <a:ea typeface="Calibri" panose="020F0502020204030204" pitchFamily="34" charset="0"/>
              <a:cs typeface="Times New Roman" panose="02020603050405020304" pitchFamily="18" charset="0"/>
            </a:endParaRPr>
          </a:p>
          <a:p>
            <a:pPr algn="just">
              <a:lnSpc>
                <a:spcPts val="1800"/>
              </a:lnSpc>
              <a:spcBef>
                <a:spcPts val="800"/>
              </a:spcBef>
              <a:spcAft>
                <a:spcPts val="800"/>
              </a:spcAft>
            </a:pPr>
            <a:endParaRPr lang="en-US" sz="2000" b="1" dirty="0">
              <a:solidFill>
                <a:schemeClr val="bg1"/>
              </a:solidFill>
              <a:latin typeface="+mn-lt"/>
              <a:ea typeface="Calibri" panose="020F0502020204030204" pitchFamily="34" charset="0"/>
              <a:cs typeface="Times New Roman" panose="02020603050405020304" pitchFamily="18" charset="0"/>
            </a:endParaRPr>
          </a:p>
        </p:txBody>
      </p:sp>
      <p:sp>
        <p:nvSpPr>
          <p:cNvPr id="4" name="Rectangle 3"/>
          <p:cNvSpPr/>
          <p:nvPr/>
        </p:nvSpPr>
        <p:spPr>
          <a:xfrm>
            <a:off x="1047753" y="1286339"/>
            <a:ext cx="4725619" cy="2677656"/>
          </a:xfrm>
          <a:prstGeom prst="rect">
            <a:avLst/>
          </a:prstGeom>
        </p:spPr>
        <p:txBody>
          <a:bodyPr wrap="square">
            <a:spAutoFit/>
          </a:bodyPr>
          <a:lstStyle/>
          <a:p>
            <a:pPr algn="just"/>
            <a:r>
              <a:rPr lang="nl-NL" sz="2400" b="1" dirty="0">
                <a:solidFill>
                  <a:schemeClr val="bg1"/>
                </a:solidFill>
                <a:latin typeface="Times New Roman" panose="02020603050405020304" pitchFamily="18" charset="0"/>
                <a:cs typeface="Times New Roman" panose="02020603050405020304" pitchFamily="18" charset="0"/>
              </a:rPr>
              <a:t>Người xưa tính thời gian bắt đầu từ sự phân biệt sáng - tối (ngày - đêm) trên cơ sở quan sát, tính toán quy luật di chuyển của Mặt Trăng, Mặt Trời từ Trái Đất và sáng tạo ra lịch. </a:t>
            </a:r>
            <a:endParaRPr lang="en-US" sz="2400" b="1" dirty="0">
              <a:solidFill>
                <a:schemeClr val="bg1"/>
              </a:solidFill>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159399" y="1140141"/>
            <a:ext cx="1899301" cy="1485889"/>
          </a:xfrm>
          <a:prstGeom prst="rect">
            <a:avLst/>
          </a:prstGeom>
        </p:spPr>
      </p:pic>
      <p:pic>
        <p:nvPicPr>
          <p:cNvPr id="6" name="Picture 5"/>
          <p:cNvPicPr>
            <a:picLocks noChangeAspect="1"/>
          </p:cNvPicPr>
          <p:nvPr/>
        </p:nvPicPr>
        <p:blipFill>
          <a:blip r:embed="rId4"/>
          <a:stretch>
            <a:fillRect/>
          </a:stretch>
        </p:blipFill>
        <p:spPr>
          <a:xfrm>
            <a:off x="6708038" y="3866274"/>
            <a:ext cx="2028396" cy="1594910"/>
          </a:xfrm>
          <a:prstGeom prst="rect">
            <a:avLst/>
          </a:prstGeom>
        </p:spPr>
      </p:pic>
      <p:pic>
        <p:nvPicPr>
          <p:cNvPr id="7" name="Picture 6"/>
          <p:cNvPicPr>
            <a:picLocks noChangeAspect="1"/>
          </p:cNvPicPr>
          <p:nvPr/>
        </p:nvPicPr>
        <p:blipFill>
          <a:blip r:embed="rId5"/>
          <a:stretch>
            <a:fillRect/>
          </a:stretch>
        </p:blipFill>
        <p:spPr>
          <a:xfrm>
            <a:off x="57183" y="3609642"/>
            <a:ext cx="1813741" cy="2305082"/>
          </a:xfrm>
          <a:prstGeom prst="rect">
            <a:avLst/>
          </a:prstGeom>
        </p:spPr>
      </p:pic>
      <p:sp>
        <p:nvSpPr>
          <p:cNvPr id="11" name="Title 10"/>
          <p:cNvSpPr>
            <a:spLocks noGrp="1"/>
          </p:cNvSpPr>
          <p:nvPr>
            <p:ph type="ctrTitle"/>
          </p:nvPr>
        </p:nvSpPr>
        <p:spPr/>
        <p:txBody>
          <a:bodyPr/>
          <a:lstStyle/>
          <a:p>
            <a:r>
              <a:rPr lang="en-US" dirty="0" smtClean="0"/>
              <a:t/>
            </a:r>
            <a:br>
              <a:rPr lang="en-US" dirty="0" smtClean="0"/>
            </a:br>
            <a:endParaRPr lang="en-US" dirty="0"/>
          </a:p>
        </p:txBody>
      </p:sp>
    </p:spTree>
    <p:extLst>
      <p:ext uri="{BB962C8B-B14F-4D97-AF65-F5344CB8AC3E}">
        <p14:creationId xmlns:p14="http://schemas.microsoft.com/office/powerpoint/2010/main" val="305709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descr="Hình nền Powerpoint đẹp tạo nên một Slide chuyên nghiệp"/>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58371" name="AutoShape 4" descr="Hình nền Powerpoint đẹp tạo nên một Slide chuyên nghiệp"/>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58372" name="AutoShape 6" descr="https://phamdo18.com/wp-content/uploads/2020/09/50-hinh-nen-powerpoint-dep-long-lanh23.jpg"/>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58373" name="AutoShape 8" descr="https://phamdo18.com/wp-content/uploads/2020/09/50-hinh-nen-powerpoint-dep-long-lanh23.jpg"/>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58374" name="AutoShape 10" descr="https://phamdo18.com/wp-content/uploads/2020/09/50-hinh-nen-powerpoint-dep-long-lanh23.jpg"/>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58375" name="AutoShape 12" descr="https://phamdo18.com/wp-content/uploads/2020/09/50-hinh-nen-powerpoint-dep-long-lanh23.jpg"/>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58376" name="AutoShape 14" descr="https://phamdo18.com/wp-content/uploads/2020/09/50-hinh-nen-powerpoint-dep-long-lanh23.jpg"/>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pic>
        <p:nvPicPr>
          <p:cNvPr id="58377" name="Picture 16" descr="Hình nền cho PowerPoint đơn giản với những ngôi s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0"/>
            <a:ext cx="916305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Box 9"/>
          <p:cNvSpPr txBox="1">
            <a:spLocks noChangeArrowheads="1"/>
          </p:cNvSpPr>
          <p:nvPr/>
        </p:nvSpPr>
        <p:spPr bwMode="auto">
          <a:xfrm>
            <a:off x="436563" y="15875"/>
            <a:ext cx="79730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BÀI </a:t>
            </a:r>
            <a:r>
              <a:rPr lang="en-US" altLang="en-US" sz="3600" b="1" smtClean="0">
                <a:solidFill>
                  <a:srgbClr val="FF0000"/>
                </a:solidFill>
                <a:latin typeface="Times New Roman" panose="02020603050405020304" pitchFamily="18" charset="0"/>
                <a:cs typeface="Times New Roman" panose="02020603050405020304" pitchFamily="18" charset="0"/>
              </a:rPr>
              <a:t>2: </a:t>
            </a:r>
            <a:r>
              <a:rPr lang="en-US" altLang="en-US" sz="3600" b="1">
                <a:solidFill>
                  <a:srgbClr val="FF0000"/>
                </a:solidFill>
                <a:latin typeface="Times New Roman" panose="02020603050405020304" pitchFamily="18" charset="0"/>
                <a:cs typeface="Times New Roman" panose="02020603050405020304" pitchFamily="18" charset="0"/>
              </a:rPr>
              <a:t>THỜI GIAN TRONG LỊCH SỬ</a:t>
            </a:r>
          </a:p>
        </p:txBody>
      </p:sp>
      <p:sp>
        <p:nvSpPr>
          <p:cNvPr id="58379" name="Rectangle 10"/>
          <p:cNvSpPr>
            <a:spLocks noChangeArrowheads="1"/>
          </p:cNvSpPr>
          <p:nvPr/>
        </p:nvSpPr>
        <p:spPr bwMode="auto">
          <a:xfrm>
            <a:off x="1882277" y="776148"/>
            <a:ext cx="6169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smtClean="0">
                <a:solidFill>
                  <a:srgbClr val="002060"/>
                </a:solidFill>
                <a:latin typeface="Times New Roman" panose="02020603050405020304" pitchFamily="18" charset="0"/>
                <a:cs typeface="Times New Roman" panose="02020603050405020304" pitchFamily="18" charset="0"/>
              </a:rPr>
              <a:t>1. </a:t>
            </a:r>
            <a:r>
              <a:rPr lang="en-US" altLang="en-US" sz="2800" b="1" dirty="0" err="1" smtClean="0">
                <a:solidFill>
                  <a:srgbClr val="002060"/>
                </a:solidFill>
                <a:latin typeface="Times New Roman" panose="02020603050405020304" pitchFamily="18" charset="0"/>
                <a:cs typeface="Times New Roman" panose="02020603050405020304" pitchFamily="18" charset="0"/>
              </a:rPr>
              <a:t>Âm</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lịch</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và</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dương</a:t>
            </a:r>
            <a:r>
              <a:rPr lang="en-US" altLang="en-US" sz="2800" b="1" dirty="0" smtClean="0">
                <a:solidFill>
                  <a:srgbClr val="002060"/>
                </a:solidFill>
                <a:latin typeface="Times New Roman" panose="02020603050405020304" pitchFamily="18" charset="0"/>
                <a:cs typeface="Times New Roman" panose="02020603050405020304" pitchFamily="18" charset="0"/>
              </a:rPr>
              <a:t> </a:t>
            </a:r>
            <a:r>
              <a:rPr lang="en-US" altLang="en-US" sz="2800" b="1" dirty="0" err="1" smtClean="0">
                <a:solidFill>
                  <a:srgbClr val="002060"/>
                </a:solidFill>
                <a:latin typeface="Times New Roman" panose="02020603050405020304" pitchFamily="18" charset="0"/>
                <a:cs typeface="Times New Roman" panose="02020603050405020304" pitchFamily="18" charset="0"/>
              </a:rPr>
              <a:t>lịch</a:t>
            </a:r>
            <a:endParaRPr lang="en-US" altLang="en-US" sz="1800" b="1" dirty="0">
              <a:solidFill>
                <a:srgbClr val="002060"/>
              </a:solidFill>
              <a:latin typeface="Times New Roman" panose="02020603050405020304" pitchFamily="18" charset="0"/>
              <a:cs typeface="Times New Roman" panose="02020603050405020304" pitchFamily="18" charset="0"/>
            </a:endParaRPr>
          </a:p>
        </p:txBody>
      </p:sp>
      <p:sp>
        <p:nvSpPr>
          <p:cNvPr id="14" name="PA_文本框 5"/>
          <p:cNvSpPr txBox="1">
            <a:spLocks noChangeArrowheads="1"/>
          </p:cNvSpPr>
          <p:nvPr>
            <p:custDataLst>
              <p:tags r:id="rId1"/>
            </p:custDataLst>
          </p:nvPr>
        </p:nvSpPr>
        <p:spPr bwMode="auto">
          <a:xfrm>
            <a:off x="765175" y="2078349"/>
            <a:ext cx="72496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Người</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xưa</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đã</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dựa</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vào</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sự</a:t>
            </a:r>
            <a:r>
              <a:rPr lang="en-US" altLang="en-US" sz="2400" dirty="0" smtClean="0">
                <a:solidFill>
                  <a:prstClr val="black"/>
                </a:solidFill>
                <a:latin typeface="Times New Roman" panose="02020603050405020304" pitchFamily="18" charset="0"/>
                <a:cs typeface="Times New Roman" panose="02020603050405020304" pitchFamily="18" charset="0"/>
              </a:rPr>
              <a:t> di </a:t>
            </a:r>
            <a:r>
              <a:rPr lang="en-US" altLang="en-US" sz="2400" dirty="0" err="1" smtClean="0">
                <a:solidFill>
                  <a:prstClr val="black"/>
                </a:solidFill>
                <a:latin typeface="Times New Roman" panose="02020603050405020304" pitchFamily="18" charset="0"/>
                <a:cs typeface="Times New Roman" panose="02020603050405020304" pitchFamily="18" charset="0"/>
              </a:rPr>
              <a:t>chuyển</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của</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Mặt</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Trăng</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Mặt</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trời</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Trái</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Đất</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để</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tính</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thời</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gian</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và</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làm</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ra</a:t>
            </a:r>
            <a:r>
              <a:rPr lang="en-US" altLang="en-US" sz="2400" dirty="0" smtClean="0">
                <a:solidFill>
                  <a:prstClr val="black"/>
                </a:solidFill>
                <a:latin typeface="Times New Roman" panose="02020603050405020304" pitchFamily="18" charset="0"/>
                <a:cs typeface="Times New Roman" panose="02020603050405020304" pitchFamily="18" charset="0"/>
              </a:rPr>
              <a:t> </a:t>
            </a:r>
            <a:r>
              <a:rPr lang="en-US" altLang="en-US" sz="2400" dirty="0" err="1" smtClean="0">
                <a:solidFill>
                  <a:prstClr val="black"/>
                </a:solidFill>
                <a:latin typeface="Times New Roman" panose="02020603050405020304" pitchFamily="18" charset="0"/>
                <a:cs typeface="Times New Roman" panose="02020603050405020304" pitchFamily="18" charset="0"/>
              </a:rPr>
              <a:t>lịch</a:t>
            </a:r>
            <a:r>
              <a:rPr lang="en-US" altLang="en-US" sz="2400" dirty="0" smtClean="0">
                <a:solidFill>
                  <a:prstClr val="black"/>
                </a:solidFill>
                <a:latin typeface="Times New Roman" panose="02020603050405020304" pitchFamily="18" charset="0"/>
                <a:cs typeface="Times New Roman" panose="02020603050405020304" pitchFamily="18" charset="0"/>
              </a:rPr>
              <a:t>.</a:t>
            </a:r>
            <a:endParaRPr lang="en-US" altLang="en-US" sz="2400" dirty="0">
              <a:solidFill>
                <a:prstClr val="black"/>
              </a:solidFill>
              <a:latin typeface="Times New Roman" panose="02020603050405020304" pitchFamily="18" charset="0"/>
              <a:cs typeface="Times New Roman" panose="02020603050405020304" pitchFamily="18" charset="0"/>
            </a:endParaRPr>
          </a:p>
          <a:p>
            <a:pPr algn="just" eaLnBrk="1" hangingPunct="1">
              <a:spcBef>
                <a:spcPct val="0"/>
              </a:spcBef>
              <a:buFontTx/>
              <a:buNone/>
            </a:pPr>
            <a:endParaRPr lang="zh-CN" altLang="en-US" sz="2400" dirty="0">
              <a:solidFill>
                <a:srgbClr val="181717"/>
              </a:solidFill>
              <a:latin typeface="Times New Roman" panose="02020603050405020304" pitchFamily="18" charset="0"/>
              <a:cs typeface="Times New Roman" panose="02020603050405020304" pitchFamily="18" charset="0"/>
              <a:sym typeface="+mn-lt"/>
            </a:endParaRPr>
          </a:p>
        </p:txBody>
      </p:sp>
      <p:sp>
        <p:nvSpPr>
          <p:cNvPr id="16" name="PA_文本框 5"/>
          <p:cNvSpPr txBox="1">
            <a:spLocks noChangeArrowheads="1"/>
          </p:cNvSpPr>
          <p:nvPr>
            <p:custDataLst>
              <p:tags r:id="rId2"/>
            </p:custDataLst>
          </p:nvPr>
        </p:nvSpPr>
        <p:spPr bwMode="auto">
          <a:xfrm>
            <a:off x="552737" y="3213725"/>
            <a:ext cx="78014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en-US" altLang="en-US" sz="2400"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Âm</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lịch</a:t>
            </a:r>
            <a:r>
              <a:rPr lang="en-US" altLang="en-US" sz="2400" b="1"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cách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tính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thời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gian</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theo</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Trăng</a:t>
            </a:r>
            <a:r>
              <a:rPr lang="en-US" altLang="en-US" sz="2400" dirty="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quay </a:t>
            </a:r>
            <a:r>
              <a:rPr lang="en-US" altLang="en-US" sz="2400" dirty="0" err="1" smtClean="0">
                <a:latin typeface="Times New Roman" panose="02020603050405020304" pitchFamily="18" charset="0"/>
                <a:cs typeface="Times New Roman" panose="02020603050405020304" pitchFamily="18" charset="0"/>
              </a:rPr>
              <a:t>xung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quanh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Trái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Đất</a:t>
            </a:r>
            <a:r>
              <a:rPr lang="en-US" altLang="en-US" sz="2400" dirty="0" smtClean="0">
                <a:latin typeface="Times New Roman" panose="02020603050405020304" pitchFamily="18" charset="0"/>
                <a:cs typeface="Times New Roman" panose="02020603050405020304" pitchFamily="18" charset="0"/>
              </a:rPr>
              <a:t>.</a:t>
            </a:r>
            <a:r>
              <a:rPr lang="nl-NL" altLang="en-US" sz="2400" dirty="0" smtClean="0">
                <a:latin typeface="Times New Roman" panose="02020603050405020304" pitchFamily="18" charset="0"/>
                <a:cs typeface="Times New Roman" panose="02020603050405020304" pitchFamily="18" charset="0"/>
              </a:rPr>
              <a:t>(Một vòng là một tháng)</a:t>
            </a:r>
            <a:endParaRPr lang="en-US" altLang="en-US" sz="2400" dirty="0">
              <a:latin typeface="Times New Roman" panose="02020603050405020304" pitchFamily="18" charset="0"/>
              <a:cs typeface="Times New Roman" panose="02020603050405020304" pitchFamily="18" charset="0"/>
            </a:endParaRPr>
          </a:p>
          <a:p>
            <a:pPr algn="just" eaLnBrk="1" hangingPunct="1">
              <a:spcBef>
                <a:spcPct val="0"/>
              </a:spcBef>
              <a:buFontTx/>
              <a:buNone/>
            </a:pPr>
            <a:endParaRPr lang="zh-CN" altLang="en-US" sz="2400" dirty="0">
              <a:latin typeface="Times New Roman" panose="02020603050405020304" pitchFamily="18" charset="0"/>
              <a:cs typeface="Times New Roman" panose="02020603050405020304" pitchFamily="18" charset="0"/>
              <a:sym typeface="+mn-lt"/>
            </a:endParaRPr>
          </a:p>
        </p:txBody>
      </p:sp>
      <p:sp>
        <p:nvSpPr>
          <p:cNvPr id="17" name="PA_文本框 5"/>
          <p:cNvSpPr txBox="1">
            <a:spLocks noChangeArrowheads="1"/>
          </p:cNvSpPr>
          <p:nvPr>
            <p:custDataLst>
              <p:tags r:id="rId3"/>
            </p:custDataLst>
          </p:nvPr>
        </p:nvSpPr>
        <p:spPr bwMode="auto">
          <a:xfrm>
            <a:off x="497319" y="4686240"/>
            <a:ext cx="79122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en-US" altLang="en-US" sz="2400"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lịch</a:t>
            </a:r>
            <a:r>
              <a:rPr lang="en-US" altLang="en-US" sz="2400" b="1"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là</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cách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tính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kì</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Trái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Đất</a:t>
            </a:r>
            <a:r>
              <a:rPr lang="en-US" altLang="en-US" sz="2400" dirty="0" smtClean="0">
                <a:latin typeface="Times New Roman" panose="02020603050405020304" pitchFamily="18" charset="0"/>
                <a:cs typeface="Times New Roman" panose="02020603050405020304" pitchFamily="18" charset="0"/>
              </a:rPr>
              <a:t> quay </a:t>
            </a:r>
            <a:r>
              <a:rPr lang="en-US" altLang="en-US" sz="2400" dirty="0" err="1" smtClean="0">
                <a:latin typeface="Times New Roman" panose="02020603050405020304" pitchFamily="18" charset="0"/>
                <a:cs typeface="Times New Roman" panose="02020603050405020304" pitchFamily="18" charset="0"/>
              </a:rPr>
              <a:t>quanh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xung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quanh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a:t>
            </a:r>
            <a:r>
              <a:rPr lang="en-US" altLang="en-US" sz="2400" dirty="0" err="1" smtClean="0">
                <a:latin typeface="Times New Roman" panose="02020603050405020304" pitchFamily="18" charset="0"/>
                <a:cs typeface="Times New Roman" panose="02020603050405020304" pitchFamily="18" charset="0"/>
              </a:rPr>
              <a:t>ặt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Trời</a:t>
            </a:r>
            <a:r>
              <a:rPr lang="en-US" altLang="en-US" sz="2400" dirty="0" smtClean="0">
                <a:latin typeface="Times New Roman" panose="02020603050405020304" pitchFamily="18" charset="0"/>
                <a:cs typeface="Times New Roman" panose="02020603050405020304" pitchFamily="18" charset="0"/>
              </a:rPr>
              <a:t>.</a:t>
            </a:r>
            <a:r>
              <a:rPr lang="nl-NL" sz="2400" dirty="0">
                <a:latin typeface="Times New Roman" panose="02020603050405020304" pitchFamily="18" charset="0"/>
                <a:cs typeface="Times New Roman" panose="02020603050405020304" pitchFamily="18" charset="0"/>
              </a:rPr>
              <a:t> </a:t>
            </a:r>
            <a:r>
              <a:rPr lang="nl-NL" sz="2400" dirty="0" smtClean="0">
                <a:latin typeface="Times New Roman" panose="02020603050405020304" pitchFamily="18" charset="0"/>
                <a:cs typeface="Times New Roman" panose="02020603050405020304" pitchFamily="18" charset="0"/>
              </a:rPr>
              <a:t>(Một vòng là một năm)</a:t>
            </a:r>
            <a:endParaRPr lang="en-US" altLang="en-US" sz="2400" dirty="0">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zh-CN" altLang="en-US" sz="2400" dirty="0">
              <a:latin typeface="Times New Roman" panose="02020603050405020304" pitchFamily="18" charset="0"/>
              <a:cs typeface="Times New Roman" panose="02020603050405020304" pitchFamily="18" charset="0"/>
              <a:sym typeface="+mn-lt"/>
            </a:endParaRPr>
          </a:p>
        </p:txBody>
      </p:sp>
      <p:pic>
        <p:nvPicPr>
          <p:cNvPr id="2" name="Picture 1"/>
          <p:cNvPicPr>
            <a:picLocks noChangeAspect="1"/>
          </p:cNvPicPr>
          <p:nvPr/>
        </p:nvPicPr>
        <p:blipFill>
          <a:blip r:embed="rId6"/>
          <a:stretch>
            <a:fillRect/>
          </a:stretch>
        </p:blipFill>
        <p:spPr>
          <a:xfrm>
            <a:off x="18552" y="594107"/>
            <a:ext cx="1581648" cy="1560923"/>
          </a:xfrm>
          <a:prstGeom prst="rect">
            <a:avLst/>
          </a:prstGeom>
        </p:spPr>
      </p:pic>
    </p:spTree>
    <p:extLst>
      <p:ext uri="{BB962C8B-B14F-4D97-AF65-F5344CB8AC3E}">
        <p14:creationId xmlns:p14="http://schemas.microsoft.com/office/powerpoint/2010/main" val="180775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218505" y="940492"/>
            <a:ext cx="1712400" cy="8574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sz="2400" dirty="0"/>
              <a:t>Mở rộng</a:t>
            </a:r>
            <a:endParaRPr sz="2400" dirty="0"/>
          </a:p>
        </p:txBody>
      </p:sp>
      <p:sp>
        <p:nvSpPr>
          <p:cNvPr id="97" name="Google Shape;97;p18"/>
          <p:cNvSpPr txBox="1">
            <a:spLocks noGrp="1"/>
          </p:cNvSpPr>
          <p:nvPr>
            <p:ph type="body" idx="1"/>
          </p:nvPr>
        </p:nvSpPr>
        <p:spPr>
          <a:xfrm>
            <a:off x="2239379" y="2018236"/>
            <a:ext cx="6642203" cy="2312609"/>
          </a:xfrm>
          <a:prstGeom prst="rect">
            <a:avLst/>
          </a:prstGeom>
        </p:spPr>
        <p:txBody>
          <a:bodyPr spcFirstLastPara="1" vert="horz" wrap="square" lIns="91425" tIns="91425" rIns="91425" bIns="91425" numCol="1" anchor="t" anchorCtr="0" compatLnSpc="1">
            <a:prstTxWarp prst="textNoShape">
              <a:avLst/>
            </a:prstTxWarp>
            <a:noAutofit/>
          </a:bodyPr>
          <a:lstStyle/>
          <a:p>
            <a:pPr algn="just">
              <a:lnSpc>
                <a:spcPts val="2600"/>
              </a:lnSpc>
            </a:pPr>
            <a:r>
              <a:rPr lang="nl-NL" sz="2800" dirty="0">
                <a:solidFill>
                  <a:srgbClr val="002060"/>
                </a:solidFill>
                <a:latin typeface="Times New Roman" panose="02020603050405020304" pitchFamily="18" charset="0"/>
                <a:cs typeface="Times New Roman" panose="02020603050405020304" pitchFamily="18" charset="0"/>
              </a:rPr>
              <a:t>Xa xưa, một số dân tộc phương Đông tính thời gian theo âm lịch, còn nhiều tộc người ở phương Tây tính theo dương lịch.</a:t>
            </a:r>
          </a:p>
          <a:p>
            <a:pPr algn="just">
              <a:lnSpc>
                <a:spcPts val="2600"/>
              </a:lnSpc>
            </a:pPr>
            <a:r>
              <a:rPr lang="nl-NL" sz="2800" dirty="0">
                <a:solidFill>
                  <a:srgbClr val="002060"/>
                </a:solidFill>
                <a:latin typeface="Times New Roman" panose="02020603050405020304" pitchFamily="18" charset="0"/>
                <a:cs typeface="Times New Roman" panose="02020603050405020304" pitchFamily="18" charset="0"/>
              </a:rPr>
              <a:t>Do nhận thức và nhu cầu thực tiễn cuộc sống mà con người đã nghĩ ra các cách làm lịch khác nhau, đó là âm lịch và dương lịch.</a:t>
            </a:r>
          </a:p>
          <a:p>
            <a:pPr algn="just">
              <a:lnSpc>
                <a:spcPts val="2600"/>
              </a:lnSpc>
            </a:pPr>
            <a:endParaRPr lang="nl-NL" sz="2800" dirty="0">
              <a:solidFill>
                <a:srgbClr val="002060"/>
              </a:solidFill>
              <a:latin typeface="Times New Roman" panose="02020603050405020304" pitchFamily="18" charset="0"/>
              <a:cs typeface="Times New Roman" panose="02020603050405020304" pitchFamily="18" charset="0"/>
            </a:endParaRPr>
          </a:p>
          <a:p>
            <a:pPr algn="just">
              <a:lnSpc>
                <a:spcPts val="2600"/>
              </a:lnSpc>
            </a:pPr>
            <a:endParaRPr lang="nl-NL" sz="2800" dirty="0">
              <a:solidFill>
                <a:srgbClr val="002060"/>
              </a:solidFill>
              <a:latin typeface="Times New Roman" panose="02020603050405020304" pitchFamily="18" charset="0"/>
              <a:cs typeface="Times New Roman" panose="02020603050405020304" pitchFamily="18" charset="0"/>
            </a:endParaRPr>
          </a:p>
          <a:p>
            <a:pPr algn="just">
              <a:lnSpc>
                <a:spcPts val="2600"/>
              </a:lnSpc>
            </a:pPr>
            <a:endParaRPr lang="nl-NL" sz="2800" dirty="0">
              <a:solidFill>
                <a:srgbClr val="002060"/>
              </a:solidFill>
              <a:latin typeface="Times New Roman" panose="02020603050405020304" pitchFamily="18" charset="0"/>
              <a:cs typeface="Times New Roman" panose="02020603050405020304" pitchFamily="18" charset="0"/>
            </a:endParaRPr>
          </a:p>
          <a:p>
            <a:pPr>
              <a:spcBef>
                <a:spcPts val="0"/>
              </a:spcBef>
              <a:buClr>
                <a:schemeClr val="accent3"/>
              </a:buClr>
            </a:pPr>
            <a:endParaRPr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7820" y="1792204"/>
            <a:ext cx="1138208" cy="1185939"/>
          </a:xfrm>
          <a:prstGeom prst="rect">
            <a:avLst/>
          </a:prstGeom>
        </p:spPr>
      </p:pic>
      <p:pic>
        <p:nvPicPr>
          <p:cNvPr id="3" name="Picture 2"/>
          <p:cNvPicPr>
            <a:picLocks noChangeAspect="1"/>
          </p:cNvPicPr>
          <p:nvPr/>
        </p:nvPicPr>
        <p:blipFill>
          <a:blip r:embed="rId4"/>
          <a:stretch>
            <a:fillRect/>
          </a:stretch>
        </p:blipFill>
        <p:spPr>
          <a:xfrm flipH="1">
            <a:off x="830197" y="3174540"/>
            <a:ext cx="1121007" cy="1418996"/>
          </a:xfrm>
          <a:prstGeom prst="rect">
            <a:avLst/>
          </a:prstGeom>
        </p:spPr>
      </p:pic>
      <p:pic>
        <p:nvPicPr>
          <p:cNvPr id="4" name="Picture 3"/>
          <p:cNvPicPr>
            <a:picLocks noChangeAspect="1"/>
          </p:cNvPicPr>
          <p:nvPr/>
        </p:nvPicPr>
        <p:blipFill>
          <a:blip r:embed="rId5"/>
          <a:stretch>
            <a:fillRect/>
          </a:stretch>
        </p:blipFill>
        <p:spPr>
          <a:xfrm>
            <a:off x="87820" y="4789934"/>
            <a:ext cx="1663918" cy="1210816"/>
          </a:xfrm>
          <a:prstGeom prst="rect">
            <a:avLst/>
          </a:prstGeom>
        </p:spPr>
      </p:pic>
    </p:spTree>
    <p:extLst>
      <p:ext uri="{BB962C8B-B14F-4D97-AF65-F5344CB8AC3E}">
        <p14:creationId xmlns:p14="http://schemas.microsoft.com/office/powerpoint/2010/main" val="364677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7">
                                            <p:txEl>
                                              <p:pRg st="0" end="0"/>
                                            </p:txEl>
                                          </p:spTgt>
                                        </p:tgtEl>
                                        <p:attrNameLst>
                                          <p:attrName>style.visibility</p:attrName>
                                        </p:attrNameLst>
                                      </p:cBhvr>
                                      <p:to>
                                        <p:strVal val="visible"/>
                                      </p:to>
                                    </p:set>
                                    <p:animEffect transition="in" filter="fade">
                                      <p:cBhvr>
                                        <p:cTn id="14" dur="1000"/>
                                        <p:tgtEl>
                                          <p:spTgt spid="97">
                                            <p:txEl>
                                              <p:pRg st="0" end="0"/>
                                            </p:txEl>
                                          </p:spTgt>
                                        </p:tgtEl>
                                      </p:cBhvr>
                                    </p:animEffect>
                                    <p:anim calcmode="lin" valueType="num">
                                      <p:cBhvr>
                                        <p:cTn id="15" dur="1000" fill="hold"/>
                                        <p:tgtEl>
                                          <p:spTgt spid="9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7">
                                            <p:txEl>
                                              <p:pRg st="1" end="1"/>
                                            </p:txEl>
                                          </p:spTgt>
                                        </p:tgtEl>
                                        <p:attrNameLst>
                                          <p:attrName>style.visibility</p:attrName>
                                        </p:attrNameLst>
                                      </p:cBhvr>
                                      <p:to>
                                        <p:strVal val="visible"/>
                                      </p:to>
                                    </p:set>
                                    <p:animEffect transition="in" filter="fade">
                                      <p:cBhvr>
                                        <p:cTn id="21" dur="1000"/>
                                        <p:tgtEl>
                                          <p:spTgt spid="97">
                                            <p:txEl>
                                              <p:pRg st="1" end="1"/>
                                            </p:txEl>
                                          </p:spTgt>
                                        </p:tgtEl>
                                      </p:cBhvr>
                                    </p:animEffect>
                                    <p:anim calcmode="lin" valueType="num">
                                      <p:cBhvr>
                                        <p:cTn id="22" dur="1000" fill="hold"/>
                                        <p:tgtEl>
                                          <p:spTgt spid="9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ctrTitle" idx="4294967295"/>
          </p:nvPr>
        </p:nvSpPr>
        <p:spPr>
          <a:xfrm>
            <a:off x="13855" y="359624"/>
            <a:ext cx="7772400" cy="1159800"/>
          </a:xfrm>
          <a:prstGeom prst="rect">
            <a:avLst/>
          </a:prstGeom>
        </p:spPr>
        <p:txBody>
          <a:bodyPr spcFirstLastPara="1" vert="horz" wrap="square" lIns="91425" tIns="91425" rIns="91425" bIns="91425" numCol="1" anchor="t" anchorCtr="0" compatLnSpc="1">
            <a:prstTxWarp prst="textNoShape">
              <a:avLst/>
            </a:prstTxWarp>
            <a:noAutofit/>
          </a:bodyPr>
          <a:lstStyle/>
          <a:p>
            <a:pPr lvl="0"/>
            <a:r>
              <a:rPr lang="en-US" sz="4000" dirty="0">
                <a:solidFill>
                  <a:schemeClr val="bg1"/>
                </a:solidFill>
                <a:latin typeface="Times New Roman" panose="02020603050405020304" pitchFamily="18" charset="0"/>
                <a:cs typeface="Times New Roman" panose="02020603050405020304" pitchFamily="18" charset="0"/>
              </a:rPr>
              <a:t>Thảo luận và trả lời câu hỏi</a:t>
            </a:r>
            <a:endParaRPr sz="4000" dirty="0">
              <a:solidFill>
                <a:schemeClr val="bg1"/>
              </a:solidFill>
              <a:latin typeface="Times New Roman" panose="02020603050405020304" pitchFamily="18" charset="0"/>
              <a:cs typeface="Times New Roman" panose="02020603050405020304" pitchFamily="18" charset="0"/>
            </a:endParaRPr>
          </a:p>
        </p:txBody>
      </p:sp>
      <p:sp>
        <p:nvSpPr>
          <p:cNvPr id="104" name="Google Shape;104;p19"/>
          <p:cNvSpPr txBox="1">
            <a:spLocks noGrp="1"/>
          </p:cNvSpPr>
          <p:nvPr>
            <p:ph type="subTitle" idx="4294967295"/>
          </p:nvPr>
        </p:nvSpPr>
        <p:spPr>
          <a:xfrm>
            <a:off x="4112552" y="1536204"/>
            <a:ext cx="4696358" cy="1943364"/>
          </a:xfrm>
          <a:prstGeom prst="rect">
            <a:avLst/>
          </a:prstGeom>
        </p:spPr>
        <p:txBody>
          <a:bodyPr spcFirstLastPara="1" vert="horz" wrap="square" lIns="91425" tIns="91425" rIns="91425" bIns="91425" numCol="1" anchor="t" anchorCtr="0" compatLnSpc="1">
            <a:prstTxWarp prst="textNoShape">
              <a:avLst/>
            </a:prstTxWarp>
            <a:noAutofit/>
          </a:bodyPr>
          <a:lstStyle/>
          <a:p>
            <a:pPr algn="just">
              <a:lnSpc>
                <a:spcPts val="2600"/>
              </a:lnSpc>
            </a:pPr>
            <a:r>
              <a:rPr lang="nl-NL" sz="2400" dirty="0">
                <a:solidFill>
                  <a:srgbClr val="FFFF00"/>
                </a:solidFill>
                <a:latin typeface="Times New Roman" panose="02020603050405020304" pitchFamily="18" charset="0"/>
                <a:cs typeface="Times New Roman" panose="02020603050405020304" pitchFamily="18" charset="0"/>
              </a:rPr>
              <a:t>Câu đồng dao </a:t>
            </a:r>
            <a:r>
              <a:rPr lang="nl-NL" sz="2400" i="1" dirty="0">
                <a:solidFill>
                  <a:srgbClr val="FFFF00"/>
                </a:solidFill>
                <a:latin typeface="Times New Roman" panose="02020603050405020304" pitchFamily="18" charset="0"/>
                <a:cs typeface="Times New Roman" panose="02020603050405020304" pitchFamily="18" charset="0"/>
              </a:rPr>
              <a:t>“Mười rằm trăng náu, mười sáu trăng treo” </a:t>
            </a:r>
            <a:r>
              <a:rPr lang="nl-NL" sz="2400" dirty="0">
                <a:solidFill>
                  <a:srgbClr val="FFFF00"/>
                </a:solidFill>
                <a:latin typeface="Times New Roman" panose="02020603050405020304" pitchFamily="18" charset="0"/>
                <a:cs typeface="Times New Roman" panose="02020603050405020304" pitchFamily="18" charset="0"/>
              </a:rPr>
              <a:t>thể hiện cách tính của người xưa theo âm lịch hay dương lịch?</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106" name="Google Shape;106;p19"/>
          <p:cNvSpPr/>
          <p:nvPr/>
        </p:nvSpPr>
        <p:spPr>
          <a:xfrm>
            <a:off x="1836939" y="1845730"/>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nvGrpSpPr>
          <p:cNvPr id="107" name="Google Shape;107;p19"/>
          <p:cNvGrpSpPr/>
          <p:nvPr/>
        </p:nvGrpSpPr>
        <p:grpSpPr>
          <a:xfrm>
            <a:off x="2391964" y="1353701"/>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grpSp>
        <p:nvGrpSpPr>
          <p:cNvPr id="110" name="Google Shape;110;p19"/>
          <p:cNvGrpSpPr/>
          <p:nvPr/>
        </p:nvGrpSpPr>
        <p:grpSpPr>
          <a:xfrm>
            <a:off x="1415230" y="2631839"/>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grpSp>
      <p:sp>
        <p:nvSpPr>
          <p:cNvPr id="115" name="Google Shape;115;p19"/>
          <p:cNvSpPr/>
          <p:nvPr/>
        </p:nvSpPr>
        <p:spPr>
          <a:xfrm rot="6223920">
            <a:off x="3953912" y="1792677"/>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16" name="Google Shape;116;p19"/>
          <p:cNvSpPr/>
          <p:nvPr/>
        </p:nvSpPr>
        <p:spPr>
          <a:xfrm>
            <a:off x="2746847" y="2903150"/>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16" name="Google Shape;104;p19"/>
          <p:cNvSpPr txBox="1">
            <a:spLocks/>
          </p:cNvSpPr>
          <p:nvPr/>
        </p:nvSpPr>
        <p:spPr>
          <a:xfrm>
            <a:off x="137375" y="3543174"/>
            <a:ext cx="5158830" cy="2226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chemeClr val="accent3"/>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chemeClr val="accent3"/>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algn="just">
              <a:lnSpc>
                <a:spcPts val="2800"/>
              </a:lnSpc>
            </a:pPr>
            <a:r>
              <a:rPr lang="nl-NL" sz="2400" b="1" dirty="0">
                <a:solidFill>
                  <a:srgbClr val="FFFF00"/>
                </a:solidFill>
                <a:latin typeface="Times New Roman" panose="02020603050405020304" pitchFamily="18" charset="0"/>
                <a:cs typeface="Times New Roman" panose="02020603050405020304" pitchFamily="18" charset="0"/>
              </a:rPr>
              <a:t>Từ ngày 10 trở đi, tính theo lịch âm, trăng bắt đầu tỏ (trăng náu, nhìn rõ) và ngày 16 là trăng tròn nhất (trăng treo). Hai câu đồng dao miêu tả Mặt Trăng từ ngày 10 đến ngày 16 mỗi tháng âm lịch. </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442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1000"/>
                                        <p:tgtEl>
                                          <p:spTgt spid="103"/>
                                        </p:tgtEl>
                                      </p:cBhvr>
                                    </p:animEffect>
                                    <p:anim calcmode="lin" valueType="num">
                                      <p:cBhvr>
                                        <p:cTn id="8" dur="1000" fill="hold"/>
                                        <p:tgtEl>
                                          <p:spTgt spid="103"/>
                                        </p:tgtEl>
                                        <p:attrNameLst>
                                          <p:attrName>ppt_x</p:attrName>
                                        </p:attrNameLst>
                                      </p:cBhvr>
                                      <p:tavLst>
                                        <p:tav tm="0">
                                          <p:val>
                                            <p:strVal val="#ppt_x"/>
                                          </p:val>
                                        </p:tav>
                                        <p:tav tm="100000">
                                          <p:val>
                                            <p:strVal val="#ppt_x"/>
                                          </p:val>
                                        </p:tav>
                                      </p:tavLst>
                                    </p:anim>
                                    <p:anim calcmode="lin" valueType="num">
                                      <p:cBhvr>
                                        <p:cTn id="9"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
                                            <p:txEl>
                                              <p:pRg st="0" end="0"/>
                                            </p:txEl>
                                          </p:spTgt>
                                        </p:tgtEl>
                                        <p:attrNameLst>
                                          <p:attrName>style.visibility</p:attrName>
                                        </p:attrNameLst>
                                      </p:cBhvr>
                                      <p:to>
                                        <p:strVal val="visible"/>
                                      </p:to>
                                    </p:set>
                                    <p:animEffect transition="in" filter="fade">
                                      <p:cBhvr>
                                        <p:cTn id="14" dur="1000"/>
                                        <p:tgtEl>
                                          <p:spTgt spid="104">
                                            <p:txEl>
                                              <p:pRg st="0" end="0"/>
                                            </p:txEl>
                                          </p:spTgt>
                                        </p:tgtEl>
                                      </p:cBhvr>
                                    </p:animEffect>
                                    <p:anim calcmode="lin" valueType="num">
                                      <p:cBhvr>
                                        <p:cTn id="15" dur="1000" fill="hold"/>
                                        <p:tgtEl>
                                          <p:spTgt spid="10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1000"/>
                                        <p:tgtEl>
                                          <p:spTgt spid="16">
                                            <p:txEl>
                                              <p:pRg st="0" end="0"/>
                                            </p:txEl>
                                          </p:spTgt>
                                        </p:tgtEl>
                                      </p:cBhvr>
                                    </p:animEffect>
                                    <p:anim calcmode="lin" valueType="num">
                                      <p:cBhvr>
                                        <p:cTn id="22"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ổ tay ghi chú dạng lò xo">
  <a:themeElements>
    <a:clrScheme name="Custom 1">
      <a:dk1>
        <a:srgbClr val="383838"/>
      </a:dk1>
      <a:lt1>
        <a:sysClr val="window" lastClr="FFFFFF"/>
      </a:lt1>
      <a:dk2>
        <a:srgbClr val="CCCC00"/>
      </a:dk2>
      <a:lt2>
        <a:srgbClr val="FFFF00"/>
      </a:lt2>
      <a:accent1>
        <a:srgbClr val="00B0F0"/>
      </a:accent1>
      <a:accent2>
        <a:srgbClr val="0070C0"/>
      </a:accent2>
      <a:accent3>
        <a:srgbClr val="00EA1C"/>
      </a:accent3>
      <a:accent4>
        <a:srgbClr val="00B050"/>
      </a:accent4>
      <a:accent5>
        <a:srgbClr val="C00000"/>
      </a:accent5>
      <a:accent6>
        <a:srgbClr val="FF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oi gian thuc hien cv">
  <a:themeElements>
    <a:clrScheme name="Custom 1">
      <a:dk1>
        <a:srgbClr val="383838"/>
      </a:dk1>
      <a:lt1>
        <a:sysClr val="window" lastClr="FFFFFF"/>
      </a:lt1>
      <a:dk2>
        <a:srgbClr val="CCCC00"/>
      </a:dk2>
      <a:lt2>
        <a:srgbClr val="FFFF00"/>
      </a:lt2>
      <a:accent1>
        <a:srgbClr val="00B0F0"/>
      </a:accent1>
      <a:accent2>
        <a:srgbClr val="0070C0"/>
      </a:accent2>
      <a:accent3>
        <a:srgbClr val="00EA1C"/>
      </a:accent3>
      <a:accent4>
        <a:srgbClr val="00B050"/>
      </a:accent4>
      <a:accent5>
        <a:srgbClr val="C00000"/>
      </a:accent5>
      <a:accent6>
        <a:srgbClr val="FF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1031</TotalTime>
  <Words>1540</Words>
  <Application>Microsoft Office PowerPoint</Application>
  <PresentationFormat>On-screen Show (4:3)</PresentationFormat>
  <Paragraphs>157</Paragraphs>
  <Slides>28</Slides>
  <Notes>8</Notes>
  <HiddenSlides>0</HiddenSlides>
  <MMClips>2</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28</vt:i4>
      </vt:variant>
    </vt:vector>
  </HeadingPairs>
  <TitlesOfParts>
    <vt:vector size="45" baseType="lpstr">
      <vt:lpstr>ＭＳ Ｐゴシック</vt:lpstr>
      <vt:lpstr>宋体</vt:lpstr>
      <vt:lpstr>Arial</vt:lpstr>
      <vt:lpstr>Calibri</vt:lpstr>
      <vt:lpstr>굴림</vt:lpstr>
      <vt:lpstr>Merriweather</vt:lpstr>
      <vt:lpstr>Roboto</vt:lpstr>
      <vt:lpstr>Symbol</vt:lpstr>
      <vt:lpstr>Times New Roman</vt:lpstr>
      <vt:lpstr>仓耳玄三M W05</vt:lpstr>
      <vt:lpstr>Office Theme</vt:lpstr>
      <vt:lpstr>Sổ tay ghi chú dạng lò xo</vt:lpstr>
      <vt:lpstr>2_Office Theme</vt:lpstr>
      <vt:lpstr>3_Office Theme</vt:lpstr>
      <vt:lpstr>4_Office Theme</vt:lpstr>
      <vt:lpstr>5_Office Theme</vt:lpstr>
      <vt:lpstr>thoi gian thuc hien cv</vt:lpstr>
      <vt:lpstr>PowerPoint Presentation</vt:lpstr>
      <vt:lpstr>PowerPoint Presentation</vt:lpstr>
      <vt:lpstr>PowerPoint Presentation</vt:lpstr>
      <vt:lpstr>PowerPoint Presentation</vt:lpstr>
      <vt:lpstr>PowerPoint Presentation</vt:lpstr>
      <vt:lpstr> </vt:lpstr>
      <vt:lpstr>PowerPoint Presentation</vt:lpstr>
      <vt:lpstr>Mở rộng</vt:lpstr>
      <vt:lpstr>Thảo luận và trả lời câu hỏi</vt:lpstr>
      <vt:lpstr>(Hình 2.2)</vt:lpstr>
      <vt:lpstr>PowerPoint Presentation</vt:lpstr>
      <vt:lpstr>PowerPoint Presentation</vt:lpstr>
      <vt:lpstr>PowerPoint Presentation</vt:lpstr>
      <vt:lpstr>PowerPoint Presentation</vt:lpstr>
      <vt:lpstr>PowerPoint Presentation</vt:lpstr>
      <vt:lpstr>PowerPoint Presentation</vt:lpstr>
      <vt:lpstr>Thảo luận  và trả lời câu hỏi</vt:lpstr>
      <vt:lpstr>PowerPoint Presentation</vt:lpstr>
      <vt:lpstr>PowerPoint Presentation</vt:lpstr>
      <vt:lpstr>PowerPoint Presentation</vt:lpstr>
      <vt:lpstr>PowerPoint Presentation</vt:lpstr>
      <vt:lpstr>PowerPoint Presentation</vt:lpstr>
      <vt:lpstr>PowerPoint Presentation</vt:lpstr>
      <vt:lpstr>Cách tính thời gian </vt:lpstr>
      <vt:lpstr>Luyện tập mở rộng</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98</cp:revision>
  <dcterms:created xsi:type="dcterms:W3CDTF">2021-07-30T18:27:55Z</dcterms:created>
  <dcterms:modified xsi:type="dcterms:W3CDTF">2024-09-13T02:25:55Z</dcterms:modified>
</cp:coreProperties>
</file>