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1" r:id="rId4"/>
    <p:sldId id="258" r:id="rId5"/>
    <p:sldId id="272" r:id="rId6"/>
    <p:sldId id="273" r:id="rId7"/>
    <p:sldId id="268" r:id="rId8"/>
    <p:sldId id="285" r:id="rId9"/>
    <p:sldId id="259" r:id="rId10"/>
    <p:sldId id="260" r:id="rId11"/>
    <p:sldId id="261" r:id="rId12"/>
    <p:sldId id="274" r:id="rId13"/>
    <p:sldId id="262" r:id="rId14"/>
    <p:sldId id="263" r:id="rId15"/>
    <p:sldId id="275" r:id="rId16"/>
    <p:sldId id="264" r:id="rId17"/>
    <p:sldId id="265" r:id="rId18"/>
    <p:sldId id="266" r:id="rId19"/>
    <p:sldId id="267" r:id="rId20"/>
    <p:sldId id="276" r:id="rId21"/>
    <p:sldId id="277" r:id="rId22"/>
    <p:sldId id="269" r:id="rId23"/>
    <p:sldId id="278" r:id="rId24"/>
    <p:sldId id="279" r:id="rId25"/>
    <p:sldId id="281" r:id="rId26"/>
    <p:sldId id="280" r:id="rId27"/>
    <p:sldId id="282" r:id="rId28"/>
    <p:sldId id="283" r:id="rId29"/>
    <p:sldId id="284" r:id="rId30"/>
  </p:sldIdLst>
  <p:sldSz cx="18288000" cy="10287000"/>
  <p:notesSz cx="6858000" cy="9144000"/>
  <p:embeddedFontLs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9"/>
    <a:srgbClr val="FFF1BD"/>
    <a:srgbClr val="A65802"/>
    <a:srgbClr val="F4F3EF"/>
    <a:srgbClr val="2B375A"/>
    <a:srgbClr val="CC0000"/>
    <a:srgbClr val="004030"/>
    <a:srgbClr val="000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629"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5" Type="http://schemas.openxmlformats.org/officeDocument/2006/relationships/image" Target="../media/image11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146.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86.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 Id="rId43" Type="http://schemas.openxmlformats.org/officeDocument/2006/relationships/image" Target="../media/image136.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png"/><Relationship Id="rId31" Type="http://schemas.openxmlformats.org/officeDocument/2006/relationships/image" Target="../media/image74.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29" Type="http://schemas.openxmlformats.org/officeDocument/2006/relationships/image" Target="../media/image41.png"/><Relationship Id="rId1" Type="http://schemas.openxmlformats.org/officeDocument/2006/relationships/slideLayout" Target="../slideLayouts/slideLayout7.xml"/><Relationship Id="rId28" Type="http://schemas.openxmlformats.org/officeDocument/2006/relationships/image" Target="../media/image40.png"/><Relationship Id="rId23" Type="http://schemas.openxmlformats.org/officeDocument/2006/relationships/image" Target="../media/image221.svg"/><Relationship Id="rId36" Type="http://schemas.openxmlformats.org/officeDocument/2006/relationships/image" Target="../media/image129.svg"/><Relationship Id="rId31" Type="http://schemas.openxmlformats.org/officeDocument/2006/relationships/image" Target="../media/image43.png"/><Relationship Id="rId27" Type="http://schemas.openxmlformats.org/officeDocument/2006/relationships/image" Target="../media/image261.svg"/><Relationship Id="rId30"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59"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58" Type="http://schemas.openxmlformats.org/officeDocument/2006/relationships/image" Target="../media/image209.svg"/><Relationship Id="rId15"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8" Type="http://schemas.openxmlformats.org/officeDocument/2006/relationships/image" Target="../media/image55.png"/><Relationship Id="rId3" Type="http://schemas.microsoft.com/office/2007/relationships/hdphoto" Target="../media/hdphoto2.wdp"/><Relationship Id="rId17" Type="http://schemas.openxmlformats.org/officeDocument/2006/relationships/image" Target="../media/image271.svg"/><Relationship Id="rId2" Type="http://schemas.openxmlformats.org/officeDocument/2006/relationships/image" Target="../media/image52.png"/><Relationship Id="rId20" Type="http://schemas.openxmlformats.org/officeDocument/2006/relationships/image" Target="../media/image46.svg"/><Relationship Id="rId1" Type="http://schemas.openxmlformats.org/officeDocument/2006/relationships/slideLayout" Target="../slideLayouts/slideLayout7.xml"/><Relationship Id="rId5" Type="http://schemas.openxmlformats.org/officeDocument/2006/relationships/image" Target="../media/image54.png"/><Relationship Id="rId19" Type="http://schemas.openxmlformats.org/officeDocument/2006/relationships/image" Target="../media/image56.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8" Type="http://schemas.openxmlformats.org/officeDocument/2006/relationships/image" Target="../media/image55.png"/><Relationship Id="rId3" Type="http://schemas.microsoft.com/office/2007/relationships/hdphoto" Target="../media/hdphoto2.wdp"/><Relationship Id="rId17" Type="http://schemas.openxmlformats.org/officeDocument/2006/relationships/image" Target="../media/image271.svg"/><Relationship Id="rId2" Type="http://schemas.openxmlformats.org/officeDocument/2006/relationships/image" Target="../media/image52.png"/><Relationship Id="rId20" Type="http://schemas.openxmlformats.org/officeDocument/2006/relationships/image" Target="../media/image46.svg"/><Relationship Id="rId1" Type="http://schemas.openxmlformats.org/officeDocument/2006/relationships/slideLayout" Target="../slideLayouts/slideLayout7.xml"/><Relationship Id="rId5" Type="http://schemas.openxmlformats.org/officeDocument/2006/relationships/image" Target="../media/image54.png"/><Relationship Id="rId19" Type="http://schemas.openxmlformats.org/officeDocument/2006/relationships/image" Target="../media/image56.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18" Type="http://schemas.openxmlformats.org/officeDocument/2006/relationships/image" Target="../media/image55.png"/><Relationship Id="rId3" Type="http://schemas.microsoft.com/office/2007/relationships/hdphoto" Target="../media/hdphoto2.wdp"/><Relationship Id="rId17" Type="http://schemas.openxmlformats.org/officeDocument/2006/relationships/image" Target="../media/image271.svg"/><Relationship Id="rId2" Type="http://schemas.openxmlformats.org/officeDocument/2006/relationships/image" Target="../media/image52.png"/><Relationship Id="rId20" Type="http://schemas.openxmlformats.org/officeDocument/2006/relationships/image" Target="../media/image46.svg"/><Relationship Id="rId1" Type="http://schemas.openxmlformats.org/officeDocument/2006/relationships/slideLayout" Target="../slideLayouts/slideLayout7.xml"/><Relationship Id="rId5" Type="http://schemas.openxmlformats.org/officeDocument/2006/relationships/image" Target="../media/image54.png"/><Relationship Id="rId19" Type="http://schemas.openxmlformats.org/officeDocument/2006/relationships/image" Target="../media/image56.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21" Type="http://schemas.openxmlformats.org/officeDocument/2006/relationships/image" Target="../media/image59.png"/><Relationship Id="rId2" Type="http://schemas.openxmlformats.org/officeDocument/2006/relationships/image" Target="../media/image57.png"/><Relationship Id="rId20" Type="http://schemas.openxmlformats.org/officeDocument/2006/relationships/image" Target="../media/image58.png"/><Relationship Id="rId1" Type="http://schemas.openxmlformats.org/officeDocument/2006/relationships/slideLayout" Target="../slideLayouts/slideLayout7.xml"/><Relationship Id="rId19" Type="http://schemas.openxmlformats.org/officeDocument/2006/relationships/image" Target="../media/image154.svg"/><Relationship Id="rId22" Type="http://schemas.openxmlformats.org/officeDocument/2006/relationships/image" Target="../media/image60.png"/></Relationships>
</file>

<file path=ppt/slides/_rels/slide23.xml.rels><?xml version="1.0" encoding="UTF-8" standalone="yes"?>
<Relationships xmlns="http://schemas.openxmlformats.org/package/2006/relationships"><Relationship Id="rId21" Type="http://schemas.openxmlformats.org/officeDocument/2006/relationships/image" Target="../media/image63.png"/><Relationship Id="rId3" Type="http://schemas.openxmlformats.org/officeDocument/2006/relationships/image" Target="../media/image460.svg"/><Relationship Id="rId2" Type="http://schemas.openxmlformats.org/officeDocument/2006/relationships/image" Target="../media/image61.png"/><Relationship Id="rId20" Type="http://schemas.openxmlformats.org/officeDocument/2006/relationships/image" Target="../media/image62.png"/><Relationship Id="rId1" Type="http://schemas.openxmlformats.org/officeDocument/2006/relationships/slideLayout" Target="../slideLayouts/slideLayout7.xml"/><Relationship Id="rId19"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86.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00.sv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18" Type="http://schemas.openxmlformats.org/officeDocument/2006/relationships/image" Target="../media/image70.png"/><Relationship Id="rId17" Type="http://schemas.openxmlformats.org/officeDocument/2006/relationships/image" Target="../media/image69.png"/><Relationship Id="rId25" Type="http://schemas.openxmlformats.org/officeDocument/2006/relationships/image" Target="../media/image2180.svg"/><Relationship Id="rId2" Type="http://schemas.openxmlformats.org/officeDocument/2006/relationships/image" Target="../media/image67.png"/><Relationship Id="rId16" Type="http://schemas.openxmlformats.org/officeDocument/2006/relationships/image" Target="../media/image68.png"/><Relationship Id="rId1" Type="http://schemas.openxmlformats.org/officeDocument/2006/relationships/slideLayout" Target="../slideLayouts/slideLayout7.xml"/><Relationship Id="rId15" Type="http://schemas.openxmlformats.org/officeDocument/2006/relationships/image" Target="../media/image140.svg"/></Relationships>
</file>

<file path=ppt/slides/_rels/slide26.xml.rels><?xml version="1.0" encoding="UTF-8" standalone="yes"?>
<Relationships xmlns="http://schemas.openxmlformats.org/package/2006/relationships"><Relationship Id="rId21" Type="http://schemas.openxmlformats.org/officeDocument/2006/relationships/image" Target="../media/image214.svg"/><Relationship Id="rId25" Type="http://schemas.openxmlformats.org/officeDocument/2006/relationships/image" Target="../media/image216.svg"/><Relationship Id="rId2" Type="http://schemas.openxmlformats.org/officeDocument/2006/relationships/image" Target="../media/image71.png"/><Relationship Id="rId1" Type="http://schemas.openxmlformats.org/officeDocument/2006/relationships/slideLayout" Target="../slideLayouts/slideLayout7.xml"/><Relationship Id="rId24" Type="http://schemas.openxmlformats.org/officeDocument/2006/relationships/image" Target="../media/image73.png"/><Relationship Id="rId23" Type="http://schemas.openxmlformats.org/officeDocument/2006/relationships/image" Target="../media/image112.svg"/><Relationship Id="rId22"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4.svg"/><Relationship Id="rId28" Type="http://schemas.openxmlformats.org/officeDocument/2006/relationships/image" Target="../media/image215.sv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92.svg"/><Relationship Id="rId7" Type="http://schemas.openxmlformats.org/officeDocument/2006/relationships/image" Target="../media/image186.svg"/><Relationship Id="rId2" Type="http://schemas.openxmlformats.org/officeDocument/2006/relationships/image" Target="../media/image76.png"/><Relationship Id="rId16" Type="http://schemas.openxmlformats.org/officeDocument/2006/relationships/image" Target="../media/image80.png"/><Relationship Id="rId1" Type="http://schemas.openxmlformats.org/officeDocument/2006/relationships/slideLayout" Target="../slideLayouts/slideLayout7.xml"/><Relationship Id="rId11" Type="http://schemas.openxmlformats.org/officeDocument/2006/relationships/image" Target="../media/image190.svg"/><Relationship Id="rId15" Type="http://schemas.openxmlformats.org/officeDocument/2006/relationships/image" Target="../media/image79.png"/><Relationship Id="rId14" Type="http://schemas.openxmlformats.org/officeDocument/2006/relationships/image" Target="../media/image78.png"/><Relationship Id="rId9" Type="http://schemas.openxmlformats.org/officeDocument/2006/relationships/image" Target="../media/image188.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1.png"/><Relationship Id="rId48" Type="http://schemas.openxmlformats.org/officeDocument/2006/relationships/image" Target="../media/image203.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2.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png"/><Relationship Id="rId15" Type="http://schemas.openxmlformats.org/officeDocument/2006/relationships/image" Target="../media/image58.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33" Type="http://schemas.openxmlformats.org/officeDocument/2006/relationships/image" Target="../media/image74.svg"/><Relationship Id="rId2" Type="http://schemas.openxmlformats.org/officeDocument/2006/relationships/image" Target="../media/image16.png"/><Relationship Id="rId1" Type="http://schemas.openxmlformats.org/officeDocument/2006/relationships/slideLayout" Target="../slideLayouts/slideLayout7.xml"/><Relationship Id="rId32" Type="http://schemas.openxmlformats.org/officeDocument/2006/relationships/image" Target="../media/image18.png"/><Relationship Id="rId31" Type="http://schemas.openxmlformats.org/officeDocument/2006/relationships/image" Target="../media/image30.svg"/></Relationships>
</file>

<file path=ppt/slides/_rels/slide8.xml.rels><?xml version="1.0" encoding="UTF-8" standalone="yes"?>
<Relationships xmlns="http://schemas.openxmlformats.org/package/2006/relationships"><Relationship Id="rId26" Type="http://schemas.openxmlformats.org/officeDocument/2006/relationships/image" Target="../media/image22.png"/><Relationship Id="rId17" Type="http://schemas.openxmlformats.org/officeDocument/2006/relationships/image" Target="../media/image21.png"/><Relationship Id="rId25" Type="http://schemas.openxmlformats.org/officeDocument/2006/relationships/image" Target="../media/image24.svg"/><Relationship Id="rId33" Type="http://schemas.openxmlformats.org/officeDocument/2006/relationships/image" Target="../media/image76.svg"/><Relationship Id="rId2" Type="http://schemas.openxmlformats.org/officeDocument/2006/relationships/image" Target="../media/image19.png"/><Relationship Id="rId16" Type="http://schemas.openxmlformats.org/officeDocument/2006/relationships/image" Target="../media/image20.png"/><Relationship Id="rId1" Type="http://schemas.openxmlformats.org/officeDocument/2006/relationships/slideLayout" Target="../slideLayouts/slideLayout7.xml"/><Relationship Id="rId15" Type="http://schemas.openxmlformats.org/officeDocument/2006/relationships/image" Target="NULL"/><Relationship Id="rId10"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4905236">
            <a:off x="13920386" y="-844056"/>
            <a:ext cx="6677828" cy="5684501"/>
          </a:xfrm>
          <a:prstGeom prst="rect">
            <a:avLst/>
          </a:prstGeom>
        </p:spPr>
      </p:pic>
      <p:pic>
        <p:nvPicPr>
          <p:cNvPr id="7" name="Picture 7"/>
          <p:cNvPicPr>
            <a:picLocks noChangeAspect="1"/>
          </p:cNvPicPr>
          <p:nvPr/>
        </p:nvPicPr>
        <p:blipFill>
          <a:blip r:embed="rId3"/>
          <a:srcRect/>
          <a:stretch>
            <a:fillRect/>
          </a:stretch>
        </p:blipFill>
        <p:spPr>
          <a:xfrm>
            <a:off x="13334485" y="79048"/>
            <a:ext cx="4603054" cy="4021919"/>
          </a:xfrm>
          <a:prstGeom prst="rect">
            <a:avLst/>
          </a:prstGeom>
        </p:spPr>
      </p:pic>
      <p:pic>
        <p:nvPicPr>
          <p:cNvPr id="8" name="Picture 8"/>
          <p:cNvPicPr>
            <a:picLocks noChangeAspect="1"/>
          </p:cNvPicPr>
          <p:nvPr/>
        </p:nvPicPr>
        <p:blipFill>
          <a:blip r:embed="rId2"/>
          <a:srcRect/>
          <a:stretch>
            <a:fillRect/>
          </a:stretch>
        </p:blipFill>
        <p:spPr>
          <a:xfrm rot="-6536448">
            <a:off x="-4365305" y="5339413"/>
            <a:ext cx="6677828" cy="5684501"/>
          </a:xfrm>
          <a:prstGeom prst="rect">
            <a:avLst/>
          </a:prstGeom>
        </p:spPr>
      </p:pic>
      <p:sp>
        <p:nvSpPr>
          <p:cNvPr id="9" name="TextBox 15">
            <a:extLst>
              <a:ext uri="{FF2B5EF4-FFF2-40B4-BE49-F238E27FC236}">
                <a16:creationId xmlns:a16="http://schemas.microsoft.com/office/drawing/2014/main" id="{DCAF2297-A388-73BD-8AA0-2D2FC6F2664C}"/>
              </a:ext>
            </a:extLst>
          </p:cNvPr>
          <p:cNvSpPr txBox="1"/>
          <p:nvPr/>
        </p:nvSpPr>
        <p:spPr>
          <a:xfrm>
            <a:off x="349275" y="3908705"/>
            <a:ext cx="17590036" cy="3120854"/>
          </a:xfrm>
          <a:prstGeom prst="rect">
            <a:avLst/>
          </a:prstGeom>
        </p:spPr>
        <p:txBody>
          <a:bodyPr wrap="square" lIns="0" tIns="0" rIns="0" bIns="0" rtlCol="0" anchor="t">
            <a:spAutoFit/>
          </a:bodyPr>
          <a:lstStyle/>
          <a:p>
            <a:pPr algn="ctr">
              <a:lnSpc>
                <a:spcPct val="130000"/>
              </a:lnSpc>
            </a:pPr>
            <a:r>
              <a:rPr lang="en-US" sz="7800" b="1" dirty="0" smtClean="0">
                <a:solidFill>
                  <a:schemeClr val="tx1">
                    <a:lumMod val="85000"/>
                    <a:lumOff val="15000"/>
                  </a:schemeClr>
                </a:solidFill>
                <a:latin typeface="Arial" panose="020B0604020202020204" pitchFamily="34" charset="0"/>
                <a:cs typeface="Arial" panose="020B0604020202020204" pitchFamily="34" charset="0"/>
              </a:rPr>
              <a:t>THÂN MẾN CHÀO CÁC EM HỌC SINH ĐẾN </a:t>
            </a:r>
            <a:r>
              <a:rPr lang="en-US" sz="7800" b="1" dirty="0">
                <a:solidFill>
                  <a:schemeClr val="tx1">
                    <a:lumMod val="85000"/>
                    <a:lumOff val="15000"/>
                  </a:schemeClr>
                </a:solidFill>
                <a:latin typeface="Arial" panose="020B0604020202020204" pitchFamily="34" charset="0"/>
                <a:cs typeface="Arial" panose="020B0604020202020204" pitchFamily="34" charset="0"/>
              </a:rPr>
              <a:t>VỚI </a:t>
            </a:r>
            <a:r>
              <a:rPr lang="en-US" sz="7800" b="1" dirty="0" smtClean="0">
                <a:solidFill>
                  <a:schemeClr val="tx1">
                    <a:lumMod val="85000"/>
                    <a:lumOff val="15000"/>
                  </a:schemeClr>
                </a:solidFill>
                <a:latin typeface="Arial" panose="020B0604020202020204" pitchFamily="34" charset="0"/>
                <a:cs typeface="Arial" panose="020B0604020202020204" pitchFamily="34" charset="0"/>
              </a:rPr>
              <a:t>BÀI HỌC HÔM NAY</a:t>
            </a:r>
            <a:endParaRPr lang="en-US" sz="78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5943600" y="7918704"/>
            <a:ext cx="6400800" cy="2368296"/>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5468600" y="8115300"/>
            <a:ext cx="4419600" cy="2773299"/>
          </a:xfrm>
          <a:prstGeom prst="rect">
            <a:avLst/>
          </a:prstGeom>
        </p:spPr>
      </p:pic>
      <p:pic>
        <p:nvPicPr>
          <p:cNvPr id="6" name="Picture 6"/>
          <p:cNvPicPr>
            <a:picLocks noChangeAspect="1"/>
          </p:cNvPicPr>
          <p:nvPr/>
        </p:nvPicPr>
        <p:blipFill>
          <a:blip r:embed="rId2"/>
          <a:srcRect/>
          <a:stretch>
            <a:fillRect/>
          </a:stretch>
        </p:blipFill>
        <p:spPr>
          <a:xfrm>
            <a:off x="-1034699" y="-119295"/>
            <a:ext cx="4312434" cy="2706053"/>
          </a:xfrm>
          <a:prstGeom prst="rect">
            <a:avLst/>
          </a:prstGeom>
        </p:spPr>
      </p:pic>
      <p:pic>
        <p:nvPicPr>
          <p:cNvPr id="8"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343400" y="952500"/>
            <a:ext cx="12725400" cy="5556513"/>
          </a:xfrm>
          <a:prstGeom prst="rect">
            <a:avLst/>
          </a:prstGeom>
        </p:spPr>
      </p:pic>
      <p:pic>
        <p:nvPicPr>
          <p:cNvPr id="7" name="Picture 3"/>
          <p:cNvPicPr>
            <a:picLocks noChangeAspect="1"/>
          </p:cNvPicPr>
          <p:nvPr/>
        </p:nvPicPr>
        <p:blipFill>
          <a:blip r:embed="rId12"/>
          <a:srcRect/>
          <a:stretch>
            <a:fillRect/>
          </a:stretch>
        </p:blipFill>
        <p:spPr>
          <a:xfrm>
            <a:off x="1104420" y="3467100"/>
            <a:ext cx="4346630" cy="6661501"/>
          </a:xfrm>
          <a:prstGeom prst="rect">
            <a:avLst/>
          </a:prstGeom>
        </p:spPr>
      </p:pic>
      <p:sp>
        <p:nvSpPr>
          <p:cNvPr id="9" name="Rectangle 8"/>
          <p:cNvSpPr/>
          <p:nvPr/>
        </p:nvSpPr>
        <p:spPr>
          <a:xfrm>
            <a:off x="6172200" y="2299595"/>
            <a:ext cx="9829800" cy="2862322"/>
          </a:xfrm>
          <a:prstGeom prst="rect">
            <a:avLst/>
          </a:prstGeom>
        </p:spPr>
        <p:txBody>
          <a:bodyPr wrap="square">
            <a:spAutoFit/>
          </a:bodyPr>
          <a:lstStyle/>
          <a:p>
            <a:pPr algn="just">
              <a:lnSpc>
                <a:spcPct val="150000"/>
              </a:lnSpc>
              <a:spcBef>
                <a:spcPts val="100"/>
              </a:spcBef>
              <a:spcAft>
                <a:spcPts val="1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Thảo luận nhóm đôi: Đọc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thông tin mục 1 SGK tr.24 và trả lời câu hỏi: </a:t>
            </a:r>
            <a:r>
              <a:rPr lang="nl-NL" sz="4000" i="1" dirty="0">
                <a:solidFill>
                  <a:srgbClr val="000000"/>
                </a:solidFill>
                <a:latin typeface="Arial" panose="020B0604020202020204" pitchFamily="34" charset="0"/>
                <a:ea typeface="Calibri" panose="020F0502020204030204" pitchFamily="34" charset="0"/>
                <a:cs typeface="Arial" panose="020B0604020202020204" pitchFamily="34" charset="0"/>
              </a:rPr>
              <a:t>Vì sao xuất hiện Phong trào Cải cách tôn giáo?</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Nguyên</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nhân</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của</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schemeClr val="accent2"/>
                </a:solidFill>
                <a:latin typeface="Arial" panose="020B0604020202020204" pitchFamily="34" charset="0"/>
                <a:ea typeface="Calibri" panose="020F0502020204030204" pitchFamily="34" charset="0"/>
                <a:cs typeface="Arial" panose="020B0604020202020204" pitchFamily="34" charset="0"/>
              </a:rPr>
              <a:t>P</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hong</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trào</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Cải</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cách</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tôn</a:t>
            </a:r>
            <a:r>
              <a:rPr lang="en-US" sz="5500" b="1" dirty="0" smtClean="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accent2"/>
                </a:solidFill>
                <a:latin typeface="Arial" panose="020B0604020202020204" pitchFamily="34" charset="0"/>
                <a:ea typeface="Calibri" panose="020F0502020204030204" pitchFamily="34" charset="0"/>
                <a:cs typeface="Arial" panose="020B0604020202020204" pitchFamily="34" charset="0"/>
              </a:rPr>
              <a:t>giáo</a:t>
            </a:r>
            <a:endParaRPr lang="en-US" sz="5500" b="1"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64309" y="2247900"/>
            <a:ext cx="16959381" cy="7212231"/>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chỗ</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dựa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vững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chắc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chi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toàn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thần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hưng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khai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đàn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áp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bộ</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cản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bước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tiến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muốn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thay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tổ</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chức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1517,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phép</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do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thẻ</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miễn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tội</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bùng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cuối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11" name="Picture 7"/>
          <p:cNvPicPr>
            <a:picLocks noChangeAspect="1"/>
          </p:cNvPicPr>
          <p:nvPr/>
        </p:nvPicPr>
        <p:blipFill>
          <a:blip r:embed="rId2">
            <a:duotone>
              <a:prstClr val="black"/>
              <a:schemeClr val="tx2">
                <a:tint val="45000"/>
                <a:satMod val="400000"/>
              </a:schemeClr>
            </a:duotone>
          </a:blip>
          <a:srcRect/>
          <a:stretch>
            <a:fillRect/>
          </a:stretch>
        </p:blipFill>
        <p:spPr>
          <a:xfrm rot="1077133">
            <a:off x="-3720230" y="-1982581"/>
            <a:ext cx="11570439" cy="3207507"/>
          </a:xfrm>
          <a:prstGeom prst="rect">
            <a:avLst/>
          </a:prstGeom>
        </p:spPr>
      </p:pic>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914920" flipH="1">
            <a:off x="17045015" y="7884531"/>
            <a:ext cx="1157349" cy="3151198"/>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500"/>
                                        <p:tgtEl>
                                          <p:spTgt spid="9">
                                            <p:txEl>
                                              <p:pRg st="1" end="1"/>
                                            </p:txEl>
                                          </p:spTgt>
                                        </p:tgtEl>
                                      </p:cBhvr>
                                    </p:animEffect>
                                    <p:anim calcmode="lin" valueType="num">
                                      <p:cBhvr>
                                        <p:cTn id="2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wipe(left)">
                                      <p:cBhvr>
                                        <p:cTn id="26" dur="500"/>
                                        <p:tgtEl>
                                          <p:spTgt spid="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500"/>
                                        <p:tgtEl>
                                          <p:spTgt spid="9">
                                            <p:txEl>
                                              <p:pRg st="3" end="3"/>
                                            </p:txEl>
                                          </p:spTgt>
                                        </p:tgtEl>
                                      </p:cBhvr>
                                    </p:animEffect>
                                    <p:anim calcmode="lin" valueType="num">
                                      <p:cBhvr>
                                        <p:cTn id="32"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wipe(left)">
                                      <p:cBhvr>
                                        <p:cTn id="3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BB2F50-DC8B-AFEB-AF3D-598CC090F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764">
            <a:off x="982476" y="297504"/>
            <a:ext cx="10911287" cy="7467036"/>
          </a:xfrm>
          <a:prstGeom prst="rect">
            <a:avLst/>
          </a:prstGeom>
          <a:ln>
            <a:noFill/>
          </a:ln>
          <a:effectLst>
            <a:outerShdw blurRad="190500" algn="tl" rotWithShape="0">
              <a:srgbClr val="000000">
                <a:alpha val="70000"/>
              </a:srgbClr>
            </a:outerShdw>
          </a:effectLst>
        </p:spPr>
      </p:pic>
      <p:pic>
        <p:nvPicPr>
          <p:cNvPr id="6" name="Picture 6"/>
          <p:cNvPicPr>
            <a:picLocks noChangeAspect="1"/>
          </p:cNvPicPr>
          <p:nvPr/>
        </p:nvPicPr>
        <p:blipFill>
          <a:blip r:embed="rId3"/>
          <a:srcRect/>
          <a:stretch>
            <a:fillRect/>
          </a:stretch>
        </p:blipFill>
        <p:spPr>
          <a:xfrm>
            <a:off x="15735300" y="-419100"/>
            <a:ext cx="3429000" cy="2408873"/>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7565461" y="3924300"/>
            <a:ext cx="9979542" cy="6079972"/>
          </a:xfrm>
          <a:prstGeom prst="rect">
            <a:avLst/>
          </a:prstGeom>
        </p:spPr>
      </p:pic>
      <p:sp>
        <p:nvSpPr>
          <p:cNvPr id="2" name="Rectangle 1"/>
          <p:cNvSpPr/>
          <p:nvPr/>
        </p:nvSpPr>
        <p:spPr>
          <a:xfrm>
            <a:off x="1379617" y="1049367"/>
            <a:ext cx="10117003" cy="3600986"/>
          </a:xfrm>
          <a:prstGeom prst="rect">
            <a:avLst/>
          </a:prstGeom>
        </p:spPr>
        <p:txBody>
          <a:bodyPr wrap="square">
            <a:spAutoFit/>
          </a:bodyPr>
          <a:lstStyle/>
          <a:p>
            <a:pPr algn="just">
              <a:lnSpc>
                <a:spcPct val="150000"/>
              </a:lnSpc>
              <a:spcBef>
                <a:spcPts val="100"/>
              </a:spcBef>
              <a:spcAft>
                <a:spcPts val="100"/>
              </a:spcAft>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Đ</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ọc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mục Em có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biết, quan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sát Hình 5.1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trả lời câu hỏi: </a:t>
            </a:r>
            <a:r>
              <a:rPr lang="nl-NL" sz="3800" i="1" dirty="0">
                <a:solidFill>
                  <a:srgbClr val="000000"/>
                </a:solidFill>
                <a:latin typeface="Arial" panose="020B0604020202020204" pitchFamily="34" charset="0"/>
                <a:ea typeface="Calibri" panose="020F0502020204030204" pitchFamily="34" charset="0"/>
                <a:cs typeface="Arial" panose="020B0604020202020204" pitchFamily="34" charset="0"/>
              </a:rPr>
              <a:t>Tại sao việc nhà thờ bán “thẻ miễn tội” lại châm ngòi cho phong trào Cải cách tôn giáo bùng nổ?</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2362200" y="5735368"/>
            <a:ext cx="3603060" cy="4725325"/>
          </a:xfrm>
          <a:prstGeom prst="rect">
            <a:avLst/>
          </a:prstGeom>
        </p:spPr>
      </p:pic>
    </p:spTree>
    <p:extLst>
      <p:ext uri="{BB962C8B-B14F-4D97-AF65-F5344CB8AC3E}">
        <p14:creationId xmlns:p14="http://schemas.microsoft.com/office/powerpoint/2010/main" val="294971795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7000"/>
          </a:blip>
          <a:srcRect t="1200" r="5763" b="1200"/>
          <a:stretch>
            <a:fillRect/>
          </a:stretch>
        </p:blipFill>
        <p:spPr>
          <a:xfrm rot="1021140">
            <a:off x="1240457" y="-251613"/>
            <a:ext cx="15549345" cy="10802783"/>
          </a:xfrm>
          <a:prstGeom prst="rect">
            <a:avLst/>
          </a:prstGeom>
        </p:spPr>
      </p:pic>
      <p:grpSp>
        <p:nvGrpSpPr>
          <p:cNvPr id="3" name="Group 3"/>
          <p:cNvGrpSpPr/>
          <p:nvPr/>
        </p:nvGrpSpPr>
        <p:grpSpPr>
          <a:xfrm>
            <a:off x="584790" y="7042604"/>
            <a:ext cx="2590800" cy="3098325"/>
            <a:chOff x="0" y="0"/>
            <a:chExt cx="6561317" cy="10876307"/>
          </a:xfrm>
        </p:grpSpPr>
        <p:pic>
          <p:nvPicPr>
            <p:cNvPr id="4" name="Picture 4"/>
            <p:cNvPicPr>
              <a:picLocks noChangeAspect="1"/>
            </p:cNvPicPr>
            <p:nvPr/>
          </p:nvPicPr>
          <p:blipFill>
            <a:blip r:embed="rId3"/>
            <a:srcRect/>
            <a:stretch>
              <a:fillRect/>
            </a:stretch>
          </p:blipFill>
          <p:spPr>
            <a:xfrm>
              <a:off x="173071" y="0"/>
              <a:ext cx="6213351" cy="3060075"/>
            </a:xfrm>
            <a:prstGeom prst="rect">
              <a:avLst/>
            </a:prstGeom>
          </p:spPr>
        </p:pic>
        <p:pic>
          <p:nvPicPr>
            <p:cNvPr id="5" name="Picture 5"/>
            <p:cNvPicPr>
              <a:picLocks noChangeAspect="1"/>
            </p:cNvPicPr>
            <p:nvPr/>
          </p:nvPicPr>
          <p:blipFill>
            <a:blip r:embed="rId4"/>
            <a:srcRect/>
            <a:stretch>
              <a:fillRect/>
            </a:stretch>
          </p:blipFill>
          <p:spPr>
            <a:xfrm>
              <a:off x="0" y="2763396"/>
              <a:ext cx="6561317" cy="8112911"/>
            </a:xfrm>
            <a:prstGeom prst="rect">
              <a:avLst/>
            </a:prstGeom>
          </p:spPr>
        </p:pic>
      </p:grpSp>
      <p:pic>
        <p:nvPicPr>
          <p:cNvPr id="8" name="Picture 8"/>
          <p:cNvPicPr>
            <a:picLocks noChangeAspect="1"/>
          </p:cNvPicPr>
          <p:nvPr/>
        </p:nvPicPr>
        <p:blipFill>
          <a:blip r:embed="rId5"/>
          <a:srcRect/>
          <a:stretch>
            <a:fillRect/>
          </a:stretch>
        </p:blipFill>
        <p:spPr>
          <a:xfrm rot="-10157514">
            <a:off x="860443" y="8294491"/>
            <a:ext cx="2618442" cy="2228949"/>
          </a:xfrm>
          <a:prstGeom prst="rect">
            <a:avLst/>
          </a:prstGeom>
        </p:spPr>
      </p:pic>
      <p:sp>
        <p:nvSpPr>
          <p:cNvPr id="9" name="Rectangle 8"/>
          <p:cNvSpPr/>
          <p:nvPr/>
        </p:nvSpPr>
        <p:spPr>
          <a:xfrm>
            <a:off x="2489823" y="3256952"/>
            <a:ext cx="13050612" cy="3785652"/>
          </a:xfrm>
          <a:prstGeom prst="rect">
            <a:avLst/>
          </a:prstGeom>
        </p:spPr>
        <p:txBody>
          <a:bodyPr wrap="square">
            <a:spAutoFit/>
          </a:bodyPr>
          <a:lstStyle/>
          <a:p>
            <a:pPr algn="just">
              <a:lnSpc>
                <a:spcPct val="150000"/>
              </a:lnSpc>
              <a:spcBef>
                <a:spcPts val="100"/>
              </a:spcBef>
              <a:spcAft>
                <a:spcPts val="1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thẻ</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miễn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ngòi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bùng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nổ</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thẻ</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miễn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thuần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tiền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chứ</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niềm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17049" y="4879846"/>
            <a:ext cx="4646771" cy="5407154"/>
          </a:xfrm>
          <a:prstGeom prst="rect">
            <a:avLst/>
          </a:prstGeom>
        </p:spPr>
      </p:pic>
      <p:pic>
        <p:nvPicPr>
          <p:cNvPr id="11"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rot="20506647">
            <a:off x="13521" y="594187"/>
            <a:ext cx="4986129" cy="1124145"/>
          </a:xfrm>
          <a:prstGeom prst="rect">
            <a:avLst/>
          </a:prstGeom>
        </p:spPr>
      </p:pic>
      <p:pic>
        <p:nvPicPr>
          <p:cNvPr id="12"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rot="1035328">
            <a:off x="13294606" y="631375"/>
            <a:ext cx="4986129" cy="1124145"/>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5485064">
            <a:off x="164658" y="-879229"/>
            <a:ext cx="2836585" cy="4163794"/>
          </a:xfrm>
          <a:prstGeom prst="rect">
            <a:avLst/>
          </a:prstGeom>
        </p:spPr>
      </p:pic>
      <p:pic>
        <p:nvPicPr>
          <p:cNvPr id="5" name="Picture 5"/>
          <p:cNvPicPr>
            <a:picLocks noChangeAspect="1"/>
          </p:cNvPicPr>
          <p:nvPr/>
        </p:nvPicPr>
        <p:blipFill>
          <a:blip r:embed="rId2"/>
          <a:srcRect/>
          <a:stretch>
            <a:fillRect/>
          </a:stretch>
        </p:blipFill>
        <p:spPr>
          <a:xfrm rot="4701648">
            <a:off x="15156333" y="7176402"/>
            <a:ext cx="2836585" cy="4163794"/>
          </a:xfrm>
          <a:prstGeom prst="rect">
            <a:avLst/>
          </a:prstGeom>
        </p:spPr>
      </p:pic>
      <p:sp>
        <p:nvSpPr>
          <p:cNvPr id="6" name="TextBox 5">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Mở</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rộng</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kiến</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thức</a:t>
            </a:r>
            <a:endParaRPr lang="en-US" sz="55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981259" y="2324100"/>
            <a:ext cx="4814306" cy="6403581"/>
          </a:xfrm>
          <a:prstGeom prst="rect">
            <a:avLst/>
          </a:prstGeom>
        </p:spPr>
      </p:pic>
      <p:sp>
        <p:nvSpPr>
          <p:cNvPr id="8" name="Rectangle 7"/>
          <p:cNvSpPr/>
          <p:nvPr/>
        </p:nvSpPr>
        <p:spPr>
          <a:xfrm>
            <a:off x="886766" y="9039146"/>
            <a:ext cx="5003293" cy="901593"/>
          </a:xfrm>
          <a:prstGeom prst="rect">
            <a:avLst/>
          </a:prstGeom>
        </p:spPr>
        <p:txBody>
          <a:bodyPr wrap="none">
            <a:spAutoFit/>
          </a:bodyPr>
          <a:lstStyle/>
          <a:p>
            <a:pPr algn="ctr">
              <a:lnSpc>
                <a:spcPct val="150000"/>
              </a:lnSpc>
              <a:spcBef>
                <a:spcPts val="100"/>
              </a:spcBef>
              <a:spcAft>
                <a:spcPts val="100"/>
              </a:spcAft>
            </a:pP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Lu-</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thơ</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(1483 – 1546)</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096000" y="2235245"/>
            <a:ext cx="11483061" cy="6581289"/>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Ông là một tu </a:t>
            </a: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sĩ, đồng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thời là Giáo sư ở Trường Đại học Vitten-béc (Đức). Lu-thơ căm ghét việc giáo sĩ được phép bán “thẻ miễn tội”.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Năm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1517, ông đã ghim lên cánh cửa nhà thờ bản luận văn chỉ trích Giáo hội. Sau đó, ông bị buộc tội dị giáo (đi ngược lại với đức tin của Giáo hội) và bị trừng phạt.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anim calcmode="lin" valueType="num">
                                      <p:cBhvr>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anim calcmode="lin" valueType="num">
                                      <p:cBhvr>
                                        <p:cTn id="3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396313" y="2933700"/>
            <a:ext cx="13411200" cy="4602902"/>
            <a:chOff x="0" y="0"/>
            <a:chExt cx="43573653" cy="13880336"/>
          </a:xfrm>
        </p:grpSpPr>
        <p:sp>
          <p:nvSpPr>
            <p:cNvPr id="4" name="Freeform 4"/>
            <p:cNvSpPr/>
            <p:nvPr/>
          </p:nvSpPr>
          <p:spPr>
            <a:xfrm>
              <a:off x="0" y="0"/>
              <a:ext cx="43573653" cy="13880336"/>
            </a:xfrm>
            <a:custGeom>
              <a:avLst/>
              <a:gdLst/>
              <a:ahLst/>
              <a:cxnLst/>
              <a:rect l="l" t="t" r="r" b="b"/>
              <a:pathLst>
                <a:path w="43573653" h="13880336">
                  <a:moveTo>
                    <a:pt x="0" y="0"/>
                  </a:moveTo>
                  <a:lnTo>
                    <a:pt x="0" y="13880336"/>
                  </a:lnTo>
                  <a:lnTo>
                    <a:pt x="43573653" y="13880336"/>
                  </a:lnTo>
                  <a:lnTo>
                    <a:pt x="43573653" y="0"/>
                  </a:lnTo>
                  <a:lnTo>
                    <a:pt x="0" y="0"/>
                  </a:lnTo>
                  <a:close/>
                  <a:moveTo>
                    <a:pt x="43512693" y="13819375"/>
                  </a:moveTo>
                  <a:lnTo>
                    <a:pt x="59690" y="13819375"/>
                  </a:lnTo>
                  <a:lnTo>
                    <a:pt x="59690" y="59690"/>
                  </a:lnTo>
                  <a:lnTo>
                    <a:pt x="43512693" y="59690"/>
                  </a:lnTo>
                  <a:lnTo>
                    <a:pt x="43512693" y="13819375"/>
                  </a:lnTo>
                  <a:close/>
                </a:path>
              </a:pathLst>
            </a:custGeom>
            <a:solidFill>
              <a:srgbClr val="1E1D1D"/>
            </a:solidFill>
          </p:spPr>
        </p:sp>
      </p:grpSp>
      <p:pic>
        <p:nvPicPr>
          <p:cNvPr id="7" name="Picture 7"/>
          <p:cNvPicPr>
            <a:picLocks noChangeAspect="1"/>
          </p:cNvPicPr>
          <p:nvPr/>
        </p:nvPicPr>
        <p:blipFill>
          <a:blip r:embed="rId2"/>
          <a:srcRect/>
          <a:stretch>
            <a:fillRect/>
          </a:stretch>
        </p:blipFill>
        <p:spPr>
          <a:xfrm rot="-6434011">
            <a:off x="1766904" y="1141547"/>
            <a:ext cx="2441807" cy="3584305"/>
          </a:xfrm>
          <a:prstGeom prst="rect">
            <a:avLst/>
          </a:prstGeom>
        </p:spPr>
      </p:pic>
      <p:sp>
        <p:nvSpPr>
          <p:cNvPr id="12" name="TextBox 11"/>
          <p:cNvSpPr txBox="1"/>
          <p:nvPr/>
        </p:nvSpPr>
        <p:spPr>
          <a:xfrm>
            <a:off x="2872042" y="3111492"/>
            <a:ext cx="12459742" cy="4247317"/>
          </a:xfrm>
          <a:prstGeom prst="rect">
            <a:avLst/>
          </a:prstGeom>
          <a:noFill/>
        </p:spPr>
        <p:txBody>
          <a:bodyPr wrap="square" rtlCol="0">
            <a:spAutoFit/>
          </a:bodyPr>
          <a:lstStyle/>
          <a:p>
            <a:pPr algn="ctr">
              <a:lnSpc>
                <a:spcPct val="120000"/>
              </a:lnSpc>
            </a:pPr>
            <a:r>
              <a:rPr lang="fr-FR" sz="7500" b="1" dirty="0" smtClean="0">
                <a:solidFill>
                  <a:schemeClr val="accent5">
                    <a:lumMod val="50000"/>
                  </a:schemeClr>
                </a:solidFill>
                <a:latin typeface="Arial" panose="020B0604020202020204" pitchFamily="34" charset="0"/>
                <a:cs typeface="Arial" panose="020B0604020202020204" pitchFamily="34" charset="0"/>
              </a:rPr>
              <a:t>2. </a:t>
            </a:r>
            <a:r>
              <a:rPr lang="nl-NL" sz="7500" b="1" dirty="0" smtClean="0">
                <a:solidFill>
                  <a:schemeClr val="accent5">
                    <a:lumMod val="50000"/>
                  </a:schemeClr>
                </a:solidFill>
                <a:latin typeface="Arial" panose="020B0604020202020204" pitchFamily="34" charset="0"/>
                <a:cs typeface="Arial" panose="020B0604020202020204" pitchFamily="34" charset="0"/>
              </a:rPr>
              <a:t>Nội dung và tác động của cải cách tôn giáo đối với xã hội Tây Âu</a:t>
            </a:r>
            <a:endParaRPr lang="en-US" sz="7500" dirty="0">
              <a:solidFill>
                <a:schemeClr val="accent5">
                  <a:lumMod val="50000"/>
                </a:schemeClr>
              </a:solidFill>
              <a:latin typeface="Arial" panose="020B0604020202020204" pitchFamily="34" charset="0"/>
              <a:cs typeface="Arial" panose="020B0604020202020204" pitchFamily="34" charset="0"/>
            </a:endParaRPr>
          </a:p>
        </p:txBody>
      </p:sp>
      <p:pic>
        <p:nvPicPr>
          <p:cNvPr id="13" name="Picture 11"/>
          <p:cNvPicPr>
            <a:picLocks noChangeAspect="1"/>
          </p:cNvPicPr>
          <p:nvPr/>
        </p:nvPicPr>
        <p:blipFill>
          <a:blip r:embed="rId3"/>
          <a:srcRect/>
          <a:stretch>
            <a:fillRect/>
          </a:stretch>
        </p:blipFill>
        <p:spPr>
          <a:xfrm rot="1305360">
            <a:off x="14533065" y="5515434"/>
            <a:ext cx="2548896" cy="3108409"/>
          </a:xfrm>
          <a:prstGeom prst="rect">
            <a:avLst/>
          </a:prstGeom>
        </p:spPr>
      </p:pic>
      <p:pic>
        <p:nvPicPr>
          <p:cNvPr id="14" name="Picture 2"/>
          <p:cNvPicPr>
            <a:picLocks noChangeAspect="1"/>
          </p:cNvPicPr>
          <p:nvPr/>
        </p:nvPicPr>
        <p:blipFill>
          <a:blip r:embed="rId4">
            <a:alphaModFix amt="27000"/>
            <a:extLst>
              <a:ext uri="{BEBA8EAE-BF5A-486C-A8C5-ECC9F3942E4B}">
                <a14:imgProps xmlns:a14="http://schemas.microsoft.com/office/drawing/2010/main">
                  <a14:imgLayer r:embed="rId5">
                    <a14:imgEffect>
                      <a14:saturation sat="400000"/>
                    </a14:imgEffect>
                  </a14:imgLayer>
                </a14:imgProps>
              </a:ext>
            </a:extLst>
          </a:blip>
          <a:srcRect t="1200" r="5763" b="1200"/>
          <a:stretch>
            <a:fillRect/>
          </a:stretch>
        </p:blipFill>
        <p:spPr>
          <a:xfrm rot="13304299">
            <a:off x="13141839" y="-2580590"/>
            <a:ext cx="7355943" cy="6304192"/>
          </a:xfrm>
          <a:prstGeom prst="rect">
            <a:avLst/>
          </a:prstGeom>
        </p:spPr>
      </p:pic>
      <p:pic>
        <p:nvPicPr>
          <p:cNvPr id="15" name="Picture 2"/>
          <p:cNvPicPr>
            <a:picLocks noChangeAspect="1"/>
          </p:cNvPicPr>
          <p:nvPr/>
        </p:nvPicPr>
        <p:blipFill>
          <a:blip r:embed="rId4">
            <a:alphaModFix amt="27000"/>
            <a:extLst>
              <a:ext uri="{BEBA8EAE-BF5A-486C-A8C5-ECC9F3942E4B}">
                <a14:imgProps xmlns:a14="http://schemas.microsoft.com/office/drawing/2010/main">
                  <a14:imgLayer r:embed="rId5">
                    <a14:imgEffect>
                      <a14:saturation sat="400000"/>
                    </a14:imgEffect>
                  </a14:imgLayer>
                </a14:imgProps>
              </a:ext>
            </a:extLst>
          </a:blip>
          <a:srcRect t="1200" r="5763" b="1200"/>
          <a:stretch>
            <a:fillRect/>
          </a:stretch>
        </p:blipFill>
        <p:spPr>
          <a:xfrm rot="6782001">
            <a:off x="-2119435" y="4969324"/>
            <a:ext cx="6587863" cy="5645932"/>
          </a:xfrm>
          <a:prstGeom prst="rect">
            <a:avLst/>
          </a:prstGeom>
        </p:spPr>
      </p:pic>
    </p:spTree>
    <p:extLst>
      <p:ext uri="{BB962C8B-B14F-4D97-AF65-F5344CB8AC3E}">
        <p14:creationId xmlns:p14="http://schemas.microsoft.com/office/powerpoint/2010/main" val="356793652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15734988" y="7581900"/>
            <a:ext cx="4077448" cy="4171303"/>
          </a:xfrm>
          <a:prstGeom prst="rect">
            <a:avLst/>
          </a:prstGeom>
        </p:spPr>
      </p:pic>
      <p:pic>
        <p:nvPicPr>
          <p:cNvPr id="6" name="Picture 6"/>
          <p:cNvPicPr>
            <a:picLocks noChangeAspect="1"/>
          </p:cNvPicPr>
          <p:nvPr/>
        </p:nvPicPr>
        <p:blipFill>
          <a:blip r:embed="rId2"/>
          <a:srcRect/>
          <a:stretch>
            <a:fillRect/>
          </a:stretch>
        </p:blipFill>
        <p:spPr>
          <a:xfrm>
            <a:off x="-1194346" y="-982826"/>
            <a:ext cx="3327946" cy="3404548"/>
          </a:xfrm>
          <a:prstGeom prst="rect">
            <a:avLst/>
          </a:prstGeom>
        </p:spPr>
      </p:pic>
      <p:pic>
        <p:nvPicPr>
          <p:cNvPr id="7" name="Picture 14"/>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4876800" y="397342"/>
            <a:ext cx="9296400" cy="1850558"/>
          </a:xfrm>
          <a:prstGeom prst="rect">
            <a:avLst/>
          </a:prstGeom>
        </p:spPr>
      </p:pic>
      <p:sp>
        <p:nvSpPr>
          <p:cNvPr id="8" name="TextBox 7"/>
          <p:cNvSpPr txBox="1"/>
          <p:nvPr/>
        </p:nvSpPr>
        <p:spPr>
          <a:xfrm>
            <a:off x="5638800" y="853261"/>
            <a:ext cx="7772400" cy="938719"/>
          </a:xfrm>
          <a:prstGeom prst="rect">
            <a:avLst/>
          </a:prstGeom>
          <a:noFill/>
        </p:spPr>
        <p:txBody>
          <a:bodyPr wrap="square" rtlCol="0">
            <a:spAutoFit/>
          </a:bodyPr>
          <a:lstStyle/>
          <a:p>
            <a:pPr algn="ctr"/>
            <a:r>
              <a:rPr lang="en-US" sz="5500" b="1" dirty="0" smtClean="0">
                <a:solidFill>
                  <a:schemeClr val="bg1"/>
                </a:solidFill>
                <a:latin typeface="Arial" panose="020B0604020202020204" pitchFamily="34" charset="0"/>
                <a:cs typeface="Arial" panose="020B0604020202020204" pitchFamily="34" charset="0"/>
              </a:rPr>
              <a:t>HOẠT ĐỘNG CẶP ĐÔI</a:t>
            </a:r>
            <a:endParaRPr lang="en-US" sz="5500" b="1" dirty="0">
              <a:solidFill>
                <a:schemeClr val="bg1"/>
              </a:solidFill>
              <a:latin typeface="Arial" panose="020B0604020202020204" pitchFamily="34" charset="0"/>
              <a:cs typeface="Arial" panose="020B0604020202020204" pitchFamily="34" charset="0"/>
            </a:endParaRPr>
          </a:p>
        </p:txBody>
      </p:sp>
      <p:pic>
        <p:nvPicPr>
          <p:cNvPr id="10" name="Picture 9"/>
          <p:cNvPicPr/>
          <p:nvPr/>
        </p:nvPicPr>
        <p:blipFill>
          <a:blip r:embed="rId28">
            <a:extLst>
              <a:ext uri="{28A0092B-C50C-407E-A947-70E740481C1C}">
                <a14:useLocalDpi xmlns:a14="http://schemas.microsoft.com/office/drawing/2010/main" val="0"/>
              </a:ext>
            </a:extLst>
          </a:blip>
          <a:stretch>
            <a:fillRect/>
          </a:stretch>
        </p:blipFill>
        <p:spPr>
          <a:xfrm>
            <a:off x="282213" y="2517174"/>
            <a:ext cx="7081520" cy="3989671"/>
          </a:xfrm>
          <a:prstGeom prst="rect">
            <a:avLst/>
          </a:prstGeom>
        </p:spPr>
      </p:pic>
      <p:pic>
        <p:nvPicPr>
          <p:cNvPr id="11" name="Picture 12"/>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8564444" y="2670799"/>
            <a:ext cx="9144952" cy="6942455"/>
          </a:xfrm>
          <a:prstGeom prst="rect">
            <a:avLst/>
          </a:prstGeom>
        </p:spPr>
      </p:pic>
      <p:pic>
        <p:nvPicPr>
          <p:cNvPr id="9" name="Picture 8"/>
          <p:cNvPicPr/>
          <p:nvPr/>
        </p:nvPicPr>
        <p:blipFill>
          <a:blip r:embed="rId30">
            <a:extLst>
              <a:ext uri="{28A0092B-C50C-407E-A947-70E740481C1C}">
                <a14:useLocalDpi xmlns:a14="http://schemas.microsoft.com/office/drawing/2010/main" val="0"/>
              </a:ext>
            </a:extLst>
          </a:blip>
          <a:stretch>
            <a:fillRect/>
          </a:stretch>
        </p:blipFill>
        <p:spPr>
          <a:xfrm>
            <a:off x="3726017" y="4691848"/>
            <a:ext cx="4838427" cy="5059523"/>
          </a:xfrm>
          <a:prstGeom prst="rect">
            <a:avLst/>
          </a:prstGeom>
        </p:spPr>
      </p:pic>
      <p:sp>
        <p:nvSpPr>
          <p:cNvPr id="12" name="Rectangle 11"/>
          <p:cNvSpPr/>
          <p:nvPr/>
        </p:nvSpPr>
        <p:spPr>
          <a:xfrm>
            <a:off x="8701822" y="4236376"/>
            <a:ext cx="8870196" cy="3811300"/>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liệu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5.2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5.3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3" name="Picture 20"/>
          <p:cNvPicPr>
            <a:picLocks noChangeAspect="1"/>
          </p:cNvPicPr>
          <p:nvPr/>
        </p:nvPicPr>
        <p:blipFill>
          <a:blip r:embed="rId31">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4859000" y="7353300"/>
            <a:ext cx="2458255" cy="1800671"/>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50"/>
                                        <p:tgtEl>
                                          <p:spTgt spid="13"/>
                                        </p:tgtEl>
                                      </p:cBhvr>
                                    </p:animEffect>
                                    <p:anim calcmode="lin" valueType="num">
                                      <p:cBhvr>
                                        <p:cTn id="31" dur="750" fill="hold"/>
                                        <p:tgtEl>
                                          <p:spTgt spid="13"/>
                                        </p:tgtEl>
                                        <p:attrNameLst>
                                          <p:attrName>ppt_x</p:attrName>
                                        </p:attrNameLst>
                                      </p:cBhvr>
                                      <p:tavLst>
                                        <p:tav tm="0">
                                          <p:val>
                                            <p:strVal val="#ppt_x"/>
                                          </p:val>
                                        </p:tav>
                                        <p:tav tm="100000">
                                          <p:val>
                                            <p:strVal val="#ppt_x"/>
                                          </p:val>
                                        </p:tav>
                                      </p:tavLst>
                                    </p:anim>
                                    <p:anim calcmode="lin" valueType="num">
                                      <p:cBhvr>
                                        <p:cTn id="32"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fade">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fade">
                                      <p:cBhvr>
                                        <p:cTn id="4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3339" y="1105593"/>
            <a:ext cx="16802100" cy="8229600"/>
            <a:chOff x="0" y="0"/>
            <a:chExt cx="96966965" cy="49166349"/>
          </a:xfrm>
        </p:grpSpPr>
        <p:sp>
          <p:nvSpPr>
            <p:cNvPr id="3" name="Freeform 3"/>
            <p:cNvSpPr/>
            <p:nvPr/>
          </p:nvSpPr>
          <p:spPr>
            <a:xfrm>
              <a:off x="0" y="0"/>
              <a:ext cx="96966968" cy="49166348"/>
            </a:xfrm>
            <a:custGeom>
              <a:avLst/>
              <a:gdLst/>
              <a:ahLst/>
              <a:cxnLst/>
              <a:rect l="l" t="t" r="r" b="b"/>
              <a:pathLst>
                <a:path w="96966968" h="49166348">
                  <a:moveTo>
                    <a:pt x="0" y="0"/>
                  </a:moveTo>
                  <a:lnTo>
                    <a:pt x="0" y="49166348"/>
                  </a:lnTo>
                  <a:lnTo>
                    <a:pt x="96966968" y="49166348"/>
                  </a:lnTo>
                  <a:lnTo>
                    <a:pt x="96966968" y="0"/>
                  </a:lnTo>
                  <a:lnTo>
                    <a:pt x="0" y="0"/>
                  </a:lnTo>
                  <a:close/>
                  <a:moveTo>
                    <a:pt x="96906004" y="49105387"/>
                  </a:moveTo>
                  <a:lnTo>
                    <a:pt x="59690" y="49105387"/>
                  </a:lnTo>
                  <a:lnTo>
                    <a:pt x="59690" y="59690"/>
                  </a:lnTo>
                  <a:lnTo>
                    <a:pt x="96906004" y="59690"/>
                  </a:lnTo>
                  <a:lnTo>
                    <a:pt x="96906004" y="49105387"/>
                  </a:lnTo>
                  <a:close/>
                </a:path>
              </a:pathLst>
            </a:custGeom>
            <a:solidFill>
              <a:srgbClr val="1E1D1D"/>
            </a:solidFill>
          </p:spPr>
        </p:sp>
      </p:grpSp>
      <p:pic>
        <p:nvPicPr>
          <p:cNvPr id="4" name="Picture 4"/>
          <p:cNvPicPr>
            <a:picLocks noChangeAspect="1"/>
          </p:cNvPicPr>
          <p:nvPr/>
        </p:nvPicPr>
        <p:blipFill>
          <a:blip r:embed="rId2">
            <a:alphaModFix amt="15000"/>
          </a:blip>
          <a:srcRect l="9100" r="1304" b="36347"/>
          <a:stretch>
            <a:fillRect/>
          </a:stretch>
        </p:blipFill>
        <p:spPr>
          <a:xfrm>
            <a:off x="763339" y="1105593"/>
            <a:ext cx="16495961" cy="8229600"/>
          </a:xfrm>
          <a:prstGeom prst="rect">
            <a:avLst/>
          </a:prstGeom>
        </p:spPr>
      </p:pic>
      <p:sp>
        <p:nvSpPr>
          <p:cNvPr id="10" name="Rectangle 9"/>
          <p:cNvSpPr/>
          <p:nvPr/>
        </p:nvSpPr>
        <p:spPr>
          <a:xfrm>
            <a:off x="896019" y="1429611"/>
            <a:ext cx="16230600" cy="7581563"/>
          </a:xfrm>
          <a:prstGeom prst="rect">
            <a:avLst/>
          </a:prstGeom>
        </p:spPr>
        <p:txBody>
          <a:bodyPr wrap="square">
            <a:spAutoFit/>
          </a:bodyPr>
          <a:lstStyle/>
          <a:p>
            <a:pPr algn="just">
              <a:lnSpc>
                <a:spcPct val="150000"/>
              </a:lnSpc>
              <a:spcBef>
                <a:spcPts val="100"/>
              </a:spcBef>
              <a:spcAft>
                <a:spcPts val="1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niềm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100"/>
              </a:spcBef>
              <a:spcAft>
                <a:spcPts val="1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phê</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vi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tuỳ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thích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Thánh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100"/>
              </a:spcBef>
              <a:spcAft>
                <a:spcPts val="1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Phủ</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tượng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tổ</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dựng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đơn</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kiệm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1"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8"/>
              </a:ext>
            </a:extLst>
          </a:blip>
          <a:srcRect/>
          <a:stretch>
            <a:fillRect/>
          </a:stretch>
        </p:blipFill>
        <p:spPr>
          <a:xfrm>
            <a:off x="11658600" y="8482227"/>
            <a:ext cx="6216676" cy="1771753"/>
          </a:xfrm>
          <a:prstGeom prst="rect">
            <a:avLst/>
          </a:prstGeom>
        </p:spPr>
      </p:pic>
      <p:pic>
        <p:nvPicPr>
          <p:cNvPr id="12" name="Picture 8"/>
          <p:cNvPicPr>
            <a:picLocks noChangeAspect="1"/>
          </p:cNvPicPr>
          <p:nvPr/>
        </p:nvPicPr>
        <p:blipFill>
          <a:blip r:embed="rId59">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5519037" y="510824"/>
            <a:ext cx="2356239" cy="2294388"/>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anim calcmode="lin" valueType="num">
                                      <p:cBhvr>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500"/>
                                        <p:tgtEl>
                                          <p:spTgt spid="1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Effect transition="in" filter="fade">
                                      <p:cBhvr>
                                        <p:cTn id="29" dur="500"/>
                                        <p:tgtEl>
                                          <p:spTgt spid="10">
                                            <p:txEl>
                                              <p:pRg st="4" end="4"/>
                                            </p:txEl>
                                          </p:spTgt>
                                        </p:tgtEl>
                                      </p:cBhvr>
                                    </p:animEffect>
                                    <p:anim calcmode="lin" valueType="num">
                                      <p:cBhvr>
                                        <p:cTn id="30"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rotWithShape="1">
          <a:blip r:embed="rId2"/>
          <a:srcRect t="7893" b="49369"/>
          <a:stretch/>
        </p:blipFill>
        <p:spPr>
          <a:xfrm>
            <a:off x="1485900" y="2095500"/>
            <a:ext cx="15316200" cy="7478971"/>
          </a:xfrm>
          <a:prstGeom prst="rect">
            <a:avLst/>
          </a:prstGeom>
        </p:spPr>
      </p:pic>
      <p:pic>
        <p:nvPicPr>
          <p:cNvPr id="2" name="Picture 2"/>
          <p:cNvPicPr>
            <a:picLocks noChangeAspect="1"/>
          </p:cNvPicPr>
          <p:nvPr/>
        </p:nvPicPr>
        <p:blipFill>
          <a:blip r:embed="rId3">
            <a:alphaModFix amt="17000"/>
          </a:blip>
          <a:srcRect/>
          <a:stretch>
            <a:fillRect/>
          </a:stretch>
        </p:blipFill>
        <p:spPr>
          <a:xfrm rot="20417867">
            <a:off x="14060955" y="7886700"/>
            <a:ext cx="3882089" cy="2838778"/>
          </a:xfrm>
          <a:prstGeom prst="rect">
            <a:avLst/>
          </a:prstGeom>
        </p:spPr>
      </p:pic>
      <p:pic>
        <p:nvPicPr>
          <p:cNvPr id="3" name="Picture 3"/>
          <p:cNvPicPr>
            <a:picLocks noChangeAspect="1"/>
          </p:cNvPicPr>
          <p:nvPr/>
        </p:nvPicPr>
        <p:blipFill>
          <a:blip r:embed="rId4"/>
          <a:srcRect/>
          <a:stretch>
            <a:fillRect/>
          </a:stretch>
        </p:blipFill>
        <p:spPr>
          <a:xfrm>
            <a:off x="15697200" y="7139452"/>
            <a:ext cx="1295400" cy="2911522"/>
          </a:xfrm>
          <a:prstGeom prst="rect">
            <a:avLst/>
          </a:prstGeom>
        </p:spPr>
      </p:pic>
      <p:sp>
        <p:nvSpPr>
          <p:cNvPr id="7" name="TextBox 6">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Mở</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rộng</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kiến</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thức</a:t>
            </a:r>
            <a:endParaRPr lang="en-US" sz="55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2286000" y="2552700"/>
            <a:ext cx="13716000" cy="5632311"/>
          </a:xfrm>
          <a:prstGeom prst="rect">
            <a:avLst/>
          </a:prstGeom>
        </p:spPr>
        <p:txBody>
          <a:bodyPr wrap="square">
            <a:spAutoFit/>
          </a:bodyPr>
          <a:lstStyle/>
          <a:p>
            <a:pPr algn="just">
              <a:lnSpc>
                <a:spcPct val="150000"/>
              </a:lnSpc>
              <a:spcBef>
                <a:spcPts val="100"/>
              </a:spcBef>
              <a:spcAft>
                <a:spcPts val="1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yếu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phê</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chỉ</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trích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vì</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chỗ</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dựa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chắc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chi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toàn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nữa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ngày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càng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hướng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triển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19"/>
          <p:cNvPicPr>
            <a:picLocks noChangeAspect="1"/>
          </p:cNvPicPr>
          <p:nvPr/>
        </p:nvPicPr>
        <p:blipFill>
          <a:blip r:embed="rId5"/>
          <a:srcRect/>
          <a:stretch>
            <a:fillRect/>
          </a:stretch>
        </p:blipFill>
        <p:spPr>
          <a:xfrm>
            <a:off x="533400" y="1064829"/>
            <a:ext cx="2264041" cy="2108388"/>
          </a:xfrm>
          <a:prstGeom prst="rect">
            <a:avLst/>
          </a:prstGeom>
        </p:spPr>
      </p:pic>
      <p:pic>
        <p:nvPicPr>
          <p:cNvPr id="11" name="Picture 21"/>
          <p:cNvPicPr>
            <a:picLocks noChangeAspect="1"/>
          </p:cNvPicPr>
          <p:nvPr/>
        </p:nvPicPr>
        <p:blipFill>
          <a:blip r:embed="rId6"/>
          <a:srcRect/>
          <a:stretch>
            <a:fillRect/>
          </a:stretch>
        </p:blipFill>
        <p:spPr>
          <a:xfrm rot="1217618">
            <a:off x="14239378" y="70484"/>
            <a:ext cx="4211045" cy="1717275"/>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p:cNvPicPr>
          <p:nvPr/>
        </p:nvPicPr>
        <p:blipFill>
          <a:blip r:embed="rId2">
            <a:alphaModFix amt="14000"/>
            <a:extLst>
              <a:ext uri="{BEBA8EAE-BF5A-486C-A8C5-ECC9F3942E4B}">
                <a14:imgProps xmlns:a14="http://schemas.microsoft.com/office/drawing/2010/main">
                  <a14:imgLayer r:embed="rId3">
                    <a14:imgEffect>
                      <a14:saturation sat="400000"/>
                    </a14:imgEffect>
                  </a14:imgLayer>
                </a14:imgProps>
              </a:ext>
            </a:extLst>
          </a:blip>
          <a:srcRect/>
          <a:stretch>
            <a:fillRect/>
          </a:stretch>
        </p:blipFill>
        <p:spPr>
          <a:xfrm>
            <a:off x="-1973088" y="-975819"/>
            <a:ext cx="7920232" cy="3774899"/>
          </a:xfrm>
          <a:prstGeom prst="rect">
            <a:avLst/>
          </a:prstGeom>
        </p:spPr>
      </p:pic>
      <p:pic>
        <p:nvPicPr>
          <p:cNvPr id="6" name="Picture 14"/>
          <p:cNvPicPr>
            <a:picLocks noChangeAspect="1"/>
          </p:cNvPicPr>
          <p:nvPr/>
        </p:nvPicPr>
        <p:blipFill>
          <a:blip r:embed="rId4"/>
          <a:srcRect/>
          <a:stretch>
            <a:fillRect/>
          </a:stretch>
        </p:blipFill>
        <p:spPr>
          <a:xfrm>
            <a:off x="2514600" y="800100"/>
            <a:ext cx="2258568" cy="2438400"/>
          </a:xfrm>
          <a:prstGeom prst="rect">
            <a:avLst/>
          </a:prstGeom>
        </p:spPr>
      </p:pic>
      <p:sp>
        <p:nvSpPr>
          <p:cNvPr id="7" name="Rounded Rectangular Callout 6"/>
          <p:cNvSpPr/>
          <p:nvPr/>
        </p:nvSpPr>
        <p:spPr>
          <a:xfrm>
            <a:off x="5943600" y="817880"/>
            <a:ext cx="9448800" cy="1981200"/>
          </a:xfrm>
          <a:prstGeom prst="wedgeRoundRectCallout">
            <a:avLst>
              <a:gd name="adj1" fmla="val -58208"/>
              <a:gd name="adj2" fmla="val 13269"/>
              <a:gd name="adj3" fmla="val 16667"/>
            </a:avLst>
          </a:prstGeom>
          <a:solidFill>
            <a:srgbClr val="2B375A"/>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4000" dirty="0" err="1">
                <a:latin typeface="Arial" panose="020B0604020202020204" pitchFamily="34" charset="0"/>
                <a:cs typeface="Arial" panose="020B0604020202020204" pitchFamily="34" charset="0"/>
              </a:rPr>
              <a:t>Xã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hội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châu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Âu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có</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những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thay</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đổi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gì</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từ</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phong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trào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Cải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tôn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giáo</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C2A8BCAF-C57F-4589-A65E-C25889E108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14400" y="3390900"/>
            <a:ext cx="13106400" cy="6365966"/>
          </a:xfrm>
          <a:prstGeom prst="rect">
            <a:avLst/>
          </a:prstGeom>
        </p:spPr>
      </p:pic>
      <p:sp>
        <p:nvSpPr>
          <p:cNvPr id="10" name="Rectangle 9"/>
          <p:cNvSpPr/>
          <p:nvPr/>
        </p:nvSpPr>
        <p:spPr>
          <a:xfrm>
            <a:off x="1905000" y="4193744"/>
            <a:ext cx="11125200" cy="4760278"/>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40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Thứ</a:t>
            </a:r>
            <a:r>
              <a:rPr lang="fr-FR" sz="40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dẫn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phân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chia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(Ki-</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tô</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hai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Cựu</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Tân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Anh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1" name="Picture 4"/>
          <p:cNvPicPr>
            <a:picLocks noChangeAspect="1"/>
          </p:cNvPicPr>
          <p:nvPr/>
        </p:nvPicPr>
        <p:blipFill>
          <a:blip r:embed="rId18"/>
          <a:srcRect/>
          <a:stretch>
            <a:fillRect/>
          </a:stretch>
        </p:blipFill>
        <p:spPr>
          <a:xfrm flipH="1">
            <a:off x="14630400" y="5954321"/>
            <a:ext cx="2527536" cy="3810165"/>
          </a:xfrm>
          <a:prstGeom prst="rect">
            <a:avLst/>
          </a:prstGeom>
        </p:spPr>
      </p:pic>
      <p:pic>
        <p:nvPicPr>
          <p:cNvPr id="12" name="Picture 2"/>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559658" y="3695700"/>
            <a:ext cx="2207878" cy="250539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fade">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fade">
                                      <p:cBhvr>
                                        <p:cTn id="3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a:stretch>
            <a:fillRect/>
          </a:stretch>
        </p:blipFill>
        <p:spPr>
          <a:xfrm>
            <a:off x="853440" y="2019300"/>
            <a:ext cx="16668677" cy="7944536"/>
          </a:xfrm>
          <a:prstGeom prst="rect">
            <a:avLst/>
          </a:prstGeom>
        </p:spPr>
      </p:pic>
      <p:pic>
        <p:nvPicPr>
          <p:cNvPr id="5" name="Picture 5"/>
          <p:cNvPicPr>
            <a:picLocks noChangeAspect="1"/>
          </p:cNvPicPr>
          <p:nvPr/>
        </p:nvPicPr>
        <p:blipFill>
          <a:blip r:embed="rId3"/>
          <a:srcRect/>
          <a:stretch>
            <a:fillRect/>
          </a:stretch>
        </p:blipFill>
        <p:spPr>
          <a:xfrm>
            <a:off x="14430968" y="7533749"/>
            <a:ext cx="3405168" cy="2541107"/>
          </a:xfrm>
          <a:prstGeom prst="rect">
            <a:avLst/>
          </a:prstGeom>
        </p:spPr>
      </p:pic>
      <p:pic>
        <p:nvPicPr>
          <p:cNvPr id="6" name="Picture 6"/>
          <p:cNvPicPr>
            <a:picLocks noChangeAspect="1"/>
          </p:cNvPicPr>
          <p:nvPr/>
        </p:nvPicPr>
        <p:blipFill>
          <a:blip r:embed="rId4"/>
          <a:srcRect/>
          <a:stretch>
            <a:fillRect/>
          </a:stretch>
        </p:blipFill>
        <p:spPr>
          <a:xfrm rot="-4972950">
            <a:off x="15873315" y="8616633"/>
            <a:ext cx="1277902" cy="1875819"/>
          </a:xfrm>
          <a:prstGeom prst="rect">
            <a:avLst/>
          </a:prstGeom>
        </p:spPr>
      </p:pic>
      <p:sp>
        <p:nvSpPr>
          <p:cNvPr id="10"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tx1">
                    <a:lumMod val="85000"/>
                    <a:lumOff val="15000"/>
                  </a:schemeClr>
                </a:solidFill>
                <a:latin typeface="Arial" panose="020B0604020202020204" pitchFamily="34" charset="0"/>
                <a:cs typeface="Arial" panose="020B0604020202020204" pitchFamily="34" charset="0"/>
              </a:rPr>
              <a:t>KHỞI ĐỘNG</a:t>
            </a:r>
          </a:p>
        </p:txBody>
      </p:sp>
      <p:pic>
        <p:nvPicPr>
          <p:cNvPr id="11" name="Picture 10" descr="A book and a candle on a table&#10;&#10;Description automatically generated with low confidence"/>
          <p:cNvPicPr/>
          <p:nvPr/>
        </p:nvPicPr>
        <p:blipFill>
          <a:blip r:embed="rId5" cstate="print">
            <a:extLst>
              <a:ext uri="{28A0092B-C50C-407E-A947-70E740481C1C}">
                <a14:useLocalDpi xmlns:a14="http://schemas.microsoft.com/office/drawing/2010/main" val="0"/>
              </a:ext>
            </a:extLst>
          </a:blip>
          <a:stretch>
            <a:fillRect/>
          </a:stretch>
        </p:blipFill>
        <p:spPr>
          <a:xfrm>
            <a:off x="539421" y="2182041"/>
            <a:ext cx="4730115" cy="3908108"/>
          </a:xfrm>
          <a:prstGeom prst="rect">
            <a:avLst/>
          </a:prstGeom>
        </p:spPr>
      </p:pic>
      <p:pic>
        <p:nvPicPr>
          <p:cNvPr id="12" name="Picture 11" descr="A picture containing tree, outdoor, building&#10;&#10;Description automatically generated"/>
          <p:cNvPicPr/>
          <p:nvPr/>
        </p:nvPicPr>
        <p:blipFill>
          <a:blip r:embed="rId6" cstate="print">
            <a:extLst>
              <a:ext uri="{28A0092B-C50C-407E-A947-70E740481C1C}">
                <a14:useLocalDpi xmlns:a14="http://schemas.microsoft.com/office/drawing/2010/main" val="0"/>
              </a:ext>
            </a:extLst>
          </a:blip>
          <a:stretch>
            <a:fillRect/>
          </a:stretch>
        </p:blipFill>
        <p:spPr>
          <a:xfrm>
            <a:off x="5429237" y="2182041"/>
            <a:ext cx="5257720" cy="3910648"/>
          </a:xfrm>
          <a:prstGeom prst="rect">
            <a:avLst/>
          </a:prstGeom>
        </p:spPr>
      </p:pic>
      <p:pic>
        <p:nvPicPr>
          <p:cNvPr id="13" name="Picture 12" descr="A group of people in a room&#10;&#10;Description automatically generated with medium confidence"/>
          <p:cNvPicPr/>
          <p:nvPr/>
        </p:nvPicPr>
        <p:blipFill>
          <a:blip r:embed="rId7" cstate="print">
            <a:extLst>
              <a:ext uri="{28A0092B-C50C-407E-A947-70E740481C1C}">
                <a14:useLocalDpi xmlns:a14="http://schemas.microsoft.com/office/drawing/2010/main" val="0"/>
              </a:ext>
            </a:extLst>
          </a:blip>
          <a:stretch>
            <a:fillRect/>
          </a:stretch>
        </p:blipFill>
        <p:spPr>
          <a:xfrm>
            <a:off x="539420" y="6302726"/>
            <a:ext cx="4730115" cy="3534862"/>
          </a:xfrm>
          <a:prstGeom prst="rect">
            <a:avLst/>
          </a:prstGeom>
        </p:spPr>
      </p:pic>
      <p:pic>
        <p:nvPicPr>
          <p:cNvPr id="14" name="Picture 13" descr="A picture containing outdoor&#10;&#10;Description automatically generated"/>
          <p:cNvPicPr/>
          <p:nvPr/>
        </p:nvPicPr>
        <p:blipFill>
          <a:blip r:embed="rId8" cstate="print">
            <a:extLst>
              <a:ext uri="{28A0092B-C50C-407E-A947-70E740481C1C}">
                <a14:useLocalDpi xmlns:a14="http://schemas.microsoft.com/office/drawing/2010/main" val="0"/>
              </a:ext>
            </a:extLst>
          </a:blip>
          <a:stretch>
            <a:fillRect/>
          </a:stretch>
        </p:blipFill>
        <p:spPr>
          <a:xfrm>
            <a:off x="5459716" y="6305266"/>
            <a:ext cx="5227241" cy="3534862"/>
          </a:xfrm>
          <a:prstGeom prst="rect">
            <a:avLst/>
          </a:prstGeom>
        </p:spPr>
      </p:pic>
      <p:sp>
        <p:nvSpPr>
          <p:cNvPr id="15" name="Rectangle 14"/>
          <p:cNvSpPr/>
          <p:nvPr/>
        </p:nvSpPr>
        <p:spPr>
          <a:xfrm>
            <a:off x="10907616" y="4560407"/>
            <a:ext cx="6835160" cy="2862322"/>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Ø"/>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sát</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rình</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a:alphaModFix amt="14000"/>
            <a:extLst>
              <a:ext uri="{BEBA8EAE-BF5A-486C-A8C5-ECC9F3942E4B}">
                <a14:imgProps xmlns:a14="http://schemas.microsoft.com/office/drawing/2010/main">
                  <a14:imgLayer r:embed="rId3">
                    <a14:imgEffect>
                      <a14:saturation sat="400000"/>
                    </a14:imgEffect>
                  </a14:imgLayer>
                </a14:imgProps>
              </a:ext>
            </a:extLst>
          </a:blip>
          <a:srcRect/>
          <a:stretch>
            <a:fillRect/>
          </a:stretch>
        </p:blipFill>
        <p:spPr>
          <a:xfrm>
            <a:off x="-1973088" y="-975819"/>
            <a:ext cx="7920232" cy="3774899"/>
          </a:xfrm>
          <a:prstGeom prst="rect">
            <a:avLst/>
          </a:prstGeom>
        </p:spPr>
      </p:pic>
      <p:pic>
        <p:nvPicPr>
          <p:cNvPr id="6" name="Picture 14"/>
          <p:cNvPicPr>
            <a:picLocks noChangeAspect="1"/>
          </p:cNvPicPr>
          <p:nvPr/>
        </p:nvPicPr>
        <p:blipFill>
          <a:blip r:embed="rId4"/>
          <a:srcRect/>
          <a:stretch>
            <a:fillRect/>
          </a:stretch>
        </p:blipFill>
        <p:spPr>
          <a:xfrm>
            <a:off x="2514600" y="800100"/>
            <a:ext cx="2258568" cy="2438400"/>
          </a:xfrm>
          <a:prstGeom prst="rect">
            <a:avLst/>
          </a:prstGeom>
        </p:spPr>
      </p:pic>
      <p:sp>
        <p:nvSpPr>
          <p:cNvPr id="7" name="Rounded Rectangular Callout 6"/>
          <p:cNvSpPr/>
          <p:nvPr/>
        </p:nvSpPr>
        <p:spPr>
          <a:xfrm>
            <a:off x="5943600" y="817880"/>
            <a:ext cx="9448800" cy="1981200"/>
          </a:xfrm>
          <a:prstGeom prst="wedgeRoundRectCallout">
            <a:avLst>
              <a:gd name="adj1" fmla="val -58208"/>
              <a:gd name="adj2" fmla="val 13269"/>
              <a:gd name="adj3" fmla="val 16667"/>
            </a:avLst>
          </a:prstGeom>
          <a:solidFill>
            <a:srgbClr val="2B375A"/>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4000">
                <a:latin typeface="Arial" panose="020B0604020202020204" pitchFamily="34" charset="0"/>
                <a:cs typeface="Arial" panose="020B0604020202020204" pitchFamily="34" charset="0"/>
              </a:rPr>
              <a:t>Xã hội châu Âu đã có những thay đổi gì từ phong trào Cải cách tôn giáo?</a:t>
            </a:r>
            <a:endParaRPr lang="en-US" sz="400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C2A8BCAF-C57F-4589-A65E-C25889E108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14400" y="3390900"/>
            <a:ext cx="13106400" cy="6365966"/>
          </a:xfrm>
          <a:prstGeom prst="rect">
            <a:avLst/>
          </a:prstGeom>
        </p:spPr>
      </p:pic>
      <p:sp>
        <p:nvSpPr>
          <p:cNvPr id="10" name="Rectangle 9"/>
          <p:cNvSpPr/>
          <p:nvPr/>
        </p:nvSpPr>
        <p:spPr>
          <a:xfrm>
            <a:off x="1657350" y="3896227"/>
            <a:ext cx="11620500" cy="5355312"/>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fr-FR" sz="3800" i="1" dirty="0" err="1">
                <a:latin typeface="Arial" panose="020B0604020202020204" pitchFamily="34" charset="0"/>
                <a:cs typeface="Arial" panose="020B0604020202020204" pitchFamily="34" charset="0"/>
              </a:rPr>
              <a:t>Thứ</a:t>
            </a:r>
            <a:r>
              <a:rPr lang="fr-FR" sz="3800" i="1" dirty="0">
                <a:latin typeface="Arial" panose="020B0604020202020204" pitchFamily="34" charset="0"/>
                <a:cs typeface="Arial" panose="020B0604020202020204" pitchFamily="34" charset="0"/>
              </a:rPr>
              <a:t> </a:t>
            </a:r>
            <a:r>
              <a:rPr lang="fr-FR" sz="3800" i="1" dirty="0" err="1">
                <a:latin typeface="Arial" panose="020B0604020202020204" pitchFamily="34" charset="0"/>
                <a:cs typeface="Arial" panose="020B0604020202020204" pitchFamily="34" charset="0"/>
              </a:rPr>
              <a:t>hai</a:t>
            </a:r>
            <a:r>
              <a:rPr lang="fr-FR" sz="3800" i="1" dirty="0">
                <a:latin typeface="Arial" panose="020B0604020202020204" pitchFamily="34" charset="0"/>
                <a:cs typeface="Arial" panose="020B0604020202020204" pitchFamily="34" charset="0"/>
              </a:rPr>
              <a: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các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thế</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lực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bảo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thủ</a:t>
            </a:r>
            <a:r>
              <a:rPr lang="fr-FR" sz="3800" dirty="0">
                <a:latin typeface="Arial" panose="020B0604020202020204" pitchFamily="34" charset="0"/>
                <a:cs typeface="Arial" panose="020B0604020202020204" pitchFamily="34" charset="0"/>
              </a:rPr>
              <a:t> </a:t>
            </a:r>
            <a:r>
              <a:rPr lang="fr-FR" sz="3800" dirty="0" err="1" smtClean="0">
                <a:latin typeface="Arial" panose="020B0604020202020204" pitchFamily="34" charset="0"/>
                <a:cs typeface="Arial" panose="020B0604020202020204" pitchFamily="34" charset="0"/>
              </a:rPr>
              <a:t>đàn</a:t>
            </a:r>
            <a:r>
              <a:rPr lang="fr-FR" sz="3800" dirty="0" smtClean="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áp</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những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người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theo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Tân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giáo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dẫn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đến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tình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trạng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bất</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ổn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trong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xã</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hội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Tây</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Âu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thế</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kỉ</a:t>
            </a:r>
            <a:r>
              <a:rPr lang="fr-FR" sz="3800" dirty="0">
                <a:latin typeface="Arial" panose="020B0604020202020204" pitchFamily="34" charset="0"/>
                <a:cs typeface="Arial" panose="020B0604020202020204" pitchFamily="34" charset="0"/>
              </a:rPr>
              <a:t> XVI- XVII </a:t>
            </a:r>
            <a:r>
              <a:rPr lang="fr-FR" sz="3800" dirty="0" err="1">
                <a:latin typeface="Arial" panose="020B0604020202020204" pitchFamily="34" charset="0"/>
                <a:cs typeface="Arial" panose="020B0604020202020204" pitchFamily="34" charset="0"/>
              </a:rPr>
              <a:t>và</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châm</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ngòi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cho</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cuộc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chiến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tranh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nông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dân</a:t>
            </a:r>
            <a:r>
              <a:rPr lang="fr-FR" sz="3800" dirty="0">
                <a:latin typeface="Arial" panose="020B0604020202020204" pitchFamily="34" charset="0"/>
                <a:cs typeface="Arial" panose="020B0604020202020204" pitchFamily="34" charset="0"/>
              </a:rPr>
              <a:t> ở </a:t>
            </a:r>
            <a:r>
              <a:rPr lang="fr-FR" sz="3800" dirty="0" err="1">
                <a:latin typeface="Arial" panose="020B0604020202020204" pitchFamily="34" charset="0"/>
                <a:cs typeface="Arial" panose="020B0604020202020204" pitchFamily="34" charset="0"/>
              </a:rPr>
              <a:t>Đức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năm</a:t>
            </a:r>
            <a:r>
              <a:rPr lang="fr-FR" sz="3800" dirty="0">
                <a:latin typeface="Arial" panose="020B0604020202020204" pitchFamily="34" charset="0"/>
                <a:cs typeface="Arial" panose="020B0604020202020204" pitchFamily="34" charset="0"/>
              </a:rPr>
              <a:t> 1524. </a:t>
            </a:r>
            <a:endParaRPr lang="en-US" sz="3800" dirty="0">
              <a:latin typeface="Arial" panose="020B0604020202020204" pitchFamily="34" charset="0"/>
              <a:cs typeface="Arial" panose="020B0604020202020204" pitchFamily="34" charset="0"/>
            </a:endParaRPr>
          </a:p>
          <a:p>
            <a:pPr algn="just">
              <a:lnSpc>
                <a:spcPct val="150000"/>
              </a:lnSpc>
            </a:pPr>
            <a:r>
              <a:rPr lang="fr-FR" sz="3800" dirty="0">
                <a:latin typeface="Arial" panose="020B0604020202020204" pitchFamily="34" charset="0"/>
                <a:cs typeface="Arial" panose="020B0604020202020204" pitchFamily="34" charset="0"/>
                <a:sym typeface="Wingdings" panose="05000000000000000000" pitchFamily="2" charset="2"/>
              </a:rPr>
              <a:t></a:t>
            </a:r>
            <a:r>
              <a:rPr lang="fr-FR" sz="3800" dirty="0">
                <a:latin typeface="Arial" panose="020B0604020202020204" pitchFamily="34" charset="0"/>
                <a:cs typeface="Arial" panose="020B0604020202020204" pitchFamily="34" charset="0"/>
              </a:rPr>
              <a:t> Là </a:t>
            </a:r>
            <a:r>
              <a:rPr lang="fr-FR" sz="3800" dirty="0" err="1">
                <a:latin typeface="Arial" panose="020B0604020202020204" pitchFamily="34" charset="0"/>
                <a:cs typeface="Arial" panose="020B0604020202020204" pitchFamily="34" charset="0"/>
              </a:rPr>
              <a:t>cuốc</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đấu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tranh</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đầu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tiên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của</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nông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dân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dưới</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ngọn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cờ</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của</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tư</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sản</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chống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phong</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kiến</a:t>
            </a:r>
            <a:r>
              <a:rPr lang="fr-FR" sz="3800" dirty="0">
                <a:latin typeface="Arial" panose="020B0604020202020204" pitchFamily="34" charset="0"/>
                <a:cs typeface="Arial" panose="020B0604020202020204" pitchFamily="34" charset="0"/>
              </a:rPr>
              <a:t> ở </a:t>
            </a:r>
            <a:r>
              <a:rPr lang="fr-FR" sz="3800" dirty="0" err="1">
                <a:latin typeface="Arial" panose="020B0604020202020204" pitchFamily="34" charset="0"/>
                <a:cs typeface="Arial" panose="020B0604020202020204" pitchFamily="34" charset="0"/>
              </a:rPr>
              <a:t>châu</a:t>
            </a:r>
            <a:r>
              <a:rPr lang="fr-FR" sz="3800" dirty="0">
                <a:latin typeface="Arial" panose="020B0604020202020204" pitchFamily="34" charset="0"/>
                <a:cs typeface="Arial" panose="020B0604020202020204" pitchFamily="34" charset="0"/>
              </a:rPr>
              <a:t> </a:t>
            </a:r>
            <a:r>
              <a:rPr lang="fr-FR" sz="3800" dirty="0" err="1">
                <a:latin typeface="Arial" panose="020B0604020202020204" pitchFamily="34" charset="0"/>
                <a:cs typeface="Arial" panose="020B0604020202020204" pitchFamily="34" charset="0"/>
              </a:rPr>
              <a:t>Âu</a:t>
            </a:r>
            <a:r>
              <a:rPr lang="fr-FR" sz="3800"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11" name="Picture 4"/>
          <p:cNvPicPr>
            <a:picLocks noChangeAspect="1"/>
          </p:cNvPicPr>
          <p:nvPr/>
        </p:nvPicPr>
        <p:blipFill>
          <a:blip r:embed="rId18"/>
          <a:srcRect/>
          <a:stretch>
            <a:fillRect/>
          </a:stretch>
        </p:blipFill>
        <p:spPr>
          <a:xfrm flipH="1">
            <a:off x="14630400" y="5954321"/>
            <a:ext cx="2527536" cy="3810165"/>
          </a:xfrm>
          <a:prstGeom prst="rect">
            <a:avLst/>
          </a:prstGeom>
        </p:spPr>
      </p:pic>
      <p:pic>
        <p:nvPicPr>
          <p:cNvPr id="12" name="Picture 2"/>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559658" y="3695700"/>
            <a:ext cx="2207878" cy="2505393"/>
          </a:xfrm>
          <a:prstGeom prst="rect">
            <a:avLst/>
          </a:prstGeom>
        </p:spPr>
      </p:pic>
    </p:spTree>
    <p:extLst>
      <p:ext uri="{BB962C8B-B14F-4D97-AF65-F5344CB8AC3E}">
        <p14:creationId xmlns:p14="http://schemas.microsoft.com/office/powerpoint/2010/main" val="4097071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a:alphaModFix amt="14000"/>
            <a:extLst>
              <a:ext uri="{BEBA8EAE-BF5A-486C-A8C5-ECC9F3942E4B}">
                <a14:imgProps xmlns:a14="http://schemas.microsoft.com/office/drawing/2010/main">
                  <a14:imgLayer r:embed="rId3">
                    <a14:imgEffect>
                      <a14:saturation sat="400000"/>
                    </a14:imgEffect>
                  </a14:imgLayer>
                </a14:imgProps>
              </a:ext>
            </a:extLst>
          </a:blip>
          <a:srcRect/>
          <a:stretch>
            <a:fillRect/>
          </a:stretch>
        </p:blipFill>
        <p:spPr>
          <a:xfrm>
            <a:off x="-1973088" y="-975819"/>
            <a:ext cx="7920232" cy="3774899"/>
          </a:xfrm>
          <a:prstGeom prst="rect">
            <a:avLst/>
          </a:prstGeom>
        </p:spPr>
      </p:pic>
      <p:pic>
        <p:nvPicPr>
          <p:cNvPr id="6" name="Picture 14"/>
          <p:cNvPicPr>
            <a:picLocks noChangeAspect="1"/>
          </p:cNvPicPr>
          <p:nvPr/>
        </p:nvPicPr>
        <p:blipFill>
          <a:blip r:embed="rId4"/>
          <a:srcRect/>
          <a:stretch>
            <a:fillRect/>
          </a:stretch>
        </p:blipFill>
        <p:spPr>
          <a:xfrm>
            <a:off x="2514600" y="800100"/>
            <a:ext cx="2258568" cy="2438400"/>
          </a:xfrm>
          <a:prstGeom prst="rect">
            <a:avLst/>
          </a:prstGeom>
        </p:spPr>
      </p:pic>
      <p:sp>
        <p:nvSpPr>
          <p:cNvPr id="7" name="Rounded Rectangular Callout 6"/>
          <p:cNvSpPr/>
          <p:nvPr/>
        </p:nvSpPr>
        <p:spPr>
          <a:xfrm>
            <a:off x="5943600" y="817880"/>
            <a:ext cx="9448800" cy="1981200"/>
          </a:xfrm>
          <a:prstGeom prst="wedgeRoundRectCallout">
            <a:avLst>
              <a:gd name="adj1" fmla="val -58208"/>
              <a:gd name="adj2" fmla="val 13269"/>
              <a:gd name="adj3" fmla="val 16667"/>
            </a:avLst>
          </a:prstGeom>
          <a:solidFill>
            <a:srgbClr val="2B375A"/>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fr-FR" sz="4000">
                <a:latin typeface="Arial" panose="020B0604020202020204" pitchFamily="34" charset="0"/>
                <a:cs typeface="Arial" panose="020B0604020202020204" pitchFamily="34" charset="0"/>
              </a:rPr>
              <a:t>Xã hội châu Âu đã có những thay đổi gì từ phong trào Cải cách tôn giáo?</a:t>
            </a:r>
            <a:endParaRPr lang="en-US" sz="400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C2A8BCAF-C57F-4589-A65E-C25889E108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14400" y="3390900"/>
            <a:ext cx="13106400" cy="6365966"/>
          </a:xfrm>
          <a:prstGeom prst="rect">
            <a:avLst/>
          </a:prstGeom>
        </p:spPr>
      </p:pic>
      <p:sp>
        <p:nvSpPr>
          <p:cNvPr id="10" name="Rectangle 9"/>
          <p:cNvSpPr/>
          <p:nvPr/>
        </p:nvSpPr>
        <p:spPr>
          <a:xfrm>
            <a:off x="1781175" y="4681057"/>
            <a:ext cx="11372850" cy="3785652"/>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fr-FR" sz="4000" i="1" dirty="0" err="1">
                <a:latin typeface="Arial" panose="020B0604020202020204" pitchFamily="34" charset="0"/>
                <a:cs typeface="Arial" panose="020B0604020202020204" pitchFamily="34" charset="0"/>
              </a:rPr>
              <a:t>Thứ</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ba</a:t>
            </a:r>
            <a:r>
              <a:rPr lang="fr-FR" sz="4000" i="1" dirty="0">
                <a:latin typeface="Arial" panose="020B0604020202020204" pitchFamily="34" charset="0"/>
                <a:cs typeface="Arial" panose="020B0604020202020204" pitchFamily="34" charset="0"/>
              </a:rPr>
              <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động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đến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hoạt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động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phát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triển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kinh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sản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Hầu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hết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thành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theo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tôn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giáo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cải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có</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nền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kinh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phát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triển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hơn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với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thành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theo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Công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giáo</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1" name="Picture 4"/>
          <p:cNvPicPr>
            <a:picLocks noChangeAspect="1"/>
          </p:cNvPicPr>
          <p:nvPr/>
        </p:nvPicPr>
        <p:blipFill>
          <a:blip r:embed="rId18"/>
          <a:srcRect/>
          <a:stretch>
            <a:fillRect/>
          </a:stretch>
        </p:blipFill>
        <p:spPr>
          <a:xfrm flipH="1">
            <a:off x="14630400" y="5954321"/>
            <a:ext cx="2527536" cy="3810165"/>
          </a:xfrm>
          <a:prstGeom prst="rect">
            <a:avLst/>
          </a:prstGeom>
        </p:spPr>
      </p:pic>
      <p:pic>
        <p:nvPicPr>
          <p:cNvPr id="12" name="Picture 2"/>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559658" y="3695700"/>
            <a:ext cx="2207878" cy="2505393"/>
          </a:xfrm>
          <a:prstGeom prst="rect">
            <a:avLst/>
          </a:prstGeom>
        </p:spPr>
      </p:pic>
    </p:spTree>
    <p:extLst>
      <p:ext uri="{BB962C8B-B14F-4D97-AF65-F5344CB8AC3E}">
        <p14:creationId xmlns:p14="http://schemas.microsoft.com/office/powerpoint/2010/main" val="167274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Kết</a:t>
            </a:r>
            <a:r>
              <a:rPr lang="en-US" sz="5500" b="1" dirty="0"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tx2"/>
                </a:solidFill>
                <a:latin typeface="Arial" panose="020B0604020202020204" pitchFamily="34" charset="0"/>
                <a:ea typeface="Calibri" panose="020F0502020204030204" pitchFamily="34" charset="0"/>
                <a:cs typeface="Arial" panose="020B0604020202020204" pitchFamily="34" charset="0"/>
              </a:rPr>
              <a:t>luận</a:t>
            </a:r>
            <a:endParaRPr lang="en-US" sz="55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943100" y="1943100"/>
            <a:ext cx="12401800" cy="7751125"/>
          </a:xfrm>
          <a:prstGeom prst="rect">
            <a:avLst/>
          </a:prstGeom>
        </p:spPr>
      </p:pic>
      <p:sp>
        <p:nvSpPr>
          <p:cNvPr id="11" name="Rectangle 10"/>
          <p:cNvSpPr/>
          <p:nvPr/>
        </p:nvSpPr>
        <p:spPr>
          <a:xfrm>
            <a:off x="4400550" y="3464171"/>
            <a:ext cx="9486900" cy="4708981"/>
          </a:xfrm>
          <a:prstGeom prst="rect">
            <a:avLst/>
          </a:prstGeom>
        </p:spPr>
        <p:txBody>
          <a:bodyPr wrap="square">
            <a:spAutoFit/>
          </a:bodyPr>
          <a:lstStyle/>
          <a:p>
            <a:pPr algn="just">
              <a:lnSpc>
                <a:spcPct val="150000"/>
              </a:lnSpc>
              <a:spcBef>
                <a:spcPts val="100"/>
              </a:spcBef>
              <a:spcAft>
                <a:spcPts val="1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đấu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lĩnh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suy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tàn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triển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47700" y="3732610"/>
            <a:ext cx="2590800" cy="6242892"/>
          </a:xfrm>
          <a:prstGeom prst="rect">
            <a:avLst/>
          </a:prstGeom>
        </p:spPr>
      </p:pic>
      <p:pic>
        <p:nvPicPr>
          <p:cNvPr id="13" name="Picture 15"/>
          <p:cNvPicPr>
            <a:picLocks noChangeAspect="1"/>
          </p:cNvPicPr>
          <p:nvPr/>
        </p:nvPicPr>
        <p:blipFill>
          <a:blip r:embed="rId21"/>
          <a:srcRect/>
          <a:stretch>
            <a:fillRect/>
          </a:stretch>
        </p:blipFill>
        <p:spPr>
          <a:xfrm>
            <a:off x="15931660" y="-647700"/>
            <a:ext cx="2885979" cy="3124200"/>
          </a:xfrm>
          <a:prstGeom prst="rect">
            <a:avLst/>
          </a:prstGeom>
        </p:spPr>
      </p:pic>
      <p:pic>
        <p:nvPicPr>
          <p:cNvPr id="15" name="Picture 16"/>
          <p:cNvPicPr>
            <a:picLocks noChangeAspect="1"/>
          </p:cNvPicPr>
          <p:nvPr/>
        </p:nvPicPr>
        <p:blipFill>
          <a:blip r:embed="rId22"/>
          <a:srcRect/>
          <a:stretch>
            <a:fillRect/>
          </a:stretch>
        </p:blipFill>
        <p:spPr>
          <a:xfrm rot="8171984">
            <a:off x="-81987" y="460270"/>
            <a:ext cx="3076862" cy="1880732"/>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pic>
        <p:nvPicPr>
          <p:cNvPr id="5"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597581">
            <a:off x="641674" y="460545"/>
            <a:ext cx="5785741" cy="5280802"/>
          </a:xfrm>
          <a:prstGeom prst="rect">
            <a:avLst/>
          </a:prstGeom>
        </p:spPr>
      </p:pic>
      <p:sp>
        <p:nvSpPr>
          <p:cNvPr id="6" name="TextBox 18">
            <a:extLst>
              <a:ext uri="{FF2B5EF4-FFF2-40B4-BE49-F238E27FC236}">
                <a16:creationId xmlns:a16="http://schemas.microsoft.com/office/drawing/2014/main" id="{2F6D078F-FA04-C1CD-88EA-75263540A923}"/>
              </a:ext>
            </a:extLst>
          </p:cNvPr>
          <p:cNvSpPr txBox="1"/>
          <p:nvPr/>
        </p:nvSpPr>
        <p:spPr>
          <a:xfrm>
            <a:off x="481948" y="3813345"/>
            <a:ext cx="5548132" cy="1025922"/>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rgbClr val="A65802"/>
                </a:solidFill>
                <a:latin typeface="Arial" panose="020B0604020202020204" pitchFamily="34" charset="0"/>
                <a:cs typeface="Arial" panose="020B0604020202020204" pitchFamily="34" charset="0"/>
              </a:rPr>
              <a:t>LUYỆN TẬP</a:t>
            </a:r>
            <a:endParaRPr lang="en-US" sz="6500" b="1" dirty="0">
              <a:solidFill>
                <a:srgbClr val="A65802"/>
              </a:solidFill>
              <a:latin typeface="Arial" panose="020B0604020202020204" pitchFamily="34" charset="0"/>
              <a:cs typeface="Arial" panose="020B0604020202020204" pitchFamily="34" charset="0"/>
            </a:endParaRPr>
          </a:p>
        </p:txBody>
      </p:sp>
      <p:pic>
        <p:nvPicPr>
          <p:cNvPr id="7" name="Picture 2"/>
          <p:cNvPicPr>
            <a:picLocks noChangeAspect="1"/>
          </p:cNvPicPr>
          <p:nvPr/>
        </p:nvPicPr>
        <p:blipFill rotWithShape="1">
          <a:blip r:embed="rId20"/>
          <a:srcRect t="39094" b="15296"/>
          <a:stretch/>
        </p:blipFill>
        <p:spPr>
          <a:xfrm>
            <a:off x="7008793" y="686916"/>
            <a:ext cx="10366413" cy="1905000"/>
          </a:xfrm>
          <a:prstGeom prst="rect">
            <a:avLst/>
          </a:prstGeom>
        </p:spPr>
      </p:pic>
      <p:sp>
        <p:nvSpPr>
          <p:cNvPr id="8" name="Rectangle 7"/>
          <p:cNvSpPr/>
          <p:nvPr/>
        </p:nvSpPr>
        <p:spPr>
          <a:xfrm>
            <a:off x="7967350" y="1170057"/>
            <a:ext cx="8449301" cy="938719"/>
          </a:xfrm>
          <a:prstGeom prst="rect">
            <a:avLst/>
          </a:prstGeom>
        </p:spPr>
        <p:txBody>
          <a:bodyPr wrap="none">
            <a:spAutoFit/>
          </a:bodyPr>
          <a:lstStyle/>
          <a:p>
            <a:pPr algn="ctr"/>
            <a:r>
              <a:rPr lang="nl-NL" sz="5500" b="1" dirty="0">
                <a:solidFill>
                  <a:schemeClr val="bg1"/>
                </a:solidFill>
                <a:latin typeface="Arial" panose="020B0604020202020204" pitchFamily="34" charset="0"/>
                <a:ea typeface="Calibri" panose="020F0502020204030204" pitchFamily="34" charset="0"/>
                <a:cs typeface="Arial" panose="020B0604020202020204" pitchFamily="34" charset="0"/>
              </a:rPr>
              <a:t>T</a:t>
            </a:r>
            <a:r>
              <a:rPr lang="nl-NL"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rò </a:t>
            </a:r>
            <a:r>
              <a:rPr lang="nl-NL" sz="5500" b="1" dirty="0">
                <a:solidFill>
                  <a:schemeClr val="bg1"/>
                </a:solidFill>
                <a:latin typeface="Arial" panose="020B0604020202020204" pitchFamily="34" charset="0"/>
                <a:ea typeface="Calibri" panose="020F0502020204030204" pitchFamily="34" charset="0"/>
                <a:cs typeface="Arial" panose="020B0604020202020204" pitchFamily="34" charset="0"/>
              </a:rPr>
              <a:t>chơi </a:t>
            </a:r>
            <a:r>
              <a:rPr lang="nl-NL" sz="5500" b="1" i="1" dirty="0">
                <a:solidFill>
                  <a:schemeClr val="bg1"/>
                </a:solidFill>
                <a:latin typeface="Arial" panose="020B0604020202020204" pitchFamily="34" charset="0"/>
                <a:ea typeface="Calibri" panose="020F0502020204030204" pitchFamily="34" charset="0"/>
                <a:cs typeface="Arial" panose="020B0604020202020204" pitchFamily="34" charset="0"/>
              </a:rPr>
              <a:t>“Ai nhanh hơn”</a:t>
            </a:r>
            <a:endParaRPr lang="en-US" sz="55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6474269" y="2857500"/>
            <a:ext cx="11435459" cy="7186583"/>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Học sinh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chia thành 2 đội.</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Lần lượt quan sát các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mốc thời gian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nội dung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sự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kiện lịch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sử được trình chiếu. </a:t>
            </a:r>
          </a:p>
          <a:p>
            <a:pPr marL="571500" indent="-571500" algn="just">
              <a:lnSpc>
                <a:spcPct val="150000"/>
              </a:lnSpc>
              <a:spcBef>
                <a:spcPts val="100"/>
              </a:spcBef>
              <a:spcAft>
                <a:spcPts val="1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Trong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thời gian 3 phút, 2 đội thực hiện nhiệm vụ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nối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mốc thời gian lịch sử ở cột A với nội dung sự kiện lịch sử ở cột B sao cho phù hợp</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Đội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nào trả lời chính xác và nhanh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nhất sẽ giành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chiến thắng. </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1600" y="5958840"/>
            <a:ext cx="4121303" cy="4085243"/>
          </a:xfrm>
          <a:prstGeom prst="rect">
            <a:avLst/>
          </a:prstGeom>
        </p:spPr>
      </p:pic>
    </p:spTree>
    <p:extLst>
      <p:ext uri="{BB962C8B-B14F-4D97-AF65-F5344CB8AC3E}">
        <p14:creationId xmlns:p14="http://schemas.microsoft.com/office/powerpoint/2010/main" val="21891551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randombar(horizontal)">
                                      <p:cBhvr>
                                        <p:cTn id="4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301"/>
          <a:stretch/>
        </p:blipFill>
        <p:spPr>
          <a:xfrm>
            <a:off x="2667000" y="475969"/>
            <a:ext cx="3083560" cy="9547861"/>
          </a:xfrm>
          <a:prstGeom prst="rect">
            <a:avLst/>
          </a:prstGeom>
        </p:spPr>
      </p:pic>
      <p:pic>
        <p:nvPicPr>
          <p:cNvPr id="3" name="Picture 2"/>
          <p:cNvPicPr>
            <a:picLocks noChangeAspect="1"/>
          </p:cNvPicPr>
          <p:nvPr/>
        </p:nvPicPr>
        <p:blipFill rotWithShape="1">
          <a:blip r:embed="rId3"/>
          <a:srcRect l="458"/>
          <a:stretch/>
        </p:blipFill>
        <p:spPr>
          <a:xfrm>
            <a:off x="8763000" y="437869"/>
            <a:ext cx="7511804" cy="9547860"/>
          </a:xfrm>
          <a:prstGeom prst="rect">
            <a:avLst/>
          </a:prstGeom>
        </p:spPr>
      </p:pic>
      <p:cxnSp>
        <p:nvCxnSpPr>
          <p:cNvPr id="5" name="Straight Arrow Connector 4"/>
          <p:cNvCxnSpPr/>
          <p:nvPr/>
        </p:nvCxnSpPr>
        <p:spPr>
          <a:xfrm>
            <a:off x="5750560" y="2043149"/>
            <a:ext cx="3012440" cy="3657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750560" y="3871949"/>
            <a:ext cx="3012440" cy="541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750560" y="2043149"/>
            <a:ext cx="3012440" cy="3657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750560" y="7529549"/>
            <a:ext cx="301244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750560" y="3871949"/>
            <a:ext cx="3012440" cy="5181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3360" y="4002227"/>
            <a:ext cx="2438400" cy="6039383"/>
          </a:xfrm>
          <a:prstGeom prst="rect">
            <a:avLst/>
          </a:prstGeom>
        </p:spPr>
      </p:pic>
      <p:pic>
        <p:nvPicPr>
          <p:cNvPr id="2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826832">
            <a:off x="16835331" y="-562292"/>
            <a:ext cx="1228935" cy="3346110"/>
          </a:xfrm>
          <a:prstGeom prst="rect">
            <a:avLst/>
          </a:prstGeom>
        </p:spPr>
      </p:pic>
      <p:pic>
        <p:nvPicPr>
          <p:cNvPr id="29"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22638" flipH="1">
            <a:off x="275795" y="-613160"/>
            <a:ext cx="1252370" cy="3409918"/>
          </a:xfrm>
          <a:prstGeom prst="rect">
            <a:avLst/>
          </a:prstGeom>
        </p:spPr>
      </p:pic>
    </p:spTree>
    <p:extLst>
      <p:ext uri="{BB962C8B-B14F-4D97-AF65-F5344CB8AC3E}">
        <p14:creationId xmlns:p14="http://schemas.microsoft.com/office/powerpoint/2010/main" val="291004084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sp>
        <p:nvSpPr>
          <p:cNvPr id="13"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rgbClr val="A65802"/>
                </a:solidFill>
                <a:latin typeface="Arial" panose="020B0604020202020204" pitchFamily="34" charset="0"/>
                <a:cs typeface="Arial" panose="020B0604020202020204" pitchFamily="34" charset="0"/>
              </a:rPr>
              <a:t>LUYỆN TẬP</a:t>
            </a:r>
            <a:endParaRPr lang="en-US" sz="6500" b="1" dirty="0">
              <a:solidFill>
                <a:srgbClr val="A65802"/>
              </a:solidFill>
              <a:latin typeface="Arial" panose="020B0604020202020204" pitchFamily="34" charset="0"/>
              <a:cs typeface="Arial" panose="020B0604020202020204" pitchFamily="34" charset="0"/>
            </a:endParaRPr>
          </a:p>
        </p:txBody>
      </p:sp>
      <p:pic>
        <p:nvPicPr>
          <p:cNvPr id="14"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238500" y="2171700"/>
            <a:ext cx="11811000" cy="2819400"/>
          </a:xfrm>
          <a:prstGeom prst="rect">
            <a:avLst/>
          </a:prstGeom>
        </p:spPr>
      </p:pic>
      <p:sp>
        <p:nvSpPr>
          <p:cNvPr id="4" name="Rectangle 3"/>
          <p:cNvSpPr/>
          <p:nvPr/>
        </p:nvSpPr>
        <p:spPr>
          <a:xfrm>
            <a:off x="3733800" y="2611904"/>
            <a:ext cx="10820400" cy="1938992"/>
          </a:xfrm>
          <a:prstGeom prst="rect">
            <a:avLst/>
          </a:prstGeom>
        </p:spPr>
        <p:txBody>
          <a:bodyPr wrap="square">
            <a:spAutoFit/>
          </a:bodyPr>
          <a:lstStyle/>
          <a:p>
            <a:pPr algn="just">
              <a:lnSpc>
                <a:spcPct val="150000"/>
              </a:lnSpc>
              <a:spcBef>
                <a:spcPts val="100"/>
              </a:spcBef>
              <a:spcAft>
                <a:spcPts val="100"/>
              </a:spcAft>
            </a:pPr>
            <a:r>
              <a:rPr lang="en-US" sz="4000">
                <a:latin typeface="Arial" panose="020B0604020202020204" pitchFamily="34" charset="0"/>
                <a:ea typeface="Calibri" panose="020F0502020204030204" pitchFamily="34" charset="0"/>
                <a:cs typeface="Arial" panose="020B0604020202020204" pitchFamily="34" charset="0"/>
              </a:rPr>
              <a:t>Tại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nói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Tây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Âu</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685800" y="5438924"/>
            <a:ext cx="16916400" cy="3811300"/>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en-US" sz="4000" dirty="0" err="1">
                <a:latin typeface="Arial" panose="020B0604020202020204" pitchFamily="34" charset="0"/>
                <a:ea typeface="Calibri" panose="020F0502020204030204" pitchFamily="34" charset="0"/>
                <a:cs typeface="Arial" panose="020B0604020202020204" pitchFamily="34" charset="0"/>
              </a:rPr>
              <a:t>Vị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Rô</a:t>
            </a:r>
            <a:r>
              <a:rPr lang="en-US" sz="4000" dirty="0" smtClean="0">
                <a:latin typeface="Arial" panose="020B0604020202020204" pitchFamily="34" charset="0"/>
                <a:ea typeface="Calibri" panose="020F0502020204030204" pitchFamily="34" charset="0"/>
                <a:cs typeface="Arial" panose="020B0604020202020204" pitchFamily="34" charset="0"/>
              </a:rPr>
              <a:t>-ma: </a:t>
            </a:r>
            <a:r>
              <a:rPr lang="en-US" sz="4000" dirty="0" err="1" smtClean="0">
                <a:latin typeface="Arial" panose="020B0604020202020204" pitchFamily="34" charset="0"/>
                <a:ea typeface="Calibri" panose="020F0502020204030204" pitchFamily="34" charset="0"/>
                <a:cs typeface="Arial" panose="020B0604020202020204" pitchFamily="34" charset="0"/>
              </a:rPr>
              <a:t>là</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chỗ</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dựa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chắc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Tây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Âu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chi </a:t>
            </a:r>
            <a:r>
              <a:rPr lang="en-US" sz="4000" dirty="0" err="1">
                <a:latin typeface="Arial" panose="020B0604020202020204" pitchFamily="34" charset="0"/>
                <a:ea typeface="Calibri" panose="020F0502020204030204" pitchFamily="34" charset="0"/>
                <a:cs typeface="Arial" panose="020B0604020202020204" pitchFamily="34" charset="0"/>
              </a:rPr>
              <a:t>phối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toàn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xã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hội</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 typeface="Wingdings" panose="05000000000000000000" pitchFamily="2" charset="2"/>
              <a:buChar char="v"/>
            </a:pPr>
            <a:r>
              <a:rPr lang="en-US" sz="4000" dirty="0" err="1" smtClean="0">
                <a:latin typeface="Arial" panose="020B0604020202020204" pitchFamily="34" charset="0"/>
                <a:ea typeface="Calibri" panose="020F0502020204030204" pitchFamily="34" charset="0"/>
                <a:cs typeface="Arial" panose="020B0604020202020204" pitchFamily="34" charset="0"/>
              </a:rPr>
              <a:t>Giáo</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đàn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áp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tưởng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Phục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hưng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vốn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cấp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sản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đang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ủng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hộ</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bảo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trợ</a:t>
            </a:r>
            <a:r>
              <a:rPr lang="en-US"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20"/>
          <p:cNvPicPr>
            <a:picLocks noChangeAspect="1"/>
          </p:cNvPicPr>
          <p:nvPr/>
        </p:nvPicPr>
        <p:blipFill>
          <a:blip r:embed="rId16"/>
          <a:srcRect/>
          <a:stretch>
            <a:fillRect/>
          </a:stretch>
        </p:blipFill>
        <p:spPr>
          <a:xfrm rot="395083">
            <a:off x="-720649" y="9476725"/>
            <a:ext cx="7940787" cy="2507006"/>
          </a:xfrm>
          <a:prstGeom prst="rect">
            <a:avLst/>
          </a:prstGeom>
        </p:spPr>
      </p:pic>
      <p:pic>
        <p:nvPicPr>
          <p:cNvPr id="8" name="Picture 24"/>
          <p:cNvPicPr>
            <a:picLocks noChangeAspect="1"/>
          </p:cNvPicPr>
          <p:nvPr/>
        </p:nvPicPr>
        <p:blipFill>
          <a:blip r:embed="rId17"/>
          <a:srcRect/>
          <a:stretch>
            <a:fillRect/>
          </a:stretch>
        </p:blipFill>
        <p:spPr>
          <a:xfrm flipH="1">
            <a:off x="13565680" y="-418820"/>
            <a:ext cx="5179520" cy="2361920"/>
          </a:xfrm>
          <a:prstGeom prst="rect">
            <a:avLst/>
          </a:prstGeom>
        </p:spPr>
      </p:pic>
      <p:pic>
        <p:nvPicPr>
          <p:cNvPr id="9"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457200" y="-453677"/>
            <a:ext cx="2883180" cy="2987752"/>
          </a:xfrm>
          <a:prstGeom prst="rect">
            <a:avLst/>
          </a:prstGeom>
        </p:spPr>
      </p:pic>
    </p:spTree>
    <p:extLst>
      <p:ext uri="{BB962C8B-B14F-4D97-AF65-F5344CB8AC3E}">
        <p14:creationId xmlns:p14="http://schemas.microsoft.com/office/powerpoint/2010/main" val="410935196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anim calcmode="lin" valueType="num">
                                      <p:cBhvr>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anim calcmode="lin" valueType="num">
                                      <p:cBhvr>
                                        <p:cTn id="2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sp>
        <p:nvSpPr>
          <p:cNvPr id="8" name="Rectangle 7"/>
          <p:cNvSpPr/>
          <p:nvPr/>
        </p:nvSpPr>
        <p:spPr>
          <a:xfrm>
            <a:off x="1066800" y="1369375"/>
            <a:ext cx="16078200" cy="7078220"/>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en-US" sz="3800" dirty="0" err="1" smtClean="0">
                <a:latin typeface="Arial" panose="020B0604020202020204" pitchFamily="34" charset="0"/>
                <a:ea typeface="Calibri" panose="020F0502020204030204" pitchFamily="34" charset="0"/>
                <a:cs typeface="Arial" panose="020B0604020202020204" pitchFamily="34" charset="0"/>
              </a:rPr>
              <a:t>Giai</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cấp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sản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giàu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vừa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nhưng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chưa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địa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xã</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hội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muốn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thay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đổi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tổ</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Giáo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hội</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để</a:t>
            </a:r>
            <a:r>
              <a:rPr lang="en-US" sz="3800" dirty="0" smtClean="0">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100"/>
              </a:spcBef>
              <a:spcAft>
                <a:spcPts val="1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T</a:t>
            </a:r>
            <a:r>
              <a:rPr lang="en-US" sz="3800" dirty="0" err="1" smtClean="0">
                <a:latin typeface="Arial" panose="020B0604020202020204" pitchFamily="34" charset="0"/>
                <a:ea typeface="Calibri" panose="020F0502020204030204" pitchFamily="34" charset="0"/>
                <a:cs typeface="Arial" panose="020B0604020202020204" pitchFamily="34" charset="0"/>
              </a:rPr>
              <a:t>iến</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thêm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một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bước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khẳng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định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vị</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địa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hạt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tưởng</a:t>
            </a:r>
            <a:r>
              <a:rPr lang="en-US" sz="3800" dirty="0" smtClean="0">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100"/>
              </a:spcBef>
              <a:spcAft>
                <a:spcPts val="10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T</a:t>
            </a:r>
            <a:r>
              <a:rPr lang="en-US" sz="3800" dirty="0" err="1" smtClean="0">
                <a:latin typeface="Arial" panose="020B0604020202020204" pitchFamily="34" charset="0"/>
                <a:ea typeface="Calibri" panose="020F0502020204030204" pitchFamily="34" charset="0"/>
                <a:cs typeface="Arial" panose="020B0604020202020204" pitchFamily="34" charset="0"/>
              </a:rPr>
              <a:t>ạo</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ra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nếp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hành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phù</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hợp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hoạt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phát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triển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kinh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sản</a:t>
            </a:r>
            <a:r>
              <a:rPr lang="en-US" sz="38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100"/>
              </a:spcBef>
              <a:spcAft>
                <a:spcPts val="100"/>
              </a:spcAft>
            </a:pPr>
            <a:r>
              <a:rPr lang="en-US" sz="3800" dirty="0" smtClean="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Từ</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quan</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duy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vật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lịch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sử</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tôn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giáo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đấu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tranh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giai</a:t>
            </a:r>
            <a:r>
              <a:rPr lang="en-US" sz="3800" dirty="0" smtClean="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cấp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sản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kiến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Tây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Âu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đối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tượng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tiếp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tấn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Giáo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hội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Rô</a:t>
            </a:r>
            <a:r>
              <a:rPr lang="en-US" sz="3800" dirty="0">
                <a:latin typeface="Arial" panose="020B0604020202020204" pitchFamily="34" charset="0"/>
                <a:ea typeface="Calibri" panose="020F0502020204030204" pitchFamily="34" charset="0"/>
                <a:cs typeface="Arial" panose="020B0604020202020204" pitchFamily="34" charset="0"/>
              </a:rPr>
              <a:t>-ma - </a:t>
            </a:r>
            <a:r>
              <a:rPr lang="en-US" sz="3800" dirty="0" err="1">
                <a:latin typeface="Arial" panose="020B0604020202020204" pitchFamily="34" charset="0"/>
                <a:ea typeface="Calibri" panose="020F0502020204030204" pitchFamily="34" charset="0"/>
                <a:cs typeface="Arial" panose="020B0604020202020204" pitchFamily="34" charset="0"/>
              </a:rPr>
              <a:t>chỗ</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dựa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chế</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kiến</a:t>
            </a:r>
            <a:r>
              <a:rPr lang="en-US" sz="3800" dirty="0">
                <a:latin typeface="Arial" panose="020B0604020202020204" pitchFamily="34" charset="0"/>
                <a:ea typeface="Calibri" panose="020F0502020204030204" pitchFamily="34" charset="0"/>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457200" y="948804"/>
            <a:ext cx="17297400" cy="8587740"/>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62000" y="670674"/>
            <a:ext cx="16687800" cy="9144000"/>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33132" y="-213177"/>
            <a:ext cx="2015679" cy="1927493"/>
          </a:xfrm>
          <a:prstGeom prst="rect">
            <a:avLst/>
          </a:prstGeom>
        </p:spPr>
      </p:pic>
      <p:pic>
        <p:nvPicPr>
          <p:cNvPr id="27" name="Picture 11"/>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1277600" y="8540782"/>
            <a:ext cx="4800600" cy="1746218"/>
          </a:xfrm>
          <a:prstGeom prst="rect">
            <a:avLst/>
          </a:prstGeom>
        </p:spPr>
      </p:pic>
      <p:pic>
        <p:nvPicPr>
          <p:cNvPr id="28" name="Picture 1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8948954">
            <a:off x="16675819" y="-742154"/>
            <a:ext cx="1547964" cy="2871030"/>
          </a:xfrm>
          <a:prstGeom prst="rect">
            <a:avLst/>
          </a:prstGeom>
        </p:spPr>
      </p:pic>
    </p:spTree>
    <p:extLst>
      <p:ext uri="{BB962C8B-B14F-4D97-AF65-F5344CB8AC3E}">
        <p14:creationId xmlns:p14="http://schemas.microsoft.com/office/powerpoint/2010/main" val="180900368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wipe(left)">
                                      <p:cBhvr>
                                        <p:cTn id="2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rgbClr val="A65802"/>
                </a:solidFill>
                <a:latin typeface="Arial" panose="020B0604020202020204" pitchFamily="34" charset="0"/>
                <a:cs typeface="Arial" panose="020B0604020202020204" pitchFamily="34" charset="0"/>
              </a:rPr>
              <a:t>VẬN DỤNG</a:t>
            </a:r>
            <a:endParaRPr lang="en-US" sz="6500" b="1" dirty="0">
              <a:solidFill>
                <a:srgbClr val="A65802"/>
              </a:solidFill>
              <a:latin typeface="Arial" panose="020B0604020202020204" pitchFamily="34" charset="0"/>
              <a:cs typeface="Arial" panose="020B0604020202020204" pitchFamily="34" charset="0"/>
            </a:endParaRPr>
          </a:p>
        </p:txBody>
      </p:sp>
      <p:sp>
        <p:nvSpPr>
          <p:cNvPr id="3" name="Google Shape;9364;p76"/>
          <p:cNvSpPr/>
          <p:nvPr/>
        </p:nvSpPr>
        <p:spPr>
          <a:xfrm rot="2685965">
            <a:off x="-549008" y="8666427"/>
            <a:ext cx="2973674" cy="1843541"/>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365;p76"/>
          <p:cNvSpPr/>
          <p:nvPr/>
        </p:nvSpPr>
        <p:spPr>
          <a:xfrm flipH="1">
            <a:off x="15468600" y="-308186"/>
            <a:ext cx="3224546" cy="1700112"/>
          </a:xfrm>
          <a:custGeom>
            <a:avLst/>
            <a:gdLst/>
            <a:ahLst/>
            <a:cxnLst/>
            <a:rect l="l" t="t" r="r" b="b"/>
            <a:pathLst>
              <a:path w="16599" h="9794" extrusionOk="0">
                <a:moveTo>
                  <a:pt x="1" y="5801"/>
                </a:moveTo>
                <a:lnTo>
                  <a:pt x="15086" y="1"/>
                </a:lnTo>
                <a:cubicBezTo>
                  <a:pt x="15086" y="1"/>
                  <a:pt x="14756" y="544"/>
                  <a:pt x="14874" y="828"/>
                </a:cubicBezTo>
                <a:cubicBezTo>
                  <a:pt x="14992" y="1123"/>
                  <a:pt x="15618" y="1288"/>
                  <a:pt x="15618" y="1288"/>
                </a:cubicBezTo>
                <a:cubicBezTo>
                  <a:pt x="15618" y="1288"/>
                  <a:pt x="15287" y="1891"/>
                  <a:pt x="15464" y="2174"/>
                </a:cubicBezTo>
                <a:cubicBezTo>
                  <a:pt x="15630" y="2375"/>
                  <a:pt x="15831" y="2564"/>
                  <a:pt x="16055" y="2706"/>
                </a:cubicBezTo>
                <a:cubicBezTo>
                  <a:pt x="16055" y="2706"/>
                  <a:pt x="15642" y="3698"/>
                  <a:pt x="16598" y="4029"/>
                </a:cubicBezTo>
                <a:lnTo>
                  <a:pt x="1643" y="9794"/>
                </a:lnTo>
                <a:cubicBezTo>
                  <a:pt x="1643" y="9794"/>
                  <a:pt x="1879" y="9144"/>
                  <a:pt x="1785" y="8908"/>
                </a:cubicBezTo>
                <a:cubicBezTo>
                  <a:pt x="1690" y="8660"/>
                  <a:pt x="1100" y="8459"/>
                  <a:pt x="1100" y="8459"/>
                </a:cubicBezTo>
                <a:cubicBezTo>
                  <a:pt x="1100" y="8459"/>
                  <a:pt x="1430" y="7821"/>
                  <a:pt x="1289" y="7478"/>
                </a:cubicBezTo>
                <a:cubicBezTo>
                  <a:pt x="1147" y="7124"/>
                  <a:pt x="592" y="6982"/>
                  <a:pt x="592" y="6982"/>
                </a:cubicBezTo>
                <a:cubicBezTo>
                  <a:pt x="592" y="6982"/>
                  <a:pt x="851" y="6604"/>
                  <a:pt x="722" y="6274"/>
                </a:cubicBezTo>
                <a:cubicBezTo>
                  <a:pt x="580" y="5943"/>
                  <a:pt x="1" y="5801"/>
                  <a:pt x="1" y="58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a:extLst>
              <a:ext uri="{FF2B5EF4-FFF2-40B4-BE49-F238E27FC236}">
                <a16:creationId xmlns:a16="http://schemas.microsoft.com/office/drawing/2014/main" id="{BABB2F50-DC8B-AFEB-AF3D-598CC090F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537">
            <a:off x="2938836" y="2082020"/>
            <a:ext cx="12410328" cy="7344240"/>
          </a:xfrm>
          <a:prstGeom prst="rect">
            <a:avLst/>
          </a:prstGeom>
          <a:ln>
            <a:noFill/>
          </a:ln>
          <a:effectLst>
            <a:outerShdw blurRad="190500" algn="tl" rotWithShape="0">
              <a:srgbClr val="000000">
                <a:alpha val="70000"/>
              </a:srgbClr>
            </a:outerShdw>
          </a:effectLst>
        </p:spPr>
      </p:pic>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3581" y="0"/>
            <a:ext cx="3462801" cy="2475903"/>
          </a:xfrm>
          <a:prstGeom prst="rect">
            <a:avLst/>
          </a:prstGeom>
        </p:spPr>
      </p:pic>
      <p:pic>
        <p:nvPicPr>
          <p:cNvPr id="8"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9448800" y="8187956"/>
            <a:ext cx="6433852" cy="2099044"/>
          </a:xfrm>
          <a:prstGeom prst="rect">
            <a:avLst/>
          </a:prstGeom>
        </p:spPr>
      </p:pic>
      <p:sp>
        <p:nvSpPr>
          <p:cNvPr id="9" name="Rectangle 8"/>
          <p:cNvSpPr/>
          <p:nvPr/>
        </p:nvSpPr>
        <p:spPr>
          <a:xfrm>
            <a:off x="3474464" y="2548950"/>
            <a:ext cx="11339071" cy="6245299"/>
          </a:xfrm>
          <a:prstGeom prst="rect">
            <a:avLst/>
          </a:prstGeom>
        </p:spPr>
        <p:txBody>
          <a:bodyPr wrap="square">
            <a:spAutoFit/>
          </a:bodyPr>
          <a:lstStyle/>
          <a:p>
            <a:pPr algn="just">
              <a:lnSpc>
                <a:spcPct val="150000"/>
              </a:lnSpc>
              <a:spcBef>
                <a:spcPts val="100"/>
              </a:spcBef>
              <a:spcAft>
                <a:spcPts val="100"/>
              </a:spcAft>
            </a:pPr>
            <a:r>
              <a:rPr lang="en-US" sz="3800" dirty="0" err="1">
                <a:latin typeface="Arial" panose="020B0604020202020204" pitchFamily="34" charset="0"/>
                <a:ea typeface="Calibri" panose="020F0502020204030204" pitchFamily="34" charset="0"/>
                <a:cs typeface="Arial" panose="020B0604020202020204" pitchFamily="34" charset="0"/>
              </a:rPr>
              <a:t>Sưu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tầm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liệu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về</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Mác</a:t>
            </a:r>
            <a:r>
              <a:rPr lang="en-US" sz="3800" dirty="0">
                <a:latin typeface="Arial" panose="020B0604020202020204" pitchFamily="34" charset="0"/>
                <a:ea typeface="Calibri" panose="020F0502020204030204" pitchFamily="34" charset="0"/>
                <a:cs typeface="Arial" panose="020B0604020202020204" pitchFamily="34" charset="0"/>
              </a:rPr>
              <a:t>-tin Lu-</a:t>
            </a:r>
            <a:r>
              <a:rPr lang="en-US" sz="3800" dirty="0" err="1">
                <a:latin typeface="Arial" panose="020B0604020202020204" pitchFamily="34" charset="0"/>
                <a:ea typeface="Calibri" panose="020F0502020204030204" pitchFamily="34" charset="0"/>
                <a:cs typeface="Arial" panose="020B0604020202020204" pitchFamily="34" charset="0"/>
              </a:rPr>
              <a:t>thơ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tưởng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smtClean="0">
                <a:latin typeface="Arial" panose="020B0604020202020204" pitchFamily="34" charset="0"/>
                <a:ea typeface="Calibri" panose="020F0502020204030204" pitchFamily="34" charset="0"/>
                <a:cs typeface="Arial" panose="020B0604020202020204" pitchFamily="34" charset="0"/>
              </a:rPr>
              <a:t>ông</a:t>
            </a:r>
            <a:r>
              <a:rPr lang="en-US" sz="3800" dirty="0" smtClean="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dirty="0" err="1">
                <a:latin typeface="Arial" panose="020B0604020202020204" pitchFamily="34" charset="0"/>
                <a:cs typeface="Arial" panose="020B0604020202020204" pitchFamily="34" charset="0"/>
              </a:rPr>
              <a:t>T</a:t>
            </a:r>
            <a:r>
              <a:rPr lang="en-US" sz="3800" dirty="0" err="1" smtClean="0">
                <a:latin typeface="Arial" panose="020B0604020202020204" pitchFamily="34" charset="0"/>
                <a:cs typeface="Arial" panose="020B0604020202020204" pitchFamily="34" charset="0"/>
              </a:rPr>
              <a:t>ìm</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từ</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internet</a:t>
            </a:r>
            <a:r>
              <a:rPr lang="en-US" sz="38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dirty="0" err="1" smtClean="0">
                <a:latin typeface="Arial" panose="020B0604020202020204" pitchFamily="34" charset="0"/>
                <a:cs typeface="Arial" panose="020B0604020202020204" pitchFamily="34" charset="0"/>
              </a:rPr>
              <a:t>Các</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liệu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sưu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tầm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gồm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sử</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Mác</a:t>
            </a:r>
            <a:r>
              <a:rPr lang="en-US" sz="3800" dirty="0">
                <a:latin typeface="Arial" panose="020B0604020202020204" pitchFamily="34" charset="0"/>
                <a:cs typeface="Arial" panose="020B0604020202020204" pitchFamily="34" charset="0"/>
              </a:rPr>
              <a:t>-tin Lu-</a:t>
            </a:r>
            <a:r>
              <a:rPr lang="en-US" sz="3800" dirty="0" err="1">
                <a:latin typeface="Arial" panose="020B0604020202020204" pitchFamily="34" charset="0"/>
                <a:cs typeface="Arial" panose="020B0604020202020204" pitchFamily="34" charset="0"/>
              </a:rPr>
              <a:t>thơ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nội</a:t>
            </a:r>
            <a:r>
              <a:rPr lang="en-US" sz="3800" dirty="0">
                <a:latin typeface="Arial" panose="020B0604020202020204" pitchFamily="34" charset="0"/>
                <a:cs typeface="Arial" panose="020B0604020202020204" pitchFamily="34" charset="0"/>
              </a:rPr>
              <a:t> dung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phẩm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nổi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tiếng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ông</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mẩu</a:t>
            </a:r>
            <a:r>
              <a:rPr lang="en-US" sz="3800" dirty="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chuyện</a:t>
            </a:r>
            <a:r>
              <a:rPr lang="en-US" sz="3800" dirty="0" smtClean="0">
                <a:latin typeface="Arial" panose="020B0604020202020204" pitchFamily="34" charset="0"/>
                <a:cs typeface="Arial" panose="020B0604020202020204" pitchFamily="34" charset="0"/>
              </a:rPr>
              <a:t> </a:t>
            </a:r>
            <a:r>
              <a:rPr lang="en-US" sz="3800" dirty="0" err="1" smtClean="0">
                <a:latin typeface="Arial" panose="020B0604020202020204" pitchFamily="34" charset="0"/>
                <a:cs typeface="Arial" panose="020B0604020202020204" pitchFamily="34" charset="0"/>
              </a:rPr>
              <a:t>ngắn</a:t>
            </a:r>
            <a:r>
              <a:rPr lang="en-US" sz="3800" dirty="0" smtClean="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Mác</a:t>
            </a:r>
            <a:r>
              <a:rPr lang="en-US" sz="3800" dirty="0">
                <a:latin typeface="Arial" panose="020B0604020202020204" pitchFamily="34" charset="0"/>
                <a:cs typeface="Arial" panose="020B0604020202020204" pitchFamily="34" charset="0"/>
              </a:rPr>
              <a:t>-tin Lu-</a:t>
            </a:r>
            <a:r>
              <a:rPr lang="en-US" sz="3800" dirty="0" err="1">
                <a:latin typeface="Arial" panose="020B0604020202020204" pitchFamily="34" charset="0"/>
                <a:cs typeface="Arial" panose="020B0604020202020204" pitchFamily="34" charset="0"/>
              </a:rPr>
              <a:t>thơ</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51845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anim calcmode="lin" valueType="num">
                                      <p:cBhvr>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tx1">
                    <a:lumMod val="85000"/>
                    <a:lumOff val="15000"/>
                  </a:schemeClr>
                </a:solidFill>
                <a:latin typeface="Arial" panose="020B0604020202020204" pitchFamily="34" charset="0"/>
                <a:cs typeface="Arial" panose="020B0604020202020204" pitchFamily="34" charset="0"/>
              </a:rPr>
              <a:t>HƯỚNG DẪN VỀ NHÀ</a:t>
            </a:r>
            <a:endParaRPr lang="en-US" sz="65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 name="AutoShape 8"/>
          <p:cNvSpPr/>
          <p:nvPr/>
        </p:nvSpPr>
        <p:spPr>
          <a:xfrm>
            <a:off x="1687448" y="2581759"/>
            <a:ext cx="11219929" cy="6591693"/>
          </a:xfrm>
          <a:prstGeom prst="rect">
            <a:avLst/>
          </a:prstGeom>
          <a:solidFill>
            <a:srgbClr val="DB9463"/>
          </a:solidFill>
        </p:spPr>
      </p:sp>
      <p:sp>
        <p:nvSpPr>
          <p:cNvPr id="4" name="AutoShape 9"/>
          <p:cNvSpPr/>
          <p:nvPr/>
        </p:nvSpPr>
        <p:spPr>
          <a:xfrm>
            <a:off x="1021550" y="2851541"/>
            <a:ext cx="11579539" cy="6551023"/>
          </a:xfrm>
          <a:prstGeom prst="rect">
            <a:avLst/>
          </a:prstGeom>
          <a:solidFill>
            <a:srgbClr val="FFF3C9"/>
          </a:solidFill>
        </p:spPr>
      </p:sp>
      <p:pic>
        <p:nvPicPr>
          <p:cNvPr id="5"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265338" y="8117835"/>
            <a:ext cx="1943377" cy="2059456"/>
          </a:xfrm>
          <a:prstGeom prst="rect">
            <a:avLst/>
          </a:prstGeom>
        </p:spPr>
      </p:pic>
      <p:pic>
        <p:nvPicPr>
          <p:cNvPr id="6"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76520" y="8692127"/>
            <a:ext cx="2996140" cy="1198456"/>
          </a:xfrm>
          <a:prstGeom prst="rect">
            <a:avLst/>
          </a:prstGeom>
        </p:spPr>
      </p:pic>
      <p:pic>
        <p:nvPicPr>
          <p:cNvPr id="7" name="Picture 6">
            <a:extLst>
              <a:ext uri="{FF2B5EF4-FFF2-40B4-BE49-F238E27FC236}">
                <a16:creationId xmlns:a16="http://schemas.microsoft.com/office/drawing/2014/main" id="{57748BA6-6112-C10C-39FF-60E2403604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3000" y="2866928"/>
            <a:ext cx="5460957" cy="6306524"/>
          </a:xfrm>
          <a:prstGeom prst="rect">
            <a:avLst/>
          </a:prstGeom>
        </p:spPr>
      </p:pic>
      <p:sp>
        <p:nvSpPr>
          <p:cNvPr id="8" name="Rectangle 7"/>
          <p:cNvSpPr/>
          <p:nvPr/>
        </p:nvSpPr>
        <p:spPr>
          <a:xfrm>
            <a:off x="1188738" y="3285248"/>
            <a:ext cx="11245162" cy="5683607"/>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en-US" sz="4000" dirty="0" err="1">
                <a:latin typeface="Arial" panose="020B0604020202020204" pitchFamily="34" charset="0"/>
                <a:ea typeface="Calibri" panose="020F0502020204030204" pitchFamily="34" charset="0"/>
                <a:cs typeface="Arial" panose="020B0604020202020204" pitchFamily="34" charset="0"/>
              </a:rPr>
              <a:t>Ôn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lại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kiến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en-US" sz="4000" dirty="0" err="1" smtClean="0">
                <a:latin typeface="Arial" panose="020B0604020202020204" pitchFamily="34" charset="0"/>
                <a:ea typeface="Calibri" panose="020F0502020204030204" pitchFamily="34" charset="0"/>
                <a:cs typeface="Arial" panose="020B0604020202020204" pitchFamily="34" charset="0"/>
              </a:rPr>
              <a:t>Làm</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5 - </a:t>
            </a:r>
            <a:r>
              <a:rPr lang="en-US" sz="4000" dirty="0" err="1">
                <a:latin typeface="Arial" panose="020B0604020202020204" pitchFamily="34" charset="0"/>
                <a:ea typeface="Calibri" panose="020F0502020204030204" pitchFamily="34" charset="0"/>
                <a:cs typeface="Arial" panose="020B0604020202020204" pitchFamily="34" charset="0"/>
              </a:rPr>
              <a:t>Sách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bài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tập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Địa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lí</a:t>
            </a:r>
            <a:r>
              <a:rPr lang="en-US" sz="4000" dirty="0">
                <a:latin typeface="Arial" panose="020B0604020202020204" pitchFamily="34" charset="0"/>
                <a:ea typeface="Calibri" panose="020F0502020204030204" pitchFamily="34" charset="0"/>
                <a:cs typeface="Arial" panose="020B0604020202020204" pitchFamily="34" charset="0"/>
              </a:rPr>
              <a:t> 7 – </a:t>
            </a:r>
            <a:r>
              <a:rPr lang="en-US" sz="4000" dirty="0" err="1">
                <a:latin typeface="Arial" panose="020B0604020202020204" pitchFamily="34" charset="0"/>
                <a:ea typeface="Calibri" panose="020F0502020204030204" pitchFamily="34" charset="0"/>
                <a:cs typeface="Arial" panose="020B0604020202020204" pitchFamily="34" charset="0"/>
              </a:rPr>
              <a:t>phần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sử</a:t>
            </a:r>
            <a:r>
              <a:rPr lang="en-US" sz="40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en-US" sz="4000" dirty="0" err="1" smtClean="0">
                <a:latin typeface="Arial" panose="020B0604020202020204" pitchFamily="34" charset="0"/>
                <a:ea typeface="Calibri" panose="020F0502020204030204" pitchFamily="34" charset="0"/>
                <a:cs typeface="Arial" panose="020B0604020202020204" pitchFamily="34" charset="0"/>
              </a:rPr>
              <a:t>Đọc</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tìm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Bài</a:t>
            </a:r>
            <a:r>
              <a:rPr lang="en-US" sz="4000" i="1" dirty="0">
                <a:latin typeface="Arial" panose="020B0604020202020204" pitchFamily="34" charset="0"/>
                <a:ea typeface="Calibri" panose="020F0502020204030204" pitchFamily="34" charset="0"/>
                <a:cs typeface="Arial" panose="020B0604020202020204" pitchFamily="34" charset="0"/>
              </a:rPr>
              <a:t> 6: </a:t>
            </a:r>
            <a:r>
              <a:rPr lang="en-US" sz="4000" i="1" dirty="0" err="1">
                <a:latin typeface="Arial" panose="020B0604020202020204" pitchFamily="34" charset="0"/>
                <a:ea typeface="Calibri" panose="020F0502020204030204" pitchFamily="34" charset="0"/>
                <a:cs typeface="Arial" panose="020B0604020202020204" pitchFamily="34" charset="0"/>
              </a:rPr>
              <a:t>Khái</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lược</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tiến</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trình</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lịch</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sử</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Trung</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Quốc</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từ</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thế</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kỉ</a:t>
            </a:r>
            <a:r>
              <a:rPr lang="en-US" sz="4000" i="1" dirty="0">
                <a:latin typeface="Arial" panose="020B0604020202020204" pitchFamily="34" charset="0"/>
                <a:ea typeface="Calibri" panose="020F0502020204030204" pitchFamily="34" charset="0"/>
                <a:cs typeface="Arial" panose="020B0604020202020204" pitchFamily="34" charset="0"/>
              </a:rPr>
              <a:t> VII </a:t>
            </a:r>
            <a:r>
              <a:rPr lang="en-US" sz="4000" i="1" dirty="0" err="1">
                <a:latin typeface="Arial" panose="020B0604020202020204" pitchFamily="34" charset="0"/>
                <a:ea typeface="Calibri" panose="020F0502020204030204" pitchFamily="34" charset="0"/>
                <a:cs typeface="Arial" panose="020B0604020202020204" pitchFamily="34" charset="0"/>
              </a:rPr>
              <a:t>đến</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giữa</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thế</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kỉ</a:t>
            </a:r>
            <a:r>
              <a:rPr lang="en-US" sz="4000" i="1" dirty="0">
                <a:latin typeface="Arial" panose="020B0604020202020204" pitchFamily="34" charset="0"/>
                <a:ea typeface="Calibri" panose="020F0502020204030204" pitchFamily="34" charset="0"/>
                <a:cs typeface="Arial" panose="020B0604020202020204" pitchFamily="34" charset="0"/>
              </a:rPr>
              <a:t> XIX.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2737" y="415686"/>
            <a:ext cx="3201754" cy="2642902"/>
          </a:xfrm>
          <a:prstGeom prst="rect">
            <a:avLst/>
          </a:prstGeom>
        </p:spPr>
      </p:pic>
      <p:pic>
        <p:nvPicPr>
          <p:cNvPr id="10"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078200" y="1027927"/>
            <a:ext cx="1797222" cy="3219778"/>
          </a:xfrm>
          <a:prstGeom prst="rect">
            <a:avLst/>
          </a:prstGeom>
        </p:spPr>
      </p:pic>
    </p:spTree>
    <p:extLst>
      <p:ext uri="{BB962C8B-B14F-4D97-AF65-F5344CB8AC3E}">
        <p14:creationId xmlns:p14="http://schemas.microsoft.com/office/powerpoint/2010/main" val="87290814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4" dur="5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9" dur="500"/>
                                        <p:tgtEl>
                                          <p:spTgt spid="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8">
                                            <p:txEl>
                                              <p:pRg st="2" end="2"/>
                                            </p:txEl>
                                          </p:spTgt>
                                        </p:tgtEl>
                                        <p:attrNameLst>
                                          <p:attrName>style.visibility</p:attrName>
                                        </p:attrNameLst>
                                      </p:cBhvr>
                                      <p:to>
                                        <p:strVal val="visible"/>
                                      </p:to>
                                    </p:set>
                                    <p:animEffect transition="in" filter="randombar(horizontal)">
                                      <p:cBhvr>
                                        <p:cTn id="4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3E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4905236">
            <a:off x="13920386" y="-844056"/>
            <a:ext cx="6677828" cy="5684501"/>
          </a:xfrm>
          <a:prstGeom prst="rect">
            <a:avLst/>
          </a:prstGeom>
        </p:spPr>
      </p:pic>
      <p:pic>
        <p:nvPicPr>
          <p:cNvPr id="7" name="Picture 7"/>
          <p:cNvPicPr>
            <a:picLocks noChangeAspect="1"/>
          </p:cNvPicPr>
          <p:nvPr/>
        </p:nvPicPr>
        <p:blipFill>
          <a:blip r:embed="rId3"/>
          <a:srcRect/>
          <a:stretch>
            <a:fillRect/>
          </a:stretch>
        </p:blipFill>
        <p:spPr>
          <a:xfrm>
            <a:off x="13334485" y="79048"/>
            <a:ext cx="4603054" cy="4021919"/>
          </a:xfrm>
          <a:prstGeom prst="rect">
            <a:avLst/>
          </a:prstGeom>
        </p:spPr>
      </p:pic>
      <p:pic>
        <p:nvPicPr>
          <p:cNvPr id="8" name="Picture 8"/>
          <p:cNvPicPr>
            <a:picLocks noChangeAspect="1"/>
          </p:cNvPicPr>
          <p:nvPr/>
        </p:nvPicPr>
        <p:blipFill>
          <a:blip r:embed="rId2"/>
          <a:srcRect/>
          <a:stretch>
            <a:fillRect/>
          </a:stretch>
        </p:blipFill>
        <p:spPr>
          <a:xfrm rot="-6536448">
            <a:off x="-4365305" y="5339413"/>
            <a:ext cx="6677828" cy="5684501"/>
          </a:xfrm>
          <a:prstGeom prst="rect">
            <a:avLst/>
          </a:prstGeom>
        </p:spPr>
      </p:pic>
      <p:sp>
        <p:nvSpPr>
          <p:cNvPr id="9" name="TextBox 15">
            <a:extLst>
              <a:ext uri="{FF2B5EF4-FFF2-40B4-BE49-F238E27FC236}">
                <a16:creationId xmlns:a16="http://schemas.microsoft.com/office/drawing/2014/main" id="{DCAF2297-A388-73BD-8AA0-2D2FC6F2664C}"/>
              </a:ext>
            </a:extLst>
          </p:cNvPr>
          <p:cNvSpPr txBox="1"/>
          <p:nvPr/>
        </p:nvSpPr>
        <p:spPr>
          <a:xfrm>
            <a:off x="349275" y="3908705"/>
            <a:ext cx="17590036" cy="3120854"/>
          </a:xfrm>
          <a:prstGeom prst="rect">
            <a:avLst/>
          </a:prstGeom>
        </p:spPr>
        <p:txBody>
          <a:bodyPr wrap="square" lIns="0" tIns="0" rIns="0" bIns="0" rtlCol="0" anchor="t">
            <a:spAutoFit/>
          </a:bodyPr>
          <a:lstStyle/>
          <a:p>
            <a:pPr algn="ctr">
              <a:lnSpc>
                <a:spcPct val="130000"/>
              </a:lnSpc>
            </a:pPr>
            <a:r>
              <a:rPr lang="en-US" sz="7800" b="1" dirty="0" smtClean="0">
                <a:solidFill>
                  <a:schemeClr val="tx1">
                    <a:lumMod val="85000"/>
                    <a:lumOff val="15000"/>
                  </a:schemeClr>
                </a:solidFill>
                <a:latin typeface="Arial" panose="020B0604020202020204" pitchFamily="34" charset="0"/>
                <a:cs typeface="Arial" panose="020B0604020202020204" pitchFamily="34" charset="0"/>
              </a:rPr>
              <a:t>CẢM ƠN CÁC EM ĐÃ LẮNG NGHE BÀI GIẢNG, HẸN GẶP LẠI!</a:t>
            </a:r>
            <a:endParaRPr lang="en-US" sz="78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5486400" y="7604832"/>
            <a:ext cx="6995686" cy="2667105"/>
          </a:xfrm>
          <a:prstGeom prst="rect">
            <a:avLst/>
          </a:prstGeom>
        </p:spPr>
      </p:pic>
    </p:spTree>
    <p:extLst>
      <p:ext uri="{BB962C8B-B14F-4D97-AF65-F5344CB8AC3E}">
        <p14:creationId xmlns:p14="http://schemas.microsoft.com/office/powerpoint/2010/main" val="289773379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1999"/>
          </a:blip>
          <a:srcRect l="20686" t="64497"/>
          <a:stretch>
            <a:fillRect/>
          </a:stretch>
        </p:blipFill>
        <p:spPr>
          <a:xfrm>
            <a:off x="3545" y="0"/>
            <a:ext cx="8607056" cy="3906403"/>
          </a:xfrm>
          <a:prstGeom prst="rect">
            <a:avLst/>
          </a:prstGeom>
        </p:spPr>
      </p:pic>
      <p:pic>
        <p:nvPicPr>
          <p:cNvPr id="4" name="Picture 4"/>
          <p:cNvPicPr>
            <a:picLocks noChangeAspect="1"/>
          </p:cNvPicPr>
          <p:nvPr/>
        </p:nvPicPr>
        <p:blipFill>
          <a:blip r:embed="rId2">
            <a:alphaModFix amt="31999"/>
          </a:blip>
          <a:srcRect r="65021" b="56517"/>
          <a:stretch>
            <a:fillRect/>
          </a:stretch>
        </p:blipFill>
        <p:spPr>
          <a:xfrm>
            <a:off x="15448978" y="6708558"/>
            <a:ext cx="2839022" cy="3578442"/>
          </a:xfrm>
          <a:prstGeom prst="rect">
            <a:avLst/>
          </a:prstGeom>
        </p:spPr>
      </p:pic>
      <p:sp>
        <p:nvSpPr>
          <p:cNvPr id="8" name="Rectangle 7"/>
          <p:cNvSpPr/>
          <p:nvPr/>
        </p:nvSpPr>
        <p:spPr>
          <a:xfrm>
            <a:off x="952500" y="2171700"/>
            <a:ext cx="16382999" cy="7581563"/>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kỷ</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XVI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gốc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Trước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yêu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cầu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Trung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cổ</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chặt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chẽ</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nhau</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1028700" lvl="1" indent="-571500" algn="just">
              <a:lnSpc>
                <a:spcPct val="150000"/>
              </a:lnSpc>
              <a:spcBef>
                <a:spcPts val="100"/>
              </a:spcBef>
              <a:spcAft>
                <a:spcPts val="100"/>
              </a:spcAft>
              <a:buFont typeface="Wingdings" panose="05000000000000000000" pitchFamily="2" charset="2"/>
              <a:buChar char="ü"/>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chỗ</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dựa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100"/>
              </a:spcBef>
              <a:spcAft>
                <a:spcPts val="100"/>
              </a:spcAft>
              <a:buFont typeface="Wingdings" panose="05000000000000000000" pitchFamily="2" charset="2"/>
              <a:buChar char="ü"/>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tx1">
                    <a:lumMod val="85000"/>
                    <a:lumOff val="15000"/>
                  </a:schemeClr>
                </a:solidFill>
                <a:latin typeface="Arial" panose="020B0604020202020204" pitchFamily="34" charset="0"/>
                <a:cs typeface="Arial" panose="020B0604020202020204" pitchFamily="34" charset="0"/>
              </a:rPr>
              <a:t>KHỞI ĐỘNG</a:t>
            </a:r>
          </a:p>
        </p:txBody>
      </p:sp>
      <p:pic>
        <p:nvPicPr>
          <p:cNvPr id="10" name="Picture 17"/>
          <p:cNvPicPr>
            <a:picLocks noChangeAspect="1"/>
          </p:cNvPicPr>
          <p:nvPr/>
        </p:nvPicPr>
        <p:blipFill>
          <a:blip r:embed="rId3"/>
          <a:srcRect/>
          <a:stretch>
            <a:fillRect/>
          </a:stretch>
        </p:blipFill>
        <p:spPr>
          <a:xfrm>
            <a:off x="15904892" y="-13291"/>
            <a:ext cx="1430607" cy="2171700"/>
          </a:xfrm>
          <a:prstGeom prst="rect">
            <a:avLst/>
          </a:prstGeom>
        </p:spPr>
      </p:pic>
      <p:pic>
        <p:nvPicPr>
          <p:cNvPr id="11" name="Picture 20"/>
          <p:cNvPicPr>
            <a:picLocks noChangeAspect="1"/>
          </p:cNvPicPr>
          <p:nvPr/>
        </p:nvPicPr>
        <p:blipFill>
          <a:blip r:embed="rId4"/>
          <a:srcRect/>
          <a:stretch>
            <a:fillRect/>
          </a:stretch>
        </p:blipFill>
        <p:spPr>
          <a:xfrm>
            <a:off x="17086710" y="6896100"/>
            <a:ext cx="820289" cy="973637"/>
          </a:xfrm>
          <a:prstGeom prst="rect">
            <a:avLst/>
          </a:prstGeom>
        </p:spPr>
      </p:pic>
      <p:pic>
        <p:nvPicPr>
          <p:cNvPr id="12" name="Picture 20"/>
          <p:cNvPicPr>
            <a:picLocks noChangeAspect="1"/>
          </p:cNvPicPr>
          <p:nvPr/>
        </p:nvPicPr>
        <p:blipFill>
          <a:blip r:embed="rId4"/>
          <a:srcRect/>
          <a:stretch>
            <a:fillRect/>
          </a:stretch>
        </p:blipFill>
        <p:spPr>
          <a:xfrm>
            <a:off x="381000" y="8914877"/>
            <a:ext cx="820289" cy="973637"/>
          </a:xfrm>
          <a:prstGeom prst="rect">
            <a:avLst/>
          </a:prstGeom>
        </p:spPr>
      </p:pic>
    </p:spTree>
    <p:extLst>
      <p:ext uri="{BB962C8B-B14F-4D97-AF65-F5344CB8AC3E}">
        <p14:creationId xmlns:p14="http://schemas.microsoft.com/office/powerpoint/2010/main" val="407805143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anim calcmode="lin" valueType="num">
                                      <p:cBhvr>
                                        <p:cTn id="2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1999"/>
          </a:blip>
          <a:srcRect l="20686" t="64497"/>
          <a:stretch>
            <a:fillRect/>
          </a:stretch>
        </p:blipFill>
        <p:spPr>
          <a:xfrm>
            <a:off x="3545" y="0"/>
            <a:ext cx="8607056" cy="3906403"/>
          </a:xfrm>
          <a:prstGeom prst="rect">
            <a:avLst/>
          </a:prstGeom>
        </p:spPr>
      </p:pic>
      <p:pic>
        <p:nvPicPr>
          <p:cNvPr id="4" name="Picture 4"/>
          <p:cNvPicPr>
            <a:picLocks noChangeAspect="1"/>
          </p:cNvPicPr>
          <p:nvPr/>
        </p:nvPicPr>
        <p:blipFill>
          <a:blip r:embed="rId2">
            <a:alphaModFix amt="31999"/>
          </a:blip>
          <a:srcRect r="65021" b="56517"/>
          <a:stretch>
            <a:fillRect/>
          </a:stretch>
        </p:blipFill>
        <p:spPr>
          <a:xfrm>
            <a:off x="15448978" y="6708558"/>
            <a:ext cx="2839022" cy="3578442"/>
          </a:xfrm>
          <a:prstGeom prst="rect">
            <a:avLst/>
          </a:prstGeom>
        </p:spPr>
      </p:pic>
      <p:sp>
        <p:nvSpPr>
          <p:cNvPr id="8" name="Rectangle 7"/>
          <p:cNvSpPr/>
          <p:nvPr/>
        </p:nvSpPr>
        <p:spPr>
          <a:xfrm>
            <a:off x="952500" y="2171700"/>
            <a:ext cx="16382999" cy="6581289"/>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Tin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kỷ</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XVI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nguồn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gốc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iai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100"/>
              </a:spcBef>
              <a:spcAft>
                <a:spcPts val="100"/>
              </a:spcAft>
              <a:buFont typeface="Wingdings" panose="05000000000000000000" pitchFamily="2" charset="2"/>
              <a:buChar char="ü"/>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Tháo</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bỏ</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spcBef>
                <a:spcPts val="100"/>
              </a:spcBef>
              <a:spcAft>
                <a:spcPts val="100"/>
              </a:spcAft>
              <a:buFont typeface="Wingdings" panose="05000000000000000000" pitchFamily="2" charset="2"/>
              <a:buChar char="ü"/>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hu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hẹp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hưởng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trước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khi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xã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hội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lật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9"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tx1">
                    <a:lumMod val="85000"/>
                    <a:lumOff val="15000"/>
                  </a:schemeClr>
                </a:solidFill>
                <a:latin typeface="Arial" panose="020B0604020202020204" pitchFamily="34" charset="0"/>
                <a:cs typeface="Arial" panose="020B0604020202020204" pitchFamily="34" charset="0"/>
              </a:rPr>
              <a:t>KHỞI ĐỘNG</a:t>
            </a:r>
          </a:p>
        </p:txBody>
      </p:sp>
      <p:pic>
        <p:nvPicPr>
          <p:cNvPr id="10" name="Picture 17"/>
          <p:cNvPicPr>
            <a:picLocks noChangeAspect="1"/>
          </p:cNvPicPr>
          <p:nvPr/>
        </p:nvPicPr>
        <p:blipFill>
          <a:blip r:embed="rId3"/>
          <a:srcRect/>
          <a:stretch>
            <a:fillRect/>
          </a:stretch>
        </p:blipFill>
        <p:spPr>
          <a:xfrm>
            <a:off x="15904892" y="-13291"/>
            <a:ext cx="1430607" cy="2171700"/>
          </a:xfrm>
          <a:prstGeom prst="rect">
            <a:avLst/>
          </a:prstGeom>
        </p:spPr>
      </p:pic>
      <p:pic>
        <p:nvPicPr>
          <p:cNvPr id="12" name="Picture 20"/>
          <p:cNvPicPr>
            <a:picLocks noChangeAspect="1"/>
          </p:cNvPicPr>
          <p:nvPr/>
        </p:nvPicPr>
        <p:blipFill>
          <a:blip r:embed="rId4"/>
          <a:srcRect/>
          <a:stretch>
            <a:fillRect/>
          </a:stretch>
        </p:blipFill>
        <p:spPr>
          <a:xfrm>
            <a:off x="381000" y="8914877"/>
            <a:ext cx="820289" cy="973637"/>
          </a:xfrm>
          <a:prstGeom prst="rect">
            <a:avLst/>
          </a:prstGeom>
        </p:spPr>
      </p:pic>
      <p:pic>
        <p:nvPicPr>
          <p:cNvPr id="14" name="Picture 20"/>
          <p:cNvPicPr>
            <a:picLocks noChangeAspect="1"/>
          </p:cNvPicPr>
          <p:nvPr/>
        </p:nvPicPr>
        <p:blipFill>
          <a:blip r:embed="rId4"/>
          <a:srcRect/>
          <a:stretch>
            <a:fillRect/>
          </a:stretch>
        </p:blipFill>
        <p:spPr>
          <a:xfrm>
            <a:off x="16991460" y="7941240"/>
            <a:ext cx="820289" cy="973637"/>
          </a:xfrm>
          <a:prstGeom prst="rect">
            <a:avLst/>
          </a:prstGeom>
        </p:spPr>
      </p:pic>
      <p:pic>
        <p:nvPicPr>
          <p:cNvPr id="1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922880" y="8067513"/>
            <a:ext cx="2526098" cy="2057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anim calcmode="lin" valueType="num">
                                      <p:cBhvr>
                                        <p:cTn id="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1999"/>
          </a:blip>
          <a:srcRect l="20686" t="64497"/>
          <a:stretch>
            <a:fillRect/>
          </a:stretch>
        </p:blipFill>
        <p:spPr>
          <a:xfrm>
            <a:off x="3545" y="0"/>
            <a:ext cx="8607056" cy="3906403"/>
          </a:xfrm>
          <a:prstGeom prst="rect">
            <a:avLst/>
          </a:prstGeom>
        </p:spPr>
      </p:pic>
      <p:pic>
        <p:nvPicPr>
          <p:cNvPr id="4" name="Picture 4"/>
          <p:cNvPicPr>
            <a:picLocks noChangeAspect="1"/>
          </p:cNvPicPr>
          <p:nvPr/>
        </p:nvPicPr>
        <p:blipFill>
          <a:blip r:embed="rId2">
            <a:alphaModFix amt="31999"/>
          </a:blip>
          <a:srcRect r="65021" b="56517"/>
          <a:stretch>
            <a:fillRect/>
          </a:stretch>
        </p:blipFill>
        <p:spPr>
          <a:xfrm>
            <a:off x="15448978" y="6708558"/>
            <a:ext cx="2839022" cy="3578442"/>
          </a:xfrm>
          <a:prstGeom prst="rect">
            <a:avLst/>
          </a:prstGeom>
        </p:spPr>
      </p:pic>
      <p:sp>
        <p:nvSpPr>
          <p:cNvPr id="8" name="Rectangle 7"/>
          <p:cNvSpPr/>
          <p:nvPr/>
        </p:nvSpPr>
        <p:spPr>
          <a:xfrm>
            <a:off x="819150" y="2158409"/>
            <a:ext cx="16649700" cy="7555915"/>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4000" dirty="0" err="1">
                <a:latin typeface="Arial" panose="020B0604020202020204" pitchFamily="34" charset="0"/>
                <a:cs typeface="Arial" panose="020B0604020202020204" pitchFamily="34" charset="0"/>
              </a:rPr>
              <a:t>Đạo</a:t>
            </a:r>
            <a:r>
              <a:rPr lang="fr-FR" sz="4000" dirty="0">
                <a:latin typeface="Arial" panose="020B0604020202020204" pitchFamily="34" charset="0"/>
                <a:cs typeface="Arial" panose="020B0604020202020204" pitchFamily="34" charset="0"/>
              </a:rPr>
              <a:t> Tin </a:t>
            </a:r>
            <a:r>
              <a:rPr lang="fr-FR" sz="4000" dirty="0" err="1">
                <a:latin typeface="Arial" panose="020B0604020202020204" pitchFamily="34" charset="0"/>
                <a:cs typeface="Arial" panose="020B0604020202020204" pitchFamily="34" charset="0"/>
              </a:rPr>
              <a:t>lành</a:t>
            </a:r>
            <a:r>
              <a:rPr lang="fr-FR" sz="4000" dirty="0">
                <a:latin typeface="Arial" panose="020B0604020202020204" pitchFamily="34" charset="0"/>
                <a:cs typeface="Arial" panose="020B0604020202020204" pitchFamily="34" charset="0"/>
              </a:rPr>
              <a:t> ra </a:t>
            </a:r>
            <a:r>
              <a:rPr lang="fr-FR" sz="4000" dirty="0" err="1">
                <a:latin typeface="Arial" panose="020B0604020202020204" pitchFamily="34" charset="0"/>
                <a:cs typeface="Arial" panose="020B0604020202020204" pitchFamily="34" charset="0"/>
              </a:rPr>
              <a:t>đời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xét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mặt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hoá</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được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thúc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đẩy</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bằng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phong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trào</a:t>
            </a:r>
            <a:r>
              <a:rPr lang="fr-FR" sz="4000" dirty="0">
                <a:latin typeface="Arial" panose="020B0604020202020204" pitchFamily="34" charset="0"/>
                <a:cs typeface="Arial" panose="020B0604020202020204" pitchFamily="34" charset="0"/>
              </a:rPr>
              <a:t> Văn </a:t>
            </a:r>
            <a:r>
              <a:rPr lang="fr-FR" sz="4000" dirty="0" err="1">
                <a:latin typeface="Arial" panose="020B0604020202020204" pitchFamily="34" charset="0"/>
                <a:cs typeface="Arial" panose="020B0604020202020204" pitchFamily="34" charset="0"/>
              </a:rPr>
              <a:t>hóa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phục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hưng</a:t>
            </a:r>
            <a:r>
              <a:rPr lang="fr-FR" sz="4000" dirty="0">
                <a:latin typeface="Arial" panose="020B0604020202020204" pitchFamily="34" charset="0"/>
                <a:cs typeface="Arial" panose="020B0604020202020204" pitchFamily="34" charset="0"/>
              </a:rPr>
              <a:t> - </a:t>
            </a:r>
            <a:r>
              <a:rPr lang="fr-FR" sz="4000" dirty="0" err="1">
                <a:latin typeface="Arial" panose="020B0604020202020204" pitchFamily="34" charset="0"/>
                <a:cs typeface="Arial" panose="020B0604020202020204" pitchFamily="34" charset="0"/>
              </a:rPr>
              <a:t>chủ</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nghĩa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chủ</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nghĩa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tộc</a:t>
            </a:r>
            <a:r>
              <a:rPr lang="fr-FR" sz="4000" dirty="0">
                <a:latin typeface="Arial" panose="020B0604020202020204" pitchFamily="34" charset="0"/>
                <a:cs typeface="Arial" panose="020B0604020202020204" pitchFamily="34" charset="0"/>
              </a:rPr>
              <a:t> ở </a:t>
            </a:r>
            <a:r>
              <a:rPr lang="fr-FR" sz="4000" dirty="0" err="1">
                <a:latin typeface="Arial" panose="020B0604020202020204" pitchFamily="34" charset="0"/>
                <a:cs typeface="Arial" panose="020B0604020202020204" pitchFamily="34" charset="0"/>
              </a:rPr>
              <a:t>châu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Âu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kỷ</a:t>
            </a:r>
            <a:r>
              <a:rPr lang="fr-FR" sz="4000" dirty="0">
                <a:latin typeface="Arial" panose="020B0604020202020204" pitchFamily="34" charset="0"/>
                <a:cs typeface="Arial" panose="020B0604020202020204" pitchFamily="34" charset="0"/>
              </a:rPr>
              <a:t> XV, XVI. </a:t>
            </a:r>
            <a:endParaRPr lang="fr-FR" sz="4000" dirty="0" smtClean="0">
              <a:latin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smtClean="0">
                <a:latin typeface="Arial" panose="020B0604020202020204" pitchFamily="34" charset="0"/>
                <a:cs typeface="Arial" panose="020B0604020202020204" pitchFamily="34" charset="0"/>
              </a:rPr>
              <a:t>Chủ</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trương</a:t>
            </a:r>
            <a:r>
              <a:rPr lang="fr-FR" sz="4000" dirty="0" smtClean="0">
                <a:latin typeface="Arial" panose="020B0604020202020204" pitchFamily="34" charset="0"/>
                <a:cs typeface="Arial" panose="020B0604020202020204" pitchFamily="34" charset="0"/>
              </a:rPr>
              <a:t>: </a:t>
            </a:r>
            <a:endParaRPr lang="fr-FR" sz="4000" dirty="0">
              <a:latin typeface="Arial" panose="020B0604020202020204" pitchFamily="34" charset="0"/>
              <a:cs typeface="Arial" panose="020B0604020202020204" pitchFamily="34" charset="0"/>
            </a:endParaRPr>
          </a:p>
          <a:p>
            <a:pPr marL="1028700" lvl="1" indent="-571500" algn="just">
              <a:lnSpc>
                <a:spcPct val="150000"/>
              </a:lnSpc>
              <a:spcBef>
                <a:spcPts val="100"/>
              </a:spcBef>
              <a:spcAft>
                <a:spcPts val="100"/>
              </a:spcAft>
              <a:buFont typeface="Wingdings" panose="05000000000000000000" pitchFamily="2" charset="2"/>
              <a:buChar char="ü"/>
            </a:pPr>
            <a:r>
              <a:rPr lang="fr-FR" sz="4000" dirty="0" err="1">
                <a:latin typeface="Arial" panose="020B0604020202020204" pitchFamily="34" charset="0"/>
                <a:cs typeface="Arial" panose="020B0604020202020204" pitchFamily="34" charset="0"/>
              </a:rPr>
              <a:t>Đ</a:t>
            </a:r>
            <a:r>
              <a:rPr lang="fr-FR" sz="4000" dirty="0" err="1" smtClean="0">
                <a:latin typeface="Arial" panose="020B0604020202020204" pitchFamily="34" charset="0"/>
                <a:cs typeface="Arial" panose="020B0604020202020204" pitchFamily="34" charset="0"/>
              </a:rPr>
              <a:t>ề</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cao</a:t>
            </a:r>
            <a:r>
              <a:rPr lang="fr-FR" sz="4000" dirty="0">
                <a:latin typeface="Arial" panose="020B0604020202020204" pitchFamily="34" charset="0"/>
                <a:cs typeface="Arial" panose="020B0604020202020204" pitchFamily="34" charset="0"/>
              </a:rPr>
              <a:t> con </a:t>
            </a:r>
            <a:r>
              <a:rPr lang="fr-FR" sz="4000" dirty="0" err="1">
                <a:latin typeface="Arial" panose="020B0604020202020204" pitchFamily="34" charset="0"/>
                <a:cs typeface="Arial" panose="020B0604020202020204" pitchFamily="34" charset="0"/>
              </a:rPr>
              <a:t>người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cao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tính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quyền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đối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lại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việc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cao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thần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tính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thần</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quyền</a:t>
            </a:r>
            <a:r>
              <a:rPr lang="fr-FR" sz="4000" dirty="0" smtClean="0">
                <a:latin typeface="Arial" panose="020B0604020202020204" pitchFamily="34" charset="0"/>
                <a:cs typeface="Arial" panose="020B0604020202020204" pitchFamily="34" charset="0"/>
              </a:rPr>
              <a:t>.</a:t>
            </a:r>
          </a:p>
          <a:p>
            <a:pPr marL="1028700" lvl="1" indent="-571500" algn="just">
              <a:lnSpc>
                <a:spcPct val="150000"/>
              </a:lnSpc>
              <a:spcBef>
                <a:spcPts val="100"/>
              </a:spcBef>
              <a:spcAft>
                <a:spcPts val="100"/>
              </a:spcAft>
              <a:buFont typeface="Wingdings" panose="05000000000000000000" pitchFamily="2" charset="2"/>
              <a:buChar char="ü"/>
            </a:pPr>
            <a:r>
              <a:rPr lang="fr-FR" sz="4000" dirty="0" err="1" smtClean="0">
                <a:latin typeface="Arial" panose="020B0604020202020204" pitchFamily="34" charset="0"/>
                <a:cs typeface="Arial" panose="020B0604020202020204" pitchFamily="34" charset="0"/>
              </a:rPr>
              <a:t>Đề</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cao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tự</a:t>
            </a:r>
            <a:r>
              <a:rPr lang="fr-FR" sz="4000" dirty="0">
                <a:latin typeface="Arial" panose="020B0604020202020204" pitchFamily="34" charset="0"/>
                <a:cs typeface="Arial" panose="020B0604020202020204" pitchFamily="34" charset="0"/>
              </a:rPr>
              <a:t> do </a:t>
            </a:r>
            <a:r>
              <a:rPr lang="fr-FR" sz="4000" dirty="0" err="1">
                <a:latin typeface="Arial" panose="020B0604020202020204" pitchFamily="34" charset="0"/>
                <a:cs typeface="Arial" panose="020B0604020202020204" pitchFamily="34" charset="0"/>
              </a:rPr>
              <a:t>cá</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chủ</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sự</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đối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lại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sự</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kìm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hãm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dục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vọng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sự</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ràng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buộc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độ</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phong</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kiến</a:t>
            </a:r>
            <a:r>
              <a:rPr lang="fr-FR" sz="4000" dirty="0">
                <a:latin typeface="Arial" panose="020B0604020202020204" pitchFamily="34" charset="0"/>
                <a:cs typeface="Arial" panose="020B0604020202020204" pitchFamily="34" charset="0"/>
              </a:rPr>
              <a:t>,</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luật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lệ</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Công</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giáo</a:t>
            </a:r>
            <a:r>
              <a:rPr lang="fr-FR" sz="4000" dirty="0" smtClean="0">
                <a:latin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tx1">
                    <a:lumMod val="85000"/>
                    <a:lumOff val="15000"/>
                  </a:schemeClr>
                </a:solidFill>
                <a:latin typeface="Arial" panose="020B0604020202020204" pitchFamily="34" charset="0"/>
                <a:cs typeface="Arial" panose="020B0604020202020204" pitchFamily="34" charset="0"/>
              </a:rPr>
              <a:t>KHỞI ĐỘNG</a:t>
            </a:r>
          </a:p>
        </p:txBody>
      </p:sp>
      <p:pic>
        <p:nvPicPr>
          <p:cNvPr id="10" name="Picture 17"/>
          <p:cNvPicPr>
            <a:picLocks noChangeAspect="1"/>
          </p:cNvPicPr>
          <p:nvPr/>
        </p:nvPicPr>
        <p:blipFill>
          <a:blip r:embed="rId3"/>
          <a:srcRect/>
          <a:stretch>
            <a:fillRect/>
          </a:stretch>
        </p:blipFill>
        <p:spPr>
          <a:xfrm>
            <a:off x="15904892" y="-13291"/>
            <a:ext cx="1430607" cy="2171700"/>
          </a:xfrm>
          <a:prstGeom prst="rect">
            <a:avLst/>
          </a:prstGeom>
        </p:spPr>
      </p:pic>
      <p:pic>
        <p:nvPicPr>
          <p:cNvPr id="11" name="Picture 20"/>
          <p:cNvPicPr>
            <a:picLocks noChangeAspect="1"/>
          </p:cNvPicPr>
          <p:nvPr/>
        </p:nvPicPr>
        <p:blipFill>
          <a:blip r:embed="rId4"/>
          <a:srcRect/>
          <a:stretch>
            <a:fillRect/>
          </a:stretch>
        </p:blipFill>
        <p:spPr>
          <a:xfrm>
            <a:off x="17086710" y="6896100"/>
            <a:ext cx="820289" cy="973637"/>
          </a:xfrm>
          <a:prstGeom prst="rect">
            <a:avLst/>
          </a:prstGeom>
        </p:spPr>
      </p:pic>
      <p:pic>
        <p:nvPicPr>
          <p:cNvPr id="12" name="Picture 20"/>
          <p:cNvPicPr>
            <a:picLocks noChangeAspect="1"/>
          </p:cNvPicPr>
          <p:nvPr/>
        </p:nvPicPr>
        <p:blipFill>
          <a:blip r:embed="rId4"/>
          <a:srcRect/>
          <a:stretch>
            <a:fillRect/>
          </a:stretch>
        </p:blipFill>
        <p:spPr>
          <a:xfrm>
            <a:off x="381000" y="8914877"/>
            <a:ext cx="820289" cy="973637"/>
          </a:xfrm>
          <a:prstGeom prst="rect">
            <a:avLst/>
          </a:prstGeom>
        </p:spPr>
      </p:pic>
    </p:spTree>
    <p:extLst>
      <p:ext uri="{BB962C8B-B14F-4D97-AF65-F5344CB8AC3E}">
        <p14:creationId xmlns:p14="http://schemas.microsoft.com/office/powerpoint/2010/main" val="3926185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1999"/>
          </a:blip>
          <a:srcRect l="20686" t="64497"/>
          <a:stretch>
            <a:fillRect/>
          </a:stretch>
        </p:blipFill>
        <p:spPr>
          <a:xfrm>
            <a:off x="3545" y="0"/>
            <a:ext cx="8607056" cy="3906403"/>
          </a:xfrm>
          <a:prstGeom prst="rect">
            <a:avLst/>
          </a:prstGeom>
        </p:spPr>
      </p:pic>
      <p:pic>
        <p:nvPicPr>
          <p:cNvPr id="4" name="Picture 4"/>
          <p:cNvPicPr>
            <a:picLocks noChangeAspect="1"/>
          </p:cNvPicPr>
          <p:nvPr/>
        </p:nvPicPr>
        <p:blipFill>
          <a:blip r:embed="rId2">
            <a:alphaModFix amt="31999"/>
          </a:blip>
          <a:srcRect r="65021" b="56517"/>
          <a:stretch>
            <a:fillRect/>
          </a:stretch>
        </p:blipFill>
        <p:spPr>
          <a:xfrm>
            <a:off x="15448978" y="6708558"/>
            <a:ext cx="2839022" cy="3578442"/>
          </a:xfrm>
          <a:prstGeom prst="rect">
            <a:avLst/>
          </a:prstGeom>
        </p:spPr>
      </p:pic>
      <p:sp>
        <p:nvSpPr>
          <p:cNvPr id="8" name="Rectangle 7"/>
          <p:cNvSpPr/>
          <p:nvPr/>
        </p:nvSpPr>
        <p:spPr>
          <a:xfrm>
            <a:off x="819150" y="2158409"/>
            <a:ext cx="16649700" cy="6568465"/>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4000" dirty="0" err="1" smtClean="0">
                <a:latin typeface="Arial" panose="020B0604020202020204" pitchFamily="34" charset="0"/>
                <a:cs typeface="Arial" panose="020B0604020202020204" pitchFamily="34" charset="0"/>
              </a:rPr>
              <a:t>Chủ</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trương</a:t>
            </a:r>
            <a:r>
              <a:rPr lang="fr-FR" sz="4000" dirty="0" smtClean="0">
                <a:latin typeface="Arial" panose="020B0604020202020204" pitchFamily="34" charset="0"/>
                <a:cs typeface="Arial" panose="020B0604020202020204" pitchFamily="34" charset="0"/>
              </a:rPr>
              <a:t>: </a:t>
            </a:r>
            <a:endParaRPr lang="fr-FR" sz="4000" dirty="0">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ü"/>
            </a:pPr>
            <a:r>
              <a:rPr lang="fr-FR" sz="4000" dirty="0" err="1">
                <a:latin typeface="Arial" panose="020B0604020202020204" pitchFamily="34" charset="0"/>
                <a:cs typeface="Arial" panose="020B0604020202020204" pitchFamily="34" charset="0"/>
              </a:rPr>
              <a:t>Đ</a:t>
            </a:r>
            <a:r>
              <a:rPr lang="fr-FR" sz="4000" dirty="0" err="1" smtClean="0">
                <a:latin typeface="Arial" panose="020B0604020202020204" pitchFamily="34" charset="0"/>
                <a:cs typeface="Arial" panose="020B0604020202020204" pitchFamily="34" charset="0"/>
              </a:rPr>
              <a:t>ề</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cao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lòng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yêu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nước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cụ</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thể</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đối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lại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cao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lòng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yêu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Thiên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Chúa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một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nước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Chúa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chung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chung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diệu</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vợi</a:t>
            </a:r>
            <a:r>
              <a:rPr lang="fr-FR" sz="4000" dirty="0" smtClean="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fr-FR" sz="4000" dirty="0" smtClean="0">
                <a:latin typeface="Arial" panose="020B0604020202020204" pitchFamily="34" charset="0"/>
                <a:cs typeface="Arial" panose="020B0604020202020204" pitchFamily="34" charset="0"/>
              </a:rPr>
              <a:t>Văn </a:t>
            </a:r>
            <a:r>
              <a:rPr lang="fr-FR" sz="4000" dirty="0" err="1">
                <a:latin typeface="Arial" panose="020B0604020202020204" pitchFamily="34" charset="0"/>
                <a:cs typeface="Arial" panose="020B0604020202020204" pitchFamily="34" charset="0"/>
              </a:rPr>
              <a:t>hoá</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phục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hưng</a:t>
            </a:r>
            <a:r>
              <a:rPr lang="fr-FR" sz="4000" dirty="0">
                <a:latin typeface="Arial" panose="020B0604020202020204" pitchFamily="34" charset="0"/>
                <a:cs typeface="Arial" panose="020B0604020202020204" pitchFamily="34" charset="0"/>
              </a:rPr>
              <a:t> - </a:t>
            </a:r>
            <a:r>
              <a:rPr lang="fr-FR" sz="4000" dirty="0" err="1">
                <a:latin typeface="Arial" panose="020B0604020202020204" pitchFamily="34" charset="0"/>
                <a:cs typeface="Arial" panose="020B0604020202020204" pitchFamily="34" charset="0"/>
              </a:rPr>
              <a:t>chủ</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nghĩa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nhân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tạo</a:t>
            </a:r>
            <a:r>
              <a:rPr lang="fr-FR" sz="4000" dirty="0">
                <a:latin typeface="Arial" panose="020B0604020202020204" pitchFamily="34" charset="0"/>
                <a:cs typeface="Arial" panose="020B0604020202020204" pitchFamily="34" charset="0"/>
              </a:rPr>
              <a:t> ra </a:t>
            </a:r>
            <a:r>
              <a:rPr lang="fr-FR" sz="4000" dirty="0" err="1">
                <a:latin typeface="Arial" panose="020B0604020202020204" pitchFamily="34" charset="0"/>
                <a:cs typeface="Arial" panose="020B0604020202020204" pitchFamily="34" charset="0"/>
              </a:rPr>
              <a:t>chiều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kích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mới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hoá</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nhìn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mới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về</a:t>
            </a:r>
            <a:r>
              <a:rPr lang="fr-FR" sz="4000" dirty="0">
                <a:latin typeface="Arial" panose="020B0604020202020204" pitchFamily="34" charset="0"/>
                <a:cs typeface="Arial" panose="020B0604020202020204" pitchFamily="34" charset="0"/>
              </a:rPr>
              <a:t> con </a:t>
            </a:r>
            <a:r>
              <a:rPr lang="fr-FR" sz="4000" dirty="0" err="1">
                <a:latin typeface="Arial" panose="020B0604020202020204" pitchFamily="34" charset="0"/>
                <a:cs typeface="Arial" panose="020B0604020202020204" pitchFamily="34" charset="0"/>
              </a:rPr>
              <a:t>người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tôn</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giáo</a:t>
            </a:r>
            <a:r>
              <a:rPr lang="fr-FR" sz="4000" dirty="0" smtClean="0">
                <a:latin typeface="Arial" panose="020B0604020202020204" pitchFamily="34" charset="0"/>
                <a:cs typeface="Arial" panose="020B0604020202020204" pitchFamily="34" charset="0"/>
              </a:rPr>
              <a:t>.</a:t>
            </a:r>
          </a:p>
          <a:p>
            <a:pPr algn="just">
              <a:lnSpc>
                <a:spcPct val="150000"/>
              </a:lnSpc>
            </a:pP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Làm</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cơ</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sở</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việc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nảy</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sinh</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tiếp</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những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cải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tôn</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giáo</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mới</a:t>
            </a:r>
            <a:r>
              <a:rPr lang="fr-FR" sz="4000" dirty="0" smtClean="0">
                <a:latin typeface="Arial" panose="020B0604020202020204" pitchFamily="34" charset="0"/>
                <a:cs typeface="Arial" panose="020B0604020202020204" pitchFamily="34" charset="0"/>
              </a:rPr>
              <a:t>.</a:t>
            </a:r>
            <a:endParaRPr lang="en-US" sz="1400" dirty="0"/>
          </a:p>
        </p:txBody>
      </p:sp>
      <p:sp>
        <p:nvSpPr>
          <p:cNvPr id="9"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chemeClr val="tx1">
                    <a:lumMod val="85000"/>
                    <a:lumOff val="15000"/>
                  </a:schemeClr>
                </a:solidFill>
                <a:latin typeface="Arial" panose="020B0604020202020204" pitchFamily="34" charset="0"/>
                <a:cs typeface="Arial" panose="020B0604020202020204" pitchFamily="34" charset="0"/>
              </a:rPr>
              <a:t>KHỞI ĐỘNG</a:t>
            </a:r>
          </a:p>
        </p:txBody>
      </p:sp>
      <p:pic>
        <p:nvPicPr>
          <p:cNvPr id="10" name="Picture 17"/>
          <p:cNvPicPr>
            <a:picLocks noChangeAspect="1"/>
          </p:cNvPicPr>
          <p:nvPr/>
        </p:nvPicPr>
        <p:blipFill>
          <a:blip r:embed="rId3"/>
          <a:srcRect/>
          <a:stretch>
            <a:fillRect/>
          </a:stretch>
        </p:blipFill>
        <p:spPr>
          <a:xfrm>
            <a:off x="15904892" y="-13291"/>
            <a:ext cx="1430607" cy="2171700"/>
          </a:xfrm>
          <a:prstGeom prst="rect">
            <a:avLst/>
          </a:prstGeom>
        </p:spPr>
      </p:pic>
      <p:pic>
        <p:nvPicPr>
          <p:cNvPr id="12" name="Picture 20"/>
          <p:cNvPicPr>
            <a:picLocks noChangeAspect="1"/>
          </p:cNvPicPr>
          <p:nvPr/>
        </p:nvPicPr>
        <p:blipFill>
          <a:blip r:embed="rId4"/>
          <a:srcRect/>
          <a:stretch>
            <a:fillRect/>
          </a:stretch>
        </p:blipFill>
        <p:spPr>
          <a:xfrm>
            <a:off x="381000" y="8914877"/>
            <a:ext cx="820289" cy="973637"/>
          </a:xfrm>
          <a:prstGeom prst="rect">
            <a:avLst/>
          </a:prstGeom>
        </p:spPr>
      </p:pic>
      <p:pic>
        <p:nvPicPr>
          <p:cNvPr id="13" name="Picture 20"/>
          <p:cNvPicPr>
            <a:picLocks noChangeAspect="1"/>
          </p:cNvPicPr>
          <p:nvPr/>
        </p:nvPicPr>
        <p:blipFill>
          <a:blip r:embed="rId4"/>
          <a:srcRect/>
          <a:stretch>
            <a:fillRect/>
          </a:stretch>
        </p:blipFill>
        <p:spPr>
          <a:xfrm>
            <a:off x="16991460" y="7941240"/>
            <a:ext cx="820289" cy="973637"/>
          </a:xfrm>
          <a:prstGeom prst="rect">
            <a:avLst/>
          </a:prstGeom>
        </p:spPr>
      </p:pic>
      <p:pic>
        <p:nvPicPr>
          <p:cNvPr id="14"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744400" y="7903140"/>
            <a:ext cx="2086717" cy="2327980"/>
          </a:xfrm>
          <a:prstGeom prst="rect">
            <a:avLst/>
          </a:prstGeom>
        </p:spPr>
      </p:pic>
    </p:spTree>
    <p:extLst>
      <p:ext uri="{BB962C8B-B14F-4D97-AF65-F5344CB8AC3E}">
        <p14:creationId xmlns:p14="http://schemas.microsoft.com/office/powerpoint/2010/main" val="1718664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anim calcmode="lin" valueType="num">
                                      <p:cBhvr>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4030"/>
        </a:solidFill>
        <a:effectLst/>
      </p:bgPr>
    </p:bg>
    <p:spTree>
      <p:nvGrpSpPr>
        <p:cNvPr id="1" name=""/>
        <p:cNvGrpSpPr/>
        <p:nvPr/>
      </p:nvGrpSpPr>
      <p:grpSpPr>
        <a:xfrm>
          <a:off x="0" y="0"/>
          <a:ext cx="0" cy="0"/>
          <a:chOff x="0" y="0"/>
          <a:chExt cx="0" cy="0"/>
        </a:xfrm>
      </p:grpSpPr>
      <p:grpSp>
        <p:nvGrpSpPr>
          <p:cNvPr id="2" name="Group 2"/>
          <p:cNvGrpSpPr/>
          <p:nvPr/>
        </p:nvGrpSpPr>
        <p:grpSpPr>
          <a:xfrm>
            <a:off x="2335423" y="3638550"/>
            <a:ext cx="13437977" cy="3009900"/>
            <a:chOff x="0" y="0"/>
            <a:chExt cx="82324083" cy="22739869"/>
          </a:xfrm>
        </p:grpSpPr>
        <p:sp>
          <p:nvSpPr>
            <p:cNvPr id="3" name="Freeform 3"/>
            <p:cNvSpPr/>
            <p:nvPr/>
          </p:nvSpPr>
          <p:spPr>
            <a:xfrm>
              <a:off x="72390" y="72390"/>
              <a:ext cx="82179303" cy="22595088"/>
            </a:xfrm>
            <a:custGeom>
              <a:avLst/>
              <a:gdLst/>
              <a:ahLst/>
              <a:cxnLst/>
              <a:rect l="l" t="t" r="r" b="b"/>
              <a:pathLst>
                <a:path w="82179303" h="22595088">
                  <a:moveTo>
                    <a:pt x="0" y="0"/>
                  </a:moveTo>
                  <a:lnTo>
                    <a:pt x="82179303" y="0"/>
                  </a:lnTo>
                  <a:lnTo>
                    <a:pt x="82179303" y="22595088"/>
                  </a:lnTo>
                  <a:lnTo>
                    <a:pt x="0" y="22595088"/>
                  </a:lnTo>
                  <a:lnTo>
                    <a:pt x="0" y="0"/>
                  </a:lnTo>
                  <a:close/>
                </a:path>
              </a:pathLst>
            </a:custGeom>
            <a:solidFill>
              <a:srgbClr val="FFFFFF"/>
            </a:solidFill>
          </p:spPr>
        </p:sp>
        <p:sp>
          <p:nvSpPr>
            <p:cNvPr id="4" name="Freeform 4"/>
            <p:cNvSpPr/>
            <p:nvPr/>
          </p:nvSpPr>
          <p:spPr>
            <a:xfrm>
              <a:off x="0" y="0"/>
              <a:ext cx="82324085" cy="22739869"/>
            </a:xfrm>
            <a:custGeom>
              <a:avLst/>
              <a:gdLst/>
              <a:ahLst/>
              <a:cxnLst/>
              <a:rect l="l" t="t" r="r" b="b"/>
              <a:pathLst>
                <a:path w="82324085" h="22739869">
                  <a:moveTo>
                    <a:pt x="82179300" y="22595089"/>
                  </a:moveTo>
                  <a:lnTo>
                    <a:pt x="82324085" y="22595089"/>
                  </a:lnTo>
                  <a:lnTo>
                    <a:pt x="82324085" y="22739869"/>
                  </a:lnTo>
                  <a:lnTo>
                    <a:pt x="82179300" y="22739869"/>
                  </a:lnTo>
                  <a:lnTo>
                    <a:pt x="82179300" y="22595089"/>
                  </a:lnTo>
                  <a:close/>
                  <a:moveTo>
                    <a:pt x="0" y="144780"/>
                  </a:moveTo>
                  <a:lnTo>
                    <a:pt x="144780" y="144780"/>
                  </a:lnTo>
                  <a:lnTo>
                    <a:pt x="144780" y="22595089"/>
                  </a:lnTo>
                  <a:lnTo>
                    <a:pt x="0" y="22595089"/>
                  </a:lnTo>
                  <a:lnTo>
                    <a:pt x="0" y="144780"/>
                  </a:lnTo>
                  <a:close/>
                  <a:moveTo>
                    <a:pt x="0" y="22595089"/>
                  </a:moveTo>
                  <a:lnTo>
                    <a:pt x="144780" y="22595089"/>
                  </a:lnTo>
                  <a:lnTo>
                    <a:pt x="144780" y="22739869"/>
                  </a:lnTo>
                  <a:lnTo>
                    <a:pt x="0" y="22739869"/>
                  </a:lnTo>
                  <a:lnTo>
                    <a:pt x="0" y="22595089"/>
                  </a:lnTo>
                  <a:close/>
                  <a:moveTo>
                    <a:pt x="82179300" y="144780"/>
                  </a:moveTo>
                  <a:lnTo>
                    <a:pt x="82324085" y="144780"/>
                  </a:lnTo>
                  <a:lnTo>
                    <a:pt x="82324085" y="22595089"/>
                  </a:lnTo>
                  <a:lnTo>
                    <a:pt x="82179300" y="22595089"/>
                  </a:lnTo>
                  <a:lnTo>
                    <a:pt x="82179300" y="144780"/>
                  </a:lnTo>
                  <a:close/>
                  <a:moveTo>
                    <a:pt x="144780" y="22595089"/>
                  </a:moveTo>
                  <a:lnTo>
                    <a:pt x="82179300" y="22595089"/>
                  </a:lnTo>
                  <a:lnTo>
                    <a:pt x="82179300" y="22739869"/>
                  </a:lnTo>
                  <a:lnTo>
                    <a:pt x="144780" y="22739869"/>
                  </a:lnTo>
                  <a:lnTo>
                    <a:pt x="144780" y="22595089"/>
                  </a:lnTo>
                  <a:close/>
                  <a:moveTo>
                    <a:pt x="82179300" y="0"/>
                  </a:moveTo>
                  <a:lnTo>
                    <a:pt x="82324085" y="0"/>
                  </a:lnTo>
                  <a:lnTo>
                    <a:pt x="82324085" y="144780"/>
                  </a:lnTo>
                  <a:lnTo>
                    <a:pt x="82179300" y="144780"/>
                  </a:lnTo>
                  <a:lnTo>
                    <a:pt x="82179300" y="0"/>
                  </a:lnTo>
                  <a:close/>
                  <a:moveTo>
                    <a:pt x="0" y="0"/>
                  </a:moveTo>
                  <a:lnTo>
                    <a:pt x="144780" y="0"/>
                  </a:lnTo>
                  <a:lnTo>
                    <a:pt x="144780" y="144780"/>
                  </a:lnTo>
                  <a:lnTo>
                    <a:pt x="0" y="144780"/>
                  </a:lnTo>
                  <a:lnTo>
                    <a:pt x="0" y="0"/>
                  </a:lnTo>
                  <a:close/>
                  <a:moveTo>
                    <a:pt x="144780" y="0"/>
                  </a:moveTo>
                  <a:lnTo>
                    <a:pt x="82179300" y="0"/>
                  </a:lnTo>
                  <a:lnTo>
                    <a:pt x="82179300" y="144780"/>
                  </a:lnTo>
                  <a:lnTo>
                    <a:pt x="144780" y="144780"/>
                  </a:lnTo>
                  <a:lnTo>
                    <a:pt x="144780" y="0"/>
                  </a:lnTo>
                  <a:close/>
                </a:path>
              </a:pathLst>
            </a:custGeom>
            <a:solidFill>
              <a:srgbClr val="1E1D1D"/>
            </a:solidFill>
          </p:spPr>
        </p:sp>
      </p:grpSp>
      <p:pic>
        <p:nvPicPr>
          <p:cNvPr id="6" name="Picture 6"/>
          <p:cNvPicPr>
            <a:picLocks noChangeAspect="1"/>
          </p:cNvPicPr>
          <p:nvPr/>
        </p:nvPicPr>
        <p:blipFill>
          <a:blip r:embed="rId2"/>
          <a:srcRect/>
          <a:stretch>
            <a:fillRect/>
          </a:stretch>
        </p:blipFill>
        <p:spPr>
          <a:xfrm rot="3138399">
            <a:off x="14920749" y="5755532"/>
            <a:ext cx="1681668" cy="1720376"/>
          </a:xfrm>
          <a:prstGeom prst="rect">
            <a:avLst/>
          </a:prstGeom>
        </p:spPr>
      </p:pic>
      <p:pic>
        <p:nvPicPr>
          <p:cNvPr id="7" name="Picture 7"/>
          <p:cNvPicPr>
            <a:picLocks noChangeAspect="1"/>
          </p:cNvPicPr>
          <p:nvPr/>
        </p:nvPicPr>
        <p:blipFill>
          <a:blip r:embed="rId2"/>
          <a:srcRect/>
          <a:stretch>
            <a:fillRect/>
          </a:stretch>
        </p:blipFill>
        <p:spPr>
          <a:xfrm rot="-6373684">
            <a:off x="1269125" y="2390715"/>
            <a:ext cx="2156227" cy="2205859"/>
          </a:xfrm>
          <a:prstGeom prst="rect">
            <a:avLst/>
          </a:prstGeom>
        </p:spPr>
      </p:pic>
      <p:sp>
        <p:nvSpPr>
          <p:cNvPr id="9" name="TextBox 8">
            <a:extLst>
              <a:ext uri="{FF2B5EF4-FFF2-40B4-BE49-F238E27FC236}">
                <a16:creationId xmlns:a16="http://schemas.microsoft.com/office/drawing/2014/main" id="{8101ADB2-CEA9-66DA-3D92-EEEA6C294A39}"/>
              </a:ext>
            </a:extLst>
          </p:cNvPr>
          <p:cNvSpPr txBox="1"/>
          <p:nvPr/>
        </p:nvSpPr>
        <p:spPr>
          <a:xfrm>
            <a:off x="2316758" y="3684910"/>
            <a:ext cx="13437977" cy="2823209"/>
          </a:xfrm>
          <a:prstGeom prst="rect">
            <a:avLst/>
          </a:prstGeom>
          <a:noFill/>
        </p:spPr>
        <p:txBody>
          <a:bodyPr wrap="square">
            <a:spAutoFit/>
          </a:bodyPr>
          <a:lstStyle/>
          <a:p>
            <a:pPr algn="ctr">
              <a:lnSpc>
                <a:spcPct val="130000"/>
              </a:lnSpc>
              <a:spcBef>
                <a:spcPts val="200"/>
              </a:spcBef>
            </a:pPr>
            <a:r>
              <a:rPr lang="nl-NL" sz="7200" b="1" dirty="0">
                <a:solidFill>
                  <a:srgbClr val="CC0000"/>
                </a:solidFill>
                <a:effectLst/>
                <a:latin typeface="Arial" panose="020B0604020202020204" pitchFamily="34" charset="0"/>
                <a:ea typeface="DengXian Light" panose="02010600030101010101" pitchFamily="2" charset="-122"/>
                <a:cs typeface="Arial" panose="020B0604020202020204" pitchFamily="34" charset="0"/>
              </a:rPr>
              <a:t>BÀI </a:t>
            </a:r>
            <a:r>
              <a:rPr lang="nl-NL" sz="7200" b="1" dirty="0" smtClean="0">
                <a:solidFill>
                  <a:srgbClr val="CC0000"/>
                </a:solidFill>
                <a:latin typeface="Arial" panose="020B0604020202020204" pitchFamily="34" charset="0"/>
                <a:ea typeface="DengXian Light" panose="02010600030101010101" pitchFamily="2" charset="-122"/>
                <a:cs typeface="Arial" panose="020B0604020202020204" pitchFamily="34" charset="0"/>
              </a:rPr>
              <a:t>5: PHONG TRÀO CẢI CÁCH TÔN GIÁO</a:t>
            </a:r>
            <a:endParaRPr lang="en-US" sz="7200" b="1" dirty="0">
              <a:solidFill>
                <a:srgbClr val="CC0000"/>
              </a:solidFill>
              <a:effectLst/>
              <a:latin typeface="Arial" panose="020B0604020202020204" pitchFamily="34" charset="0"/>
              <a:ea typeface="DengXian Light" panose="02010600030101010101" pitchFamily="2" charset="-122"/>
              <a:cs typeface="Arial" panose="020B0604020202020204" pitchFamily="34" charset="0"/>
            </a:endParaRPr>
          </a:p>
        </p:txBody>
      </p:sp>
      <p:pic>
        <p:nvPicPr>
          <p:cNvPr id="11"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762000" y="5521086"/>
            <a:ext cx="3703208" cy="4571862"/>
          </a:xfrm>
          <a:prstGeom prst="rect">
            <a:avLst/>
          </a:prstGeom>
        </p:spPr>
      </p:pic>
      <p:pic>
        <p:nvPicPr>
          <p:cNvPr id="12"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rot="735843">
            <a:off x="12207625" y="589326"/>
            <a:ext cx="6005104" cy="1353878"/>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030"/>
        </a:solidFill>
        <a:effectLst/>
      </p:bgPr>
    </p:bg>
    <p:spTree>
      <p:nvGrpSpPr>
        <p:cNvPr id="1" name=""/>
        <p:cNvGrpSpPr/>
        <p:nvPr/>
      </p:nvGrpSpPr>
      <p:grpSpPr>
        <a:xfrm>
          <a:off x="0" y="0"/>
          <a:ext cx="0" cy="0"/>
          <a:chOff x="0" y="0"/>
          <a:chExt cx="0" cy="0"/>
        </a:xfrm>
      </p:grpSpPr>
      <p:grpSp>
        <p:nvGrpSpPr>
          <p:cNvPr id="2" name="Group 2"/>
          <p:cNvGrpSpPr/>
          <p:nvPr/>
        </p:nvGrpSpPr>
        <p:grpSpPr>
          <a:xfrm>
            <a:off x="2335423" y="3498343"/>
            <a:ext cx="13437977" cy="2419350"/>
            <a:chOff x="0" y="0"/>
            <a:chExt cx="82324083" cy="22739869"/>
          </a:xfrm>
        </p:grpSpPr>
        <p:sp>
          <p:nvSpPr>
            <p:cNvPr id="3" name="Freeform 3"/>
            <p:cNvSpPr/>
            <p:nvPr/>
          </p:nvSpPr>
          <p:spPr>
            <a:xfrm>
              <a:off x="72390" y="72390"/>
              <a:ext cx="82179303" cy="22595088"/>
            </a:xfrm>
            <a:custGeom>
              <a:avLst/>
              <a:gdLst/>
              <a:ahLst/>
              <a:cxnLst/>
              <a:rect l="l" t="t" r="r" b="b"/>
              <a:pathLst>
                <a:path w="82179303" h="22595088">
                  <a:moveTo>
                    <a:pt x="0" y="0"/>
                  </a:moveTo>
                  <a:lnTo>
                    <a:pt x="82179303" y="0"/>
                  </a:lnTo>
                  <a:lnTo>
                    <a:pt x="82179303" y="22595088"/>
                  </a:lnTo>
                  <a:lnTo>
                    <a:pt x="0" y="22595088"/>
                  </a:lnTo>
                  <a:lnTo>
                    <a:pt x="0" y="0"/>
                  </a:lnTo>
                  <a:close/>
                </a:path>
              </a:pathLst>
            </a:custGeom>
            <a:solidFill>
              <a:srgbClr val="FFFFFF"/>
            </a:solidFill>
          </p:spPr>
        </p:sp>
        <p:sp>
          <p:nvSpPr>
            <p:cNvPr id="4" name="Freeform 4"/>
            <p:cNvSpPr/>
            <p:nvPr/>
          </p:nvSpPr>
          <p:spPr>
            <a:xfrm>
              <a:off x="0" y="0"/>
              <a:ext cx="82324085" cy="22739869"/>
            </a:xfrm>
            <a:custGeom>
              <a:avLst/>
              <a:gdLst/>
              <a:ahLst/>
              <a:cxnLst/>
              <a:rect l="l" t="t" r="r" b="b"/>
              <a:pathLst>
                <a:path w="82324085" h="22739869">
                  <a:moveTo>
                    <a:pt x="82179300" y="22595089"/>
                  </a:moveTo>
                  <a:lnTo>
                    <a:pt x="82324085" y="22595089"/>
                  </a:lnTo>
                  <a:lnTo>
                    <a:pt x="82324085" y="22739869"/>
                  </a:lnTo>
                  <a:lnTo>
                    <a:pt x="82179300" y="22739869"/>
                  </a:lnTo>
                  <a:lnTo>
                    <a:pt x="82179300" y="22595089"/>
                  </a:lnTo>
                  <a:close/>
                  <a:moveTo>
                    <a:pt x="0" y="144780"/>
                  </a:moveTo>
                  <a:lnTo>
                    <a:pt x="144780" y="144780"/>
                  </a:lnTo>
                  <a:lnTo>
                    <a:pt x="144780" y="22595089"/>
                  </a:lnTo>
                  <a:lnTo>
                    <a:pt x="0" y="22595089"/>
                  </a:lnTo>
                  <a:lnTo>
                    <a:pt x="0" y="144780"/>
                  </a:lnTo>
                  <a:close/>
                  <a:moveTo>
                    <a:pt x="0" y="22595089"/>
                  </a:moveTo>
                  <a:lnTo>
                    <a:pt x="144780" y="22595089"/>
                  </a:lnTo>
                  <a:lnTo>
                    <a:pt x="144780" y="22739869"/>
                  </a:lnTo>
                  <a:lnTo>
                    <a:pt x="0" y="22739869"/>
                  </a:lnTo>
                  <a:lnTo>
                    <a:pt x="0" y="22595089"/>
                  </a:lnTo>
                  <a:close/>
                  <a:moveTo>
                    <a:pt x="82179300" y="144780"/>
                  </a:moveTo>
                  <a:lnTo>
                    <a:pt x="82324085" y="144780"/>
                  </a:lnTo>
                  <a:lnTo>
                    <a:pt x="82324085" y="22595089"/>
                  </a:lnTo>
                  <a:lnTo>
                    <a:pt x="82179300" y="22595089"/>
                  </a:lnTo>
                  <a:lnTo>
                    <a:pt x="82179300" y="144780"/>
                  </a:lnTo>
                  <a:close/>
                  <a:moveTo>
                    <a:pt x="144780" y="22595089"/>
                  </a:moveTo>
                  <a:lnTo>
                    <a:pt x="82179300" y="22595089"/>
                  </a:lnTo>
                  <a:lnTo>
                    <a:pt x="82179300" y="22739869"/>
                  </a:lnTo>
                  <a:lnTo>
                    <a:pt x="144780" y="22739869"/>
                  </a:lnTo>
                  <a:lnTo>
                    <a:pt x="144780" y="22595089"/>
                  </a:lnTo>
                  <a:close/>
                  <a:moveTo>
                    <a:pt x="82179300" y="0"/>
                  </a:moveTo>
                  <a:lnTo>
                    <a:pt x="82324085" y="0"/>
                  </a:lnTo>
                  <a:lnTo>
                    <a:pt x="82324085" y="144780"/>
                  </a:lnTo>
                  <a:lnTo>
                    <a:pt x="82179300" y="144780"/>
                  </a:lnTo>
                  <a:lnTo>
                    <a:pt x="82179300" y="0"/>
                  </a:lnTo>
                  <a:close/>
                  <a:moveTo>
                    <a:pt x="0" y="0"/>
                  </a:moveTo>
                  <a:lnTo>
                    <a:pt x="144780" y="0"/>
                  </a:lnTo>
                  <a:lnTo>
                    <a:pt x="144780" y="144780"/>
                  </a:lnTo>
                  <a:lnTo>
                    <a:pt x="0" y="144780"/>
                  </a:lnTo>
                  <a:lnTo>
                    <a:pt x="0" y="0"/>
                  </a:lnTo>
                  <a:close/>
                  <a:moveTo>
                    <a:pt x="144780" y="0"/>
                  </a:moveTo>
                  <a:lnTo>
                    <a:pt x="82179300" y="0"/>
                  </a:lnTo>
                  <a:lnTo>
                    <a:pt x="82179300" y="144780"/>
                  </a:lnTo>
                  <a:lnTo>
                    <a:pt x="144780" y="144780"/>
                  </a:lnTo>
                  <a:lnTo>
                    <a:pt x="144780" y="0"/>
                  </a:lnTo>
                  <a:close/>
                </a:path>
              </a:pathLst>
            </a:custGeom>
            <a:solidFill>
              <a:srgbClr val="1E1D1D"/>
            </a:solidFill>
          </p:spPr>
        </p:sp>
      </p:grpSp>
      <p:sp>
        <p:nvSpPr>
          <p:cNvPr id="5" name="Rectangle 4"/>
          <p:cNvSpPr/>
          <p:nvPr/>
        </p:nvSpPr>
        <p:spPr>
          <a:xfrm>
            <a:off x="2569101" y="3701588"/>
            <a:ext cx="13033355" cy="2012859"/>
          </a:xfrm>
          <a:prstGeom prst="rect">
            <a:avLst/>
          </a:prstGeom>
        </p:spPr>
        <p:txBody>
          <a:bodyPr wrap="square">
            <a:spAutoFit/>
          </a:bodyPr>
          <a:lstStyle/>
          <a:p>
            <a:pPr algn="just">
              <a:lnSpc>
                <a:spcPct val="120000"/>
              </a:lnSpc>
            </a:pPr>
            <a:r>
              <a:rPr lang="fr-FR" sz="5200" b="1" dirty="0">
                <a:solidFill>
                  <a:schemeClr val="accent5">
                    <a:lumMod val="50000"/>
                  </a:schemeClr>
                </a:solidFill>
                <a:latin typeface="Arial" panose="020B0604020202020204" pitchFamily="34" charset="0"/>
                <a:cs typeface="Arial" panose="020B0604020202020204" pitchFamily="34" charset="0"/>
              </a:rPr>
              <a:t>1. </a:t>
            </a:r>
            <a:r>
              <a:rPr lang="nl-NL" sz="5200" b="1" dirty="0">
                <a:solidFill>
                  <a:schemeClr val="accent5">
                    <a:lumMod val="50000"/>
                  </a:schemeClr>
                </a:solidFill>
                <a:latin typeface="Arial" panose="020B0604020202020204" pitchFamily="34" charset="0"/>
                <a:cs typeface="Arial" panose="020B0604020202020204" pitchFamily="34" charset="0"/>
              </a:rPr>
              <a:t>Nguyên nhân của phong trào cải cách tôn giáo</a:t>
            </a:r>
            <a:endParaRPr lang="en-US" sz="5200" dirty="0">
              <a:solidFill>
                <a:schemeClr val="accent5">
                  <a:lumMod val="50000"/>
                </a:schemeClr>
              </a:solidFill>
              <a:latin typeface="Arial" panose="020B0604020202020204" pitchFamily="34" charset="0"/>
              <a:cs typeface="Arial" panose="020B0604020202020204" pitchFamily="34" charset="0"/>
            </a:endParaRPr>
          </a:p>
        </p:txBody>
      </p:sp>
      <p:grpSp>
        <p:nvGrpSpPr>
          <p:cNvPr id="15" name="Group 2"/>
          <p:cNvGrpSpPr/>
          <p:nvPr/>
        </p:nvGrpSpPr>
        <p:grpSpPr>
          <a:xfrm>
            <a:off x="2347239" y="6681336"/>
            <a:ext cx="13426161" cy="2419350"/>
            <a:chOff x="0" y="0"/>
            <a:chExt cx="82324083" cy="22739869"/>
          </a:xfrm>
        </p:grpSpPr>
        <p:sp>
          <p:nvSpPr>
            <p:cNvPr id="16" name="Freeform 3"/>
            <p:cNvSpPr/>
            <p:nvPr/>
          </p:nvSpPr>
          <p:spPr>
            <a:xfrm>
              <a:off x="72390" y="72390"/>
              <a:ext cx="82179303" cy="22595088"/>
            </a:xfrm>
            <a:custGeom>
              <a:avLst/>
              <a:gdLst/>
              <a:ahLst/>
              <a:cxnLst/>
              <a:rect l="l" t="t" r="r" b="b"/>
              <a:pathLst>
                <a:path w="82179303" h="22595088">
                  <a:moveTo>
                    <a:pt x="0" y="0"/>
                  </a:moveTo>
                  <a:lnTo>
                    <a:pt x="82179303" y="0"/>
                  </a:lnTo>
                  <a:lnTo>
                    <a:pt x="82179303" y="22595088"/>
                  </a:lnTo>
                  <a:lnTo>
                    <a:pt x="0" y="22595088"/>
                  </a:lnTo>
                  <a:lnTo>
                    <a:pt x="0" y="0"/>
                  </a:lnTo>
                  <a:close/>
                </a:path>
              </a:pathLst>
            </a:custGeom>
            <a:solidFill>
              <a:srgbClr val="FFFFFF"/>
            </a:solidFill>
          </p:spPr>
        </p:sp>
        <p:sp>
          <p:nvSpPr>
            <p:cNvPr id="17" name="Freeform 4"/>
            <p:cNvSpPr/>
            <p:nvPr/>
          </p:nvSpPr>
          <p:spPr>
            <a:xfrm>
              <a:off x="0" y="0"/>
              <a:ext cx="82324085" cy="22739869"/>
            </a:xfrm>
            <a:custGeom>
              <a:avLst/>
              <a:gdLst/>
              <a:ahLst/>
              <a:cxnLst/>
              <a:rect l="l" t="t" r="r" b="b"/>
              <a:pathLst>
                <a:path w="82324085" h="22739869">
                  <a:moveTo>
                    <a:pt x="82179300" y="22595089"/>
                  </a:moveTo>
                  <a:lnTo>
                    <a:pt x="82324085" y="22595089"/>
                  </a:lnTo>
                  <a:lnTo>
                    <a:pt x="82324085" y="22739869"/>
                  </a:lnTo>
                  <a:lnTo>
                    <a:pt x="82179300" y="22739869"/>
                  </a:lnTo>
                  <a:lnTo>
                    <a:pt x="82179300" y="22595089"/>
                  </a:lnTo>
                  <a:close/>
                  <a:moveTo>
                    <a:pt x="0" y="144780"/>
                  </a:moveTo>
                  <a:lnTo>
                    <a:pt x="144780" y="144780"/>
                  </a:lnTo>
                  <a:lnTo>
                    <a:pt x="144780" y="22595089"/>
                  </a:lnTo>
                  <a:lnTo>
                    <a:pt x="0" y="22595089"/>
                  </a:lnTo>
                  <a:lnTo>
                    <a:pt x="0" y="144780"/>
                  </a:lnTo>
                  <a:close/>
                  <a:moveTo>
                    <a:pt x="0" y="22595089"/>
                  </a:moveTo>
                  <a:lnTo>
                    <a:pt x="144780" y="22595089"/>
                  </a:lnTo>
                  <a:lnTo>
                    <a:pt x="144780" y="22739869"/>
                  </a:lnTo>
                  <a:lnTo>
                    <a:pt x="0" y="22739869"/>
                  </a:lnTo>
                  <a:lnTo>
                    <a:pt x="0" y="22595089"/>
                  </a:lnTo>
                  <a:close/>
                  <a:moveTo>
                    <a:pt x="82179300" y="144780"/>
                  </a:moveTo>
                  <a:lnTo>
                    <a:pt x="82324085" y="144780"/>
                  </a:lnTo>
                  <a:lnTo>
                    <a:pt x="82324085" y="22595089"/>
                  </a:lnTo>
                  <a:lnTo>
                    <a:pt x="82179300" y="22595089"/>
                  </a:lnTo>
                  <a:lnTo>
                    <a:pt x="82179300" y="144780"/>
                  </a:lnTo>
                  <a:close/>
                  <a:moveTo>
                    <a:pt x="144780" y="22595089"/>
                  </a:moveTo>
                  <a:lnTo>
                    <a:pt x="82179300" y="22595089"/>
                  </a:lnTo>
                  <a:lnTo>
                    <a:pt x="82179300" y="22739869"/>
                  </a:lnTo>
                  <a:lnTo>
                    <a:pt x="144780" y="22739869"/>
                  </a:lnTo>
                  <a:lnTo>
                    <a:pt x="144780" y="22595089"/>
                  </a:lnTo>
                  <a:close/>
                  <a:moveTo>
                    <a:pt x="82179300" y="0"/>
                  </a:moveTo>
                  <a:lnTo>
                    <a:pt x="82324085" y="0"/>
                  </a:lnTo>
                  <a:lnTo>
                    <a:pt x="82324085" y="144780"/>
                  </a:lnTo>
                  <a:lnTo>
                    <a:pt x="82179300" y="144780"/>
                  </a:lnTo>
                  <a:lnTo>
                    <a:pt x="82179300" y="0"/>
                  </a:lnTo>
                  <a:close/>
                  <a:moveTo>
                    <a:pt x="0" y="0"/>
                  </a:moveTo>
                  <a:lnTo>
                    <a:pt x="144780" y="0"/>
                  </a:lnTo>
                  <a:lnTo>
                    <a:pt x="144780" y="144780"/>
                  </a:lnTo>
                  <a:lnTo>
                    <a:pt x="0" y="144780"/>
                  </a:lnTo>
                  <a:lnTo>
                    <a:pt x="0" y="0"/>
                  </a:lnTo>
                  <a:close/>
                  <a:moveTo>
                    <a:pt x="144780" y="0"/>
                  </a:moveTo>
                  <a:lnTo>
                    <a:pt x="82179300" y="0"/>
                  </a:lnTo>
                  <a:lnTo>
                    <a:pt x="82179300" y="144780"/>
                  </a:lnTo>
                  <a:lnTo>
                    <a:pt x="144780" y="144780"/>
                  </a:lnTo>
                  <a:lnTo>
                    <a:pt x="144780" y="0"/>
                  </a:lnTo>
                  <a:close/>
                </a:path>
              </a:pathLst>
            </a:custGeom>
            <a:solidFill>
              <a:srgbClr val="1E1D1D"/>
            </a:solidFill>
          </p:spPr>
        </p:sp>
      </p:grpSp>
      <p:sp>
        <p:nvSpPr>
          <p:cNvPr id="8" name="Rectangle 7"/>
          <p:cNvSpPr/>
          <p:nvPr/>
        </p:nvSpPr>
        <p:spPr>
          <a:xfrm>
            <a:off x="2569102" y="6884581"/>
            <a:ext cx="13033355" cy="2012859"/>
          </a:xfrm>
          <a:prstGeom prst="rect">
            <a:avLst/>
          </a:prstGeom>
        </p:spPr>
        <p:txBody>
          <a:bodyPr wrap="square">
            <a:spAutoFit/>
          </a:bodyPr>
          <a:lstStyle/>
          <a:p>
            <a:pPr algn="just">
              <a:lnSpc>
                <a:spcPct val="120000"/>
              </a:lnSpc>
            </a:pPr>
            <a:r>
              <a:rPr lang="fr-FR" sz="5200" b="1" dirty="0">
                <a:solidFill>
                  <a:schemeClr val="accent5">
                    <a:lumMod val="50000"/>
                  </a:schemeClr>
                </a:solidFill>
                <a:latin typeface="Arial" panose="020B0604020202020204" pitchFamily="34" charset="0"/>
                <a:cs typeface="Arial" panose="020B0604020202020204" pitchFamily="34" charset="0"/>
              </a:rPr>
              <a:t>2. </a:t>
            </a:r>
            <a:r>
              <a:rPr lang="nl-NL" sz="5200" b="1" dirty="0">
                <a:solidFill>
                  <a:schemeClr val="accent5">
                    <a:lumMod val="50000"/>
                  </a:schemeClr>
                </a:solidFill>
                <a:latin typeface="Arial" panose="020B0604020202020204" pitchFamily="34" charset="0"/>
                <a:cs typeface="Arial" panose="020B0604020202020204" pitchFamily="34" charset="0"/>
              </a:rPr>
              <a:t>Nội dung và tác động của cải cách tôn giáo đối với xã hội Tây Âu</a:t>
            </a:r>
            <a:endParaRPr lang="en-US" sz="5200" dirty="0">
              <a:solidFill>
                <a:schemeClr val="accent5">
                  <a:lumMod val="50000"/>
                </a:schemeClr>
              </a:solidFill>
              <a:latin typeface="Arial" panose="020B0604020202020204" pitchFamily="34" charset="0"/>
              <a:cs typeface="Arial" panose="020B0604020202020204" pitchFamily="34" charset="0"/>
            </a:endParaRPr>
          </a:p>
        </p:txBody>
      </p:sp>
      <p:pic>
        <p:nvPicPr>
          <p:cNvPr id="18" name="Picture 10"/>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b="39419"/>
          <a:stretch/>
        </p:blipFill>
        <p:spPr>
          <a:xfrm>
            <a:off x="1389409" y="2426966"/>
            <a:ext cx="1892025" cy="1591956"/>
          </a:xfrm>
          <a:prstGeom prst="rect">
            <a:avLst/>
          </a:prstGeom>
        </p:spPr>
      </p:pic>
      <p:pic>
        <p:nvPicPr>
          <p:cNvPr id="20" name="Picture 7"/>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b="17668"/>
          <a:stretch/>
        </p:blipFill>
        <p:spPr>
          <a:xfrm rot="1398504">
            <a:off x="14687270" y="7267212"/>
            <a:ext cx="2331398" cy="1926497"/>
          </a:xfrm>
          <a:prstGeom prst="rect">
            <a:avLst/>
          </a:prstGeom>
        </p:spPr>
      </p:pic>
      <p:sp>
        <p:nvSpPr>
          <p:cNvPr id="21"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bg1"/>
                </a:solidFill>
                <a:latin typeface="Arial" panose="020B0604020202020204" pitchFamily="34" charset="0"/>
                <a:cs typeface="Arial" panose="020B0604020202020204" pitchFamily="34" charset="0"/>
              </a:rPr>
              <a:t>NỘI DUNG BÀI HỌC</a:t>
            </a:r>
            <a:endParaRPr lang="en-US" sz="6500" b="1" dirty="0">
              <a:solidFill>
                <a:schemeClr val="bg1"/>
              </a:solidFill>
              <a:latin typeface="Arial" panose="020B0604020202020204" pitchFamily="34" charset="0"/>
              <a:cs typeface="Arial" panose="020B0604020202020204" pitchFamily="34" charset="0"/>
            </a:endParaRPr>
          </a:p>
        </p:txBody>
      </p:sp>
      <p:pic>
        <p:nvPicPr>
          <p:cNvPr id="22"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5773400" y="22860"/>
            <a:ext cx="2514600" cy="2640000"/>
          </a:xfrm>
          <a:prstGeom prst="rect">
            <a:avLst/>
          </a:prstGeom>
        </p:spPr>
      </p:pic>
      <p:pic>
        <p:nvPicPr>
          <p:cNvPr id="23" name="Picture 18"/>
          <p:cNvPicPr>
            <a:picLocks noChangeAspect="1"/>
          </p:cNvPicPr>
          <p:nvPr/>
        </p:nvPicPr>
        <p:blipFill>
          <a:blip r:embed="rId26">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66761" y="-1294"/>
            <a:ext cx="4714962" cy="1500215"/>
          </a:xfrm>
          <a:prstGeom prst="rect">
            <a:avLst/>
          </a:prstGeom>
        </p:spPr>
      </p:pic>
    </p:spTree>
    <p:extLst>
      <p:ext uri="{BB962C8B-B14F-4D97-AF65-F5344CB8AC3E}">
        <p14:creationId xmlns:p14="http://schemas.microsoft.com/office/powerpoint/2010/main" val="313944589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396313" y="2933700"/>
            <a:ext cx="13411200" cy="4602902"/>
            <a:chOff x="0" y="0"/>
            <a:chExt cx="43573653" cy="13880336"/>
          </a:xfrm>
        </p:grpSpPr>
        <p:sp>
          <p:nvSpPr>
            <p:cNvPr id="4" name="Freeform 4"/>
            <p:cNvSpPr/>
            <p:nvPr/>
          </p:nvSpPr>
          <p:spPr>
            <a:xfrm>
              <a:off x="0" y="0"/>
              <a:ext cx="43573653" cy="13880336"/>
            </a:xfrm>
            <a:custGeom>
              <a:avLst/>
              <a:gdLst/>
              <a:ahLst/>
              <a:cxnLst/>
              <a:rect l="l" t="t" r="r" b="b"/>
              <a:pathLst>
                <a:path w="43573653" h="13880336">
                  <a:moveTo>
                    <a:pt x="0" y="0"/>
                  </a:moveTo>
                  <a:lnTo>
                    <a:pt x="0" y="13880336"/>
                  </a:lnTo>
                  <a:lnTo>
                    <a:pt x="43573653" y="13880336"/>
                  </a:lnTo>
                  <a:lnTo>
                    <a:pt x="43573653" y="0"/>
                  </a:lnTo>
                  <a:lnTo>
                    <a:pt x="0" y="0"/>
                  </a:lnTo>
                  <a:close/>
                  <a:moveTo>
                    <a:pt x="43512693" y="13819375"/>
                  </a:moveTo>
                  <a:lnTo>
                    <a:pt x="59690" y="13819375"/>
                  </a:lnTo>
                  <a:lnTo>
                    <a:pt x="59690" y="59690"/>
                  </a:lnTo>
                  <a:lnTo>
                    <a:pt x="43512693" y="59690"/>
                  </a:lnTo>
                  <a:lnTo>
                    <a:pt x="43512693" y="13819375"/>
                  </a:lnTo>
                  <a:close/>
                </a:path>
              </a:pathLst>
            </a:custGeom>
            <a:solidFill>
              <a:srgbClr val="1E1D1D"/>
            </a:solidFill>
          </p:spPr>
        </p:sp>
      </p:grpSp>
      <p:pic>
        <p:nvPicPr>
          <p:cNvPr id="7" name="Picture 7"/>
          <p:cNvPicPr>
            <a:picLocks noChangeAspect="1"/>
          </p:cNvPicPr>
          <p:nvPr/>
        </p:nvPicPr>
        <p:blipFill>
          <a:blip r:embed="rId2"/>
          <a:srcRect/>
          <a:stretch>
            <a:fillRect/>
          </a:stretch>
        </p:blipFill>
        <p:spPr>
          <a:xfrm rot="-6434011">
            <a:off x="1766904" y="1141547"/>
            <a:ext cx="2441807" cy="3584305"/>
          </a:xfrm>
          <a:prstGeom prst="rect">
            <a:avLst/>
          </a:prstGeom>
        </p:spPr>
      </p:pic>
      <p:sp>
        <p:nvSpPr>
          <p:cNvPr id="12" name="TextBox 11"/>
          <p:cNvSpPr txBox="1"/>
          <p:nvPr/>
        </p:nvSpPr>
        <p:spPr>
          <a:xfrm>
            <a:off x="2872042" y="3867629"/>
            <a:ext cx="12459742" cy="2735044"/>
          </a:xfrm>
          <a:prstGeom prst="rect">
            <a:avLst/>
          </a:prstGeom>
          <a:noFill/>
        </p:spPr>
        <p:txBody>
          <a:bodyPr wrap="square" rtlCol="0">
            <a:spAutoFit/>
          </a:bodyPr>
          <a:lstStyle/>
          <a:p>
            <a:pPr algn="ctr">
              <a:lnSpc>
                <a:spcPct val="120000"/>
              </a:lnSpc>
            </a:pPr>
            <a:r>
              <a:rPr lang="fr-FR" sz="7500" b="1" dirty="0">
                <a:solidFill>
                  <a:schemeClr val="accent5">
                    <a:lumMod val="50000"/>
                  </a:schemeClr>
                </a:solidFill>
                <a:latin typeface="Arial" panose="020B0604020202020204" pitchFamily="34" charset="0"/>
                <a:cs typeface="Arial" panose="020B0604020202020204" pitchFamily="34" charset="0"/>
              </a:rPr>
              <a:t>1. </a:t>
            </a:r>
            <a:r>
              <a:rPr lang="nl-NL" sz="7500" b="1" dirty="0" smtClean="0">
                <a:solidFill>
                  <a:schemeClr val="accent5">
                    <a:lumMod val="50000"/>
                  </a:schemeClr>
                </a:solidFill>
                <a:latin typeface="Arial" panose="020B0604020202020204" pitchFamily="34" charset="0"/>
                <a:cs typeface="Arial" panose="020B0604020202020204" pitchFamily="34" charset="0"/>
              </a:rPr>
              <a:t>Nguyên nhân của phong trào cải cách tôn giáo</a:t>
            </a:r>
            <a:endParaRPr lang="en-US" sz="7500" dirty="0">
              <a:solidFill>
                <a:schemeClr val="accent5">
                  <a:lumMod val="50000"/>
                </a:schemeClr>
              </a:solidFill>
              <a:latin typeface="Arial" panose="020B0604020202020204" pitchFamily="34" charset="0"/>
              <a:cs typeface="Arial" panose="020B0604020202020204" pitchFamily="34" charset="0"/>
            </a:endParaRPr>
          </a:p>
        </p:txBody>
      </p:sp>
      <p:pic>
        <p:nvPicPr>
          <p:cNvPr id="13" name="Picture 11"/>
          <p:cNvPicPr>
            <a:picLocks noChangeAspect="1"/>
          </p:cNvPicPr>
          <p:nvPr/>
        </p:nvPicPr>
        <p:blipFill>
          <a:blip r:embed="rId3"/>
          <a:srcRect/>
          <a:stretch>
            <a:fillRect/>
          </a:stretch>
        </p:blipFill>
        <p:spPr>
          <a:xfrm rot="1305360">
            <a:off x="14533065" y="5515434"/>
            <a:ext cx="2548896" cy="3108409"/>
          </a:xfrm>
          <a:prstGeom prst="rect">
            <a:avLst/>
          </a:prstGeom>
        </p:spPr>
      </p:pic>
      <p:pic>
        <p:nvPicPr>
          <p:cNvPr id="14" name="Picture 2"/>
          <p:cNvPicPr>
            <a:picLocks noChangeAspect="1"/>
          </p:cNvPicPr>
          <p:nvPr/>
        </p:nvPicPr>
        <p:blipFill>
          <a:blip r:embed="rId4">
            <a:alphaModFix amt="27000"/>
            <a:extLst>
              <a:ext uri="{BEBA8EAE-BF5A-486C-A8C5-ECC9F3942E4B}">
                <a14:imgProps xmlns:a14="http://schemas.microsoft.com/office/drawing/2010/main">
                  <a14:imgLayer r:embed="rId5">
                    <a14:imgEffect>
                      <a14:saturation sat="400000"/>
                    </a14:imgEffect>
                  </a14:imgLayer>
                </a14:imgProps>
              </a:ext>
            </a:extLst>
          </a:blip>
          <a:srcRect t="1200" r="5763" b="1200"/>
          <a:stretch>
            <a:fillRect/>
          </a:stretch>
        </p:blipFill>
        <p:spPr>
          <a:xfrm rot="13304299">
            <a:off x="13141839" y="-2580590"/>
            <a:ext cx="7355943" cy="6304192"/>
          </a:xfrm>
          <a:prstGeom prst="rect">
            <a:avLst/>
          </a:prstGeom>
        </p:spPr>
      </p:pic>
      <p:pic>
        <p:nvPicPr>
          <p:cNvPr id="15" name="Picture 2"/>
          <p:cNvPicPr>
            <a:picLocks noChangeAspect="1"/>
          </p:cNvPicPr>
          <p:nvPr/>
        </p:nvPicPr>
        <p:blipFill>
          <a:blip r:embed="rId4">
            <a:alphaModFix amt="27000"/>
            <a:extLst>
              <a:ext uri="{BEBA8EAE-BF5A-486C-A8C5-ECC9F3942E4B}">
                <a14:imgProps xmlns:a14="http://schemas.microsoft.com/office/drawing/2010/main">
                  <a14:imgLayer r:embed="rId5">
                    <a14:imgEffect>
                      <a14:saturation sat="400000"/>
                    </a14:imgEffect>
                  </a14:imgLayer>
                </a14:imgProps>
              </a:ext>
            </a:extLst>
          </a:blip>
          <a:srcRect t="1200" r="5763" b="1200"/>
          <a:stretch>
            <a:fillRect/>
          </a:stretch>
        </p:blipFill>
        <p:spPr>
          <a:xfrm rot="6782001">
            <a:off x="-2119435" y="4969324"/>
            <a:ext cx="6587863" cy="5645932"/>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1019</TotalTime>
  <Words>1713</Words>
  <Application>Microsoft Office PowerPoint</Application>
  <PresentationFormat>Custom</PresentationFormat>
  <Paragraphs>87</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Calibri</vt:lpstr>
      <vt:lpstr>Wingdings</vt:lpstr>
      <vt:lpstr>DengXian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62</cp:revision>
  <dcterms:created xsi:type="dcterms:W3CDTF">2006-08-16T00:00:00Z</dcterms:created>
  <dcterms:modified xsi:type="dcterms:W3CDTF">2023-11-14T14:31:44Z</dcterms:modified>
  <dc:identifier>DAFCwTW-n-I</dc:identifier>
</cp:coreProperties>
</file>