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753" r:id="rId2"/>
  </p:sldMasterIdLst>
  <p:notesMasterIdLst>
    <p:notesMasterId r:id="rId25"/>
  </p:notesMasterIdLst>
  <p:sldIdLst>
    <p:sldId id="344" r:id="rId3"/>
    <p:sldId id="345" r:id="rId4"/>
    <p:sldId id="278" r:id="rId5"/>
    <p:sldId id="346" r:id="rId6"/>
    <p:sldId id="301" r:id="rId7"/>
    <p:sldId id="320" r:id="rId8"/>
    <p:sldId id="322" r:id="rId9"/>
    <p:sldId id="353" r:id="rId10"/>
    <p:sldId id="354" r:id="rId11"/>
    <p:sldId id="355" r:id="rId12"/>
    <p:sldId id="356" r:id="rId13"/>
    <p:sldId id="357" r:id="rId14"/>
    <p:sldId id="358" r:id="rId15"/>
    <p:sldId id="359" r:id="rId16"/>
    <p:sldId id="360" r:id="rId17"/>
    <p:sldId id="323" r:id="rId18"/>
    <p:sldId id="329" r:id="rId19"/>
    <p:sldId id="351" r:id="rId20"/>
    <p:sldId id="337" r:id="rId21"/>
    <p:sldId id="348" r:id="rId22"/>
    <p:sldId id="343" r:id="rId23"/>
    <p:sldId id="362"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58">
          <p15:clr>
            <a:srgbClr val="A4A3A4"/>
          </p15:clr>
        </p15:guide>
        <p15:guide id="2" pos="29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6DBA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autoAdjust="0"/>
    <p:restoredTop sz="85824" autoAdjust="0"/>
  </p:normalViewPr>
  <p:slideViewPr>
    <p:cSldViewPr snapToGrid="0" snapToObjects="1">
      <p:cViewPr varScale="1">
        <p:scale>
          <a:sx n="74" d="100"/>
          <a:sy n="74" d="100"/>
        </p:scale>
        <p:origin x="293" y="72"/>
      </p:cViewPr>
      <p:guideLst>
        <p:guide orient="horz" pos="2158"/>
        <p:guide pos="294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4749C7-6FEC-4ECB-BDDE-63D1C672CCF2}" type="doc">
      <dgm:prSet loTypeId="urn:microsoft.com/office/officeart/2005/8/layout/hierarchy2" loCatId="hierarchy" qsTypeId="urn:microsoft.com/office/officeart/2005/8/quickstyle/simple1" qsCatId="simple" csTypeId="urn:microsoft.com/office/officeart/2005/8/colors/accent6_2" csCatId="accent6" phldr="1"/>
      <dgm:spPr/>
      <dgm:t>
        <a:bodyPr/>
        <a:lstStyle/>
        <a:p>
          <a:endParaRPr lang="vi-VN"/>
        </a:p>
      </dgm:t>
    </dgm:pt>
    <dgm:pt modelId="{4E523BD8-435C-466D-849C-B45F67511AB0}">
      <dgm:prSet phldrT="[Text]" custT="1"/>
      <dgm:spPr>
        <a:solidFill>
          <a:srgbClr val="002060"/>
        </a:solidFill>
      </dgm:spPr>
      <dgm:t>
        <a:bodyPr/>
        <a:lstStyle/>
        <a:p>
          <a:r>
            <a:rPr lang="en-US" sz="5400" dirty="0" err="1" smtClean="0"/>
            <a:t>Nội</a:t>
          </a:r>
          <a:r>
            <a:rPr lang="en-US" sz="5400" dirty="0" smtClean="0"/>
            <a:t> dung</a:t>
          </a:r>
          <a:endParaRPr lang="vi-VN" sz="5400" dirty="0"/>
        </a:p>
      </dgm:t>
    </dgm:pt>
    <dgm:pt modelId="{A9E7F6C8-AEB2-4B44-9D98-36B2E767973D}" type="parTrans" cxnId="{D1AC8BED-893F-42EA-9C51-940D50F71D5F}">
      <dgm:prSet/>
      <dgm:spPr/>
      <dgm:t>
        <a:bodyPr/>
        <a:lstStyle/>
        <a:p>
          <a:endParaRPr lang="vi-VN"/>
        </a:p>
      </dgm:t>
    </dgm:pt>
    <dgm:pt modelId="{A0611259-6963-4F59-A6BA-EA4D23FA7EA7}" type="sibTrans" cxnId="{D1AC8BED-893F-42EA-9C51-940D50F71D5F}">
      <dgm:prSet/>
      <dgm:spPr/>
      <dgm:t>
        <a:bodyPr/>
        <a:lstStyle/>
        <a:p>
          <a:endParaRPr lang="vi-VN"/>
        </a:p>
      </dgm:t>
    </dgm:pt>
    <dgm:pt modelId="{FC4FA174-A954-4B20-837F-074514B74FF8}">
      <dgm:prSet phldrT="[Text]" custT="1"/>
      <dgm:spPr>
        <a:solidFill>
          <a:srgbClr val="00B0F0"/>
        </a:solidFill>
      </dgm:spPr>
      <dgm:t>
        <a:bodyPr/>
        <a:lstStyle/>
        <a:p>
          <a:r>
            <a:rPr lang="en-US" sz="5400" dirty="0" err="1" smtClean="0">
              <a:solidFill>
                <a:srgbClr val="FF0000"/>
              </a:solidFill>
            </a:rPr>
            <a:t>Vị</a:t>
          </a:r>
          <a:r>
            <a:rPr lang="en-US" sz="5400" dirty="0" smtClean="0">
              <a:solidFill>
                <a:srgbClr val="FF0000"/>
              </a:solidFill>
            </a:rPr>
            <a:t> </a:t>
          </a:r>
          <a:r>
            <a:rPr lang="en-US" sz="5400" dirty="0" err="1" smtClean="0">
              <a:solidFill>
                <a:srgbClr val="FF0000"/>
              </a:solidFill>
            </a:rPr>
            <a:t>trí</a:t>
          </a:r>
          <a:r>
            <a:rPr lang="en-US" sz="5400" dirty="0" smtClean="0">
              <a:solidFill>
                <a:srgbClr val="FF0000"/>
              </a:solidFill>
            </a:rPr>
            <a:t> </a:t>
          </a:r>
          <a:r>
            <a:rPr lang="en-US" sz="5400" dirty="0" err="1" smtClean="0">
              <a:solidFill>
                <a:srgbClr val="FF0000"/>
              </a:solidFill>
            </a:rPr>
            <a:t>Trái</a:t>
          </a:r>
          <a:r>
            <a:rPr lang="en-US" sz="5400" dirty="0" smtClean="0">
              <a:solidFill>
                <a:srgbClr val="FF0000"/>
              </a:solidFill>
            </a:rPr>
            <a:t> </a:t>
          </a:r>
          <a:r>
            <a:rPr lang="en-US" sz="5400" dirty="0" err="1" smtClean="0">
              <a:solidFill>
                <a:srgbClr val="FF0000"/>
              </a:solidFill>
            </a:rPr>
            <a:t>Đất</a:t>
          </a:r>
          <a:r>
            <a:rPr lang="en-US" sz="5400" dirty="0" smtClean="0">
              <a:solidFill>
                <a:srgbClr val="FF0000"/>
              </a:solidFill>
            </a:rPr>
            <a:t> </a:t>
          </a:r>
          <a:r>
            <a:rPr lang="en-US" sz="5400" dirty="0" err="1" smtClean="0">
              <a:solidFill>
                <a:srgbClr val="FF0000"/>
              </a:solidFill>
            </a:rPr>
            <a:t>trong</a:t>
          </a:r>
          <a:r>
            <a:rPr lang="en-US" sz="5400" dirty="0" smtClean="0">
              <a:solidFill>
                <a:srgbClr val="FF0000"/>
              </a:solidFill>
            </a:rPr>
            <a:t> </a:t>
          </a:r>
          <a:r>
            <a:rPr lang="en-US" sz="5400" dirty="0" err="1" smtClean="0">
              <a:solidFill>
                <a:srgbClr val="FF0000"/>
              </a:solidFill>
            </a:rPr>
            <a:t>hệ</a:t>
          </a:r>
          <a:r>
            <a:rPr lang="en-US" sz="5400" dirty="0" smtClean="0">
              <a:solidFill>
                <a:srgbClr val="FF0000"/>
              </a:solidFill>
            </a:rPr>
            <a:t> </a:t>
          </a:r>
          <a:r>
            <a:rPr lang="en-US" sz="5400" dirty="0" err="1" smtClean="0">
              <a:solidFill>
                <a:srgbClr val="FF0000"/>
              </a:solidFill>
            </a:rPr>
            <a:t>Mặt</a:t>
          </a:r>
          <a:r>
            <a:rPr lang="en-US" sz="5400" dirty="0" smtClean="0">
              <a:solidFill>
                <a:srgbClr val="FF0000"/>
              </a:solidFill>
            </a:rPr>
            <a:t> </a:t>
          </a:r>
          <a:r>
            <a:rPr lang="en-US" sz="5400" dirty="0" err="1" smtClean="0">
              <a:solidFill>
                <a:srgbClr val="FF0000"/>
              </a:solidFill>
            </a:rPr>
            <a:t>Trời</a:t>
          </a:r>
          <a:endParaRPr lang="vi-VN" sz="5400" dirty="0">
            <a:solidFill>
              <a:srgbClr val="FF0000"/>
            </a:solidFill>
          </a:endParaRPr>
        </a:p>
      </dgm:t>
    </dgm:pt>
    <dgm:pt modelId="{FC09CBFC-172F-4F3C-840C-1F0840981E08}" type="parTrans" cxnId="{14D0D582-0829-48DF-8BEC-49CF1889F14D}">
      <dgm:prSet/>
      <dgm:spPr/>
      <dgm:t>
        <a:bodyPr/>
        <a:lstStyle/>
        <a:p>
          <a:endParaRPr lang="vi-VN"/>
        </a:p>
      </dgm:t>
    </dgm:pt>
    <dgm:pt modelId="{05F4C1B6-65F2-45B9-A00C-D526A2BB9707}" type="sibTrans" cxnId="{14D0D582-0829-48DF-8BEC-49CF1889F14D}">
      <dgm:prSet/>
      <dgm:spPr/>
      <dgm:t>
        <a:bodyPr/>
        <a:lstStyle/>
        <a:p>
          <a:endParaRPr lang="vi-VN"/>
        </a:p>
      </dgm:t>
    </dgm:pt>
    <dgm:pt modelId="{2F3F7F0F-2DAA-4EC8-BC7E-09F60EA687A3}">
      <dgm:prSet phldrT="[Text]" custT="1"/>
      <dgm:spPr>
        <a:solidFill>
          <a:srgbClr val="00B050"/>
        </a:solidFill>
      </dgm:spPr>
      <dgm:t>
        <a:bodyPr/>
        <a:lstStyle/>
        <a:p>
          <a:r>
            <a:rPr lang="en-US" sz="5400" dirty="0" smtClean="0"/>
            <a:t>     </a:t>
          </a:r>
          <a:r>
            <a:rPr lang="en-US" sz="5400" dirty="0" err="1" smtClean="0"/>
            <a:t>Hình</a:t>
          </a:r>
          <a:r>
            <a:rPr lang="en-US" sz="5400" dirty="0" smtClean="0"/>
            <a:t> </a:t>
          </a:r>
          <a:r>
            <a:rPr lang="en-US" sz="5400" dirty="0" err="1" smtClean="0"/>
            <a:t>dạng</a:t>
          </a:r>
          <a:r>
            <a:rPr lang="en-US" sz="5400" dirty="0" smtClean="0"/>
            <a:t> </a:t>
          </a:r>
          <a:r>
            <a:rPr lang="en-US" sz="5400" dirty="0" err="1" smtClean="0"/>
            <a:t>và</a:t>
          </a:r>
          <a:r>
            <a:rPr lang="en-US" sz="5400" dirty="0" smtClean="0"/>
            <a:t> </a:t>
          </a:r>
          <a:r>
            <a:rPr lang="en-US" sz="5400" dirty="0" err="1" smtClean="0"/>
            <a:t>kích</a:t>
          </a:r>
          <a:r>
            <a:rPr lang="en-US" sz="5400" dirty="0" smtClean="0"/>
            <a:t> </a:t>
          </a:r>
          <a:r>
            <a:rPr lang="en-US" sz="5400" dirty="0" err="1" smtClean="0"/>
            <a:t>thước</a:t>
          </a:r>
          <a:r>
            <a:rPr lang="en-US" sz="5400" dirty="0" smtClean="0"/>
            <a:t> </a:t>
          </a:r>
          <a:r>
            <a:rPr lang="en-US" sz="5400" dirty="0" err="1" smtClean="0"/>
            <a:t>của</a:t>
          </a:r>
          <a:r>
            <a:rPr lang="en-US" sz="5400" dirty="0" smtClean="0"/>
            <a:t> </a:t>
          </a:r>
          <a:r>
            <a:rPr lang="en-US" sz="5400" dirty="0" err="1" smtClean="0"/>
            <a:t>Trái</a:t>
          </a:r>
          <a:r>
            <a:rPr lang="en-US" sz="5400" dirty="0" smtClean="0"/>
            <a:t> </a:t>
          </a:r>
          <a:r>
            <a:rPr lang="en-US" sz="5400" dirty="0" err="1" smtClean="0"/>
            <a:t>Đất</a:t>
          </a:r>
          <a:r>
            <a:rPr lang="en-US" sz="5400" dirty="0" smtClean="0"/>
            <a:t>.</a:t>
          </a:r>
          <a:endParaRPr lang="vi-VN" sz="5400" dirty="0"/>
        </a:p>
      </dgm:t>
    </dgm:pt>
    <dgm:pt modelId="{DB5C6792-E260-4E2F-B1DB-0DEC2536CADF}" type="parTrans" cxnId="{2555F1B7-5390-45F8-BAFE-40411D9745B9}">
      <dgm:prSet/>
      <dgm:spPr/>
      <dgm:t>
        <a:bodyPr/>
        <a:lstStyle/>
        <a:p>
          <a:endParaRPr lang="vi-VN"/>
        </a:p>
      </dgm:t>
    </dgm:pt>
    <dgm:pt modelId="{E9A43BAE-475D-4632-BF95-9412B619C925}" type="sibTrans" cxnId="{2555F1B7-5390-45F8-BAFE-40411D9745B9}">
      <dgm:prSet/>
      <dgm:spPr/>
      <dgm:t>
        <a:bodyPr/>
        <a:lstStyle/>
        <a:p>
          <a:endParaRPr lang="vi-VN"/>
        </a:p>
      </dgm:t>
    </dgm:pt>
    <dgm:pt modelId="{41D58E07-F87B-4766-B8A0-4DBC71ABE8E9}" type="pres">
      <dgm:prSet presAssocID="{B24749C7-6FEC-4ECB-BDDE-63D1C672CCF2}" presName="diagram" presStyleCnt="0">
        <dgm:presLayoutVars>
          <dgm:chPref val="1"/>
          <dgm:dir/>
          <dgm:animOne val="branch"/>
          <dgm:animLvl val="lvl"/>
          <dgm:resizeHandles val="exact"/>
        </dgm:presLayoutVars>
      </dgm:prSet>
      <dgm:spPr/>
      <dgm:t>
        <a:bodyPr/>
        <a:lstStyle/>
        <a:p>
          <a:endParaRPr lang="en-US"/>
        </a:p>
      </dgm:t>
    </dgm:pt>
    <dgm:pt modelId="{72509DE7-5461-4C50-B353-D455B5F23E9B}" type="pres">
      <dgm:prSet presAssocID="{4E523BD8-435C-466D-849C-B45F67511AB0}" presName="root1" presStyleCnt="0"/>
      <dgm:spPr/>
      <dgm:t>
        <a:bodyPr/>
        <a:lstStyle/>
        <a:p>
          <a:endParaRPr lang="en-US"/>
        </a:p>
      </dgm:t>
    </dgm:pt>
    <dgm:pt modelId="{31482FAB-0DE1-45A0-BC66-DD9A1CEAFCF1}" type="pres">
      <dgm:prSet presAssocID="{4E523BD8-435C-466D-849C-B45F67511AB0}" presName="LevelOneTextNode" presStyleLbl="node0" presStyleIdx="0" presStyleCnt="1" custScaleY="210578" custLinFactNeighborX="-385" custLinFactNeighborY="-35542">
        <dgm:presLayoutVars>
          <dgm:chPref val="3"/>
        </dgm:presLayoutVars>
      </dgm:prSet>
      <dgm:spPr/>
      <dgm:t>
        <a:bodyPr/>
        <a:lstStyle/>
        <a:p>
          <a:endParaRPr lang="vi-VN"/>
        </a:p>
      </dgm:t>
    </dgm:pt>
    <dgm:pt modelId="{6D09D65C-70A9-400E-8B54-93171BD5F1A1}" type="pres">
      <dgm:prSet presAssocID="{4E523BD8-435C-466D-849C-B45F67511AB0}" presName="level2hierChild" presStyleCnt="0"/>
      <dgm:spPr/>
      <dgm:t>
        <a:bodyPr/>
        <a:lstStyle/>
        <a:p>
          <a:endParaRPr lang="en-US"/>
        </a:p>
      </dgm:t>
    </dgm:pt>
    <dgm:pt modelId="{F6C52A35-EE07-4320-867A-88ACDC359F31}" type="pres">
      <dgm:prSet presAssocID="{FC09CBFC-172F-4F3C-840C-1F0840981E08}" presName="conn2-1" presStyleLbl="parChTrans1D2" presStyleIdx="0" presStyleCnt="2"/>
      <dgm:spPr/>
      <dgm:t>
        <a:bodyPr/>
        <a:lstStyle/>
        <a:p>
          <a:endParaRPr lang="en-US"/>
        </a:p>
      </dgm:t>
    </dgm:pt>
    <dgm:pt modelId="{E58B7018-9E2E-4C0B-B5DF-D7BBEEED342E}" type="pres">
      <dgm:prSet presAssocID="{FC09CBFC-172F-4F3C-840C-1F0840981E08}" presName="connTx" presStyleLbl="parChTrans1D2" presStyleIdx="0" presStyleCnt="2"/>
      <dgm:spPr/>
      <dgm:t>
        <a:bodyPr/>
        <a:lstStyle/>
        <a:p>
          <a:endParaRPr lang="en-US"/>
        </a:p>
      </dgm:t>
    </dgm:pt>
    <dgm:pt modelId="{EB8189D7-DF14-4682-9C0B-B84AA833ED2B}" type="pres">
      <dgm:prSet presAssocID="{FC4FA174-A954-4B20-837F-074514B74FF8}" presName="root2" presStyleCnt="0"/>
      <dgm:spPr/>
      <dgm:t>
        <a:bodyPr/>
        <a:lstStyle/>
        <a:p>
          <a:endParaRPr lang="en-US"/>
        </a:p>
      </dgm:t>
    </dgm:pt>
    <dgm:pt modelId="{A7A3ECB2-4F4D-45F8-841E-372D016875F7}" type="pres">
      <dgm:prSet presAssocID="{FC4FA174-A954-4B20-837F-074514B74FF8}" presName="LevelTwoTextNode" presStyleLbl="node2" presStyleIdx="0" presStyleCnt="2" custFlipHor="1" custScaleX="454508" custScaleY="189090" custLinFactNeighborX="-15075" custLinFactNeighborY="-71746">
        <dgm:presLayoutVars>
          <dgm:chPref val="3"/>
        </dgm:presLayoutVars>
      </dgm:prSet>
      <dgm:spPr/>
      <dgm:t>
        <a:bodyPr/>
        <a:lstStyle/>
        <a:p>
          <a:endParaRPr lang="vi-VN"/>
        </a:p>
      </dgm:t>
    </dgm:pt>
    <dgm:pt modelId="{2BD448B4-8FB4-44C3-8889-6FCCA32803A7}" type="pres">
      <dgm:prSet presAssocID="{FC4FA174-A954-4B20-837F-074514B74FF8}" presName="level3hierChild" presStyleCnt="0"/>
      <dgm:spPr/>
      <dgm:t>
        <a:bodyPr/>
        <a:lstStyle/>
        <a:p>
          <a:endParaRPr lang="en-US"/>
        </a:p>
      </dgm:t>
    </dgm:pt>
    <dgm:pt modelId="{30420D43-F2D2-4B16-A60D-F5F645483617}" type="pres">
      <dgm:prSet presAssocID="{DB5C6792-E260-4E2F-B1DB-0DEC2536CADF}" presName="conn2-1" presStyleLbl="parChTrans1D2" presStyleIdx="1" presStyleCnt="2"/>
      <dgm:spPr/>
      <dgm:t>
        <a:bodyPr/>
        <a:lstStyle/>
        <a:p>
          <a:endParaRPr lang="en-US"/>
        </a:p>
      </dgm:t>
    </dgm:pt>
    <dgm:pt modelId="{2A1DE74F-6884-429D-BFC5-0E008109968D}" type="pres">
      <dgm:prSet presAssocID="{DB5C6792-E260-4E2F-B1DB-0DEC2536CADF}" presName="connTx" presStyleLbl="parChTrans1D2" presStyleIdx="1" presStyleCnt="2"/>
      <dgm:spPr/>
      <dgm:t>
        <a:bodyPr/>
        <a:lstStyle/>
        <a:p>
          <a:endParaRPr lang="en-US"/>
        </a:p>
      </dgm:t>
    </dgm:pt>
    <dgm:pt modelId="{273EC5BE-6268-40D1-97DD-1DA9F6E19543}" type="pres">
      <dgm:prSet presAssocID="{2F3F7F0F-2DAA-4EC8-BC7E-09F60EA687A3}" presName="root2" presStyleCnt="0"/>
      <dgm:spPr/>
      <dgm:t>
        <a:bodyPr/>
        <a:lstStyle/>
        <a:p>
          <a:endParaRPr lang="en-US"/>
        </a:p>
      </dgm:t>
    </dgm:pt>
    <dgm:pt modelId="{69B2DB2B-0115-4B3B-9F6A-18F37306109A}" type="pres">
      <dgm:prSet presAssocID="{2F3F7F0F-2DAA-4EC8-BC7E-09F60EA687A3}" presName="LevelTwoTextNode" presStyleLbl="node2" presStyleIdx="1" presStyleCnt="2" custScaleX="456451" custScaleY="174481" custLinFactNeighborX="-5236" custLinFactNeighborY="-13260">
        <dgm:presLayoutVars>
          <dgm:chPref val="3"/>
        </dgm:presLayoutVars>
      </dgm:prSet>
      <dgm:spPr/>
      <dgm:t>
        <a:bodyPr/>
        <a:lstStyle/>
        <a:p>
          <a:endParaRPr lang="vi-VN"/>
        </a:p>
      </dgm:t>
    </dgm:pt>
    <dgm:pt modelId="{4CD464E5-EC7A-4505-B3F5-AB677E206403}" type="pres">
      <dgm:prSet presAssocID="{2F3F7F0F-2DAA-4EC8-BC7E-09F60EA687A3}" presName="level3hierChild" presStyleCnt="0"/>
      <dgm:spPr/>
      <dgm:t>
        <a:bodyPr/>
        <a:lstStyle/>
        <a:p>
          <a:endParaRPr lang="en-US"/>
        </a:p>
      </dgm:t>
    </dgm:pt>
  </dgm:ptLst>
  <dgm:cxnLst>
    <dgm:cxn modelId="{2555F1B7-5390-45F8-BAFE-40411D9745B9}" srcId="{4E523BD8-435C-466D-849C-B45F67511AB0}" destId="{2F3F7F0F-2DAA-4EC8-BC7E-09F60EA687A3}" srcOrd="1" destOrd="0" parTransId="{DB5C6792-E260-4E2F-B1DB-0DEC2536CADF}" sibTransId="{E9A43BAE-475D-4632-BF95-9412B619C925}"/>
    <dgm:cxn modelId="{D18A3216-A260-4D72-8E5D-35AAF426B669}" type="presOf" srcId="{FC09CBFC-172F-4F3C-840C-1F0840981E08}" destId="{E58B7018-9E2E-4C0B-B5DF-D7BBEEED342E}" srcOrd="1" destOrd="0" presId="urn:microsoft.com/office/officeart/2005/8/layout/hierarchy2"/>
    <dgm:cxn modelId="{D1AC8BED-893F-42EA-9C51-940D50F71D5F}" srcId="{B24749C7-6FEC-4ECB-BDDE-63D1C672CCF2}" destId="{4E523BD8-435C-466D-849C-B45F67511AB0}" srcOrd="0" destOrd="0" parTransId="{A9E7F6C8-AEB2-4B44-9D98-36B2E767973D}" sibTransId="{A0611259-6963-4F59-A6BA-EA4D23FA7EA7}"/>
    <dgm:cxn modelId="{D400E309-7BDD-4BF5-AC97-0D956B66D162}" type="presOf" srcId="{2F3F7F0F-2DAA-4EC8-BC7E-09F60EA687A3}" destId="{69B2DB2B-0115-4B3B-9F6A-18F37306109A}" srcOrd="0" destOrd="0" presId="urn:microsoft.com/office/officeart/2005/8/layout/hierarchy2"/>
    <dgm:cxn modelId="{DE1D3815-0131-4D61-82F0-64507B02FF3E}" type="presOf" srcId="{DB5C6792-E260-4E2F-B1DB-0DEC2536CADF}" destId="{2A1DE74F-6884-429D-BFC5-0E008109968D}" srcOrd="1" destOrd="0" presId="urn:microsoft.com/office/officeart/2005/8/layout/hierarchy2"/>
    <dgm:cxn modelId="{BEC55313-99A8-4BC2-B4B2-2315062DB55E}" type="presOf" srcId="{FC09CBFC-172F-4F3C-840C-1F0840981E08}" destId="{F6C52A35-EE07-4320-867A-88ACDC359F31}" srcOrd="0" destOrd="0" presId="urn:microsoft.com/office/officeart/2005/8/layout/hierarchy2"/>
    <dgm:cxn modelId="{13FBDE84-E864-4E8F-9CFE-43AF2F9E00C5}" type="presOf" srcId="{B24749C7-6FEC-4ECB-BDDE-63D1C672CCF2}" destId="{41D58E07-F87B-4766-B8A0-4DBC71ABE8E9}" srcOrd="0" destOrd="0" presId="urn:microsoft.com/office/officeart/2005/8/layout/hierarchy2"/>
    <dgm:cxn modelId="{14D0D582-0829-48DF-8BEC-49CF1889F14D}" srcId="{4E523BD8-435C-466D-849C-B45F67511AB0}" destId="{FC4FA174-A954-4B20-837F-074514B74FF8}" srcOrd="0" destOrd="0" parTransId="{FC09CBFC-172F-4F3C-840C-1F0840981E08}" sibTransId="{05F4C1B6-65F2-45B9-A00C-D526A2BB9707}"/>
    <dgm:cxn modelId="{DC86BB7F-ECA5-4C9C-8666-E5ED03904BBE}" type="presOf" srcId="{DB5C6792-E260-4E2F-B1DB-0DEC2536CADF}" destId="{30420D43-F2D2-4B16-A60D-F5F645483617}" srcOrd="0" destOrd="0" presId="urn:microsoft.com/office/officeart/2005/8/layout/hierarchy2"/>
    <dgm:cxn modelId="{E5EF020C-AD47-4344-ADA9-ED3038392FB3}" type="presOf" srcId="{4E523BD8-435C-466D-849C-B45F67511AB0}" destId="{31482FAB-0DE1-45A0-BC66-DD9A1CEAFCF1}" srcOrd="0" destOrd="0" presId="urn:microsoft.com/office/officeart/2005/8/layout/hierarchy2"/>
    <dgm:cxn modelId="{8426D44A-B941-49A4-B8FF-FF04809D093A}" type="presOf" srcId="{FC4FA174-A954-4B20-837F-074514B74FF8}" destId="{A7A3ECB2-4F4D-45F8-841E-372D016875F7}" srcOrd="0" destOrd="0" presId="urn:microsoft.com/office/officeart/2005/8/layout/hierarchy2"/>
    <dgm:cxn modelId="{8C79F042-A1A0-420D-B56D-051EDDDF413A}" type="presParOf" srcId="{41D58E07-F87B-4766-B8A0-4DBC71ABE8E9}" destId="{72509DE7-5461-4C50-B353-D455B5F23E9B}" srcOrd="0" destOrd="0" presId="urn:microsoft.com/office/officeart/2005/8/layout/hierarchy2"/>
    <dgm:cxn modelId="{ADBCE545-FE1B-4E7D-B339-23DE4C4F42FA}" type="presParOf" srcId="{72509DE7-5461-4C50-B353-D455B5F23E9B}" destId="{31482FAB-0DE1-45A0-BC66-DD9A1CEAFCF1}" srcOrd="0" destOrd="0" presId="urn:microsoft.com/office/officeart/2005/8/layout/hierarchy2"/>
    <dgm:cxn modelId="{504A83F0-5AB9-4F7E-9F2B-B81D51C8741E}" type="presParOf" srcId="{72509DE7-5461-4C50-B353-D455B5F23E9B}" destId="{6D09D65C-70A9-400E-8B54-93171BD5F1A1}" srcOrd="1" destOrd="0" presId="urn:microsoft.com/office/officeart/2005/8/layout/hierarchy2"/>
    <dgm:cxn modelId="{23811F53-2AD9-4286-A375-A340B9868269}" type="presParOf" srcId="{6D09D65C-70A9-400E-8B54-93171BD5F1A1}" destId="{F6C52A35-EE07-4320-867A-88ACDC359F31}" srcOrd="0" destOrd="0" presId="urn:microsoft.com/office/officeart/2005/8/layout/hierarchy2"/>
    <dgm:cxn modelId="{017CBEB3-0AB7-4ADC-95C8-7AB32101C4E7}" type="presParOf" srcId="{F6C52A35-EE07-4320-867A-88ACDC359F31}" destId="{E58B7018-9E2E-4C0B-B5DF-D7BBEEED342E}" srcOrd="0" destOrd="0" presId="urn:microsoft.com/office/officeart/2005/8/layout/hierarchy2"/>
    <dgm:cxn modelId="{72C52AFC-10BE-4E13-A88F-DA8E4A0E75C6}" type="presParOf" srcId="{6D09D65C-70A9-400E-8B54-93171BD5F1A1}" destId="{EB8189D7-DF14-4682-9C0B-B84AA833ED2B}" srcOrd="1" destOrd="0" presId="urn:microsoft.com/office/officeart/2005/8/layout/hierarchy2"/>
    <dgm:cxn modelId="{CE9534CB-65A7-4DCF-95C1-2CA05735A56D}" type="presParOf" srcId="{EB8189D7-DF14-4682-9C0B-B84AA833ED2B}" destId="{A7A3ECB2-4F4D-45F8-841E-372D016875F7}" srcOrd="0" destOrd="0" presId="urn:microsoft.com/office/officeart/2005/8/layout/hierarchy2"/>
    <dgm:cxn modelId="{E2D3B3C1-0BF8-4BC3-B5A6-BFE54DE0DB4C}" type="presParOf" srcId="{EB8189D7-DF14-4682-9C0B-B84AA833ED2B}" destId="{2BD448B4-8FB4-44C3-8889-6FCCA32803A7}" srcOrd="1" destOrd="0" presId="urn:microsoft.com/office/officeart/2005/8/layout/hierarchy2"/>
    <dgm:cxn modelId="{8C505D69-5F68-4FBF-B283-3FA52125663E}" type="presParOf" srcId="{6D09D65C-70A9-400E-8B54-93171BD5F1A1}" destId="{30420D43-F2D2-4B16-A60D-F5F645483617}" srcOrd="2" destOrd="0" presId="urn:microsoft.com/office/officeart/2005/8/layout/hierarchy2"/>
    <dgm:cxn modelId="{68872D8A-BE05-41EB-AD84-814590BD18C2}" type="presParOf" srcId="{30420D43-F2D2-4B16-A60D-F5F645483617}" destId="{2A1DE74F-6884-429D-BFC5-0E008109968D}" srcOrd="0" destOrd="0" presId="urn:microsoft.com/office/officeart/2005/8/layout/hierarchy2"/>
    <dgm:cxn modelId="{9C17D3CA-A9A9-4CA3-A7D0-08D0F38F4A5E}" type="presParOf" srcId="{6D09D65C-70A9-400E-8B54-93171BD5F1A1}" destId="{273EC5BE-6268-40D1-97DD-1DA9F6E19543}" srcOrd="3" destOrd="0" presId="urn:microsoft.com/office/officeart/2005/8/layout/hierarchy2"/>
    <dgm:cxn modelId="{A9C210F5-16E7-4BD9-BBE5-B425EE54A379}" type="presParOf" srcId="{273EC5BE-6268-40D1-97DD-1DA9F6E19543}" destId="{69B2DB2B-0115-4B3B-9F6A-18F37306109A}" srcOrd="0" destOrd="0" presId="urn:microsoft.com/office/officeart/2005/8/layout/hierarchy2"/>
    <dgm:cxn modelId="{D19DE8C8-A7B0-49BA-A4E0-2C686A1461AF}" type="presParOf" srcId="{273EC5BE-6268-40D1-97DD-1DA9F6E19543}" destId="{4CD464E5-EC7A-4505-B3F5-AB677E20640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82FAB-0DE1-45A0-BC66-DD9A1CEAFCF1}">
      <dsp:nvSpPr>
        <dsp:cNvPr id="0" name=""/>
        <dsp:cNvSpPr/>
      </dsp:nvSpPr>
      <dsp:spPr>
        <a:xfrm>
          <a:off x="4408" y="1849581"/>
          <a:ext cx="1937906" cy="204040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kern="1200" dirty="0" err="1" smtClean="0"/>
            <a:t>Nội</a:t>
          </a:r>
          <a:r>
            <a:rPr lang="en-US" sz="5400" kern="1200" dirty="0" smtClean="0"/>
            <a:t> dung</a:t>
          </a:r>
          <a:endParaRPr lang="vi-VN" sz="5400" kern="1200" dirty="0"/>
        </a:p>
      </dsp:txBody>
      <dsp:txXfrm>
        <a:off x="61167" y="1906340"/>
        <a:ext cx="1824388" cy="1926884"/>
      </dsp:txXfrm>
    </dsp:sp>
    <dsp:sp modelId="{F6C52A35-EE07-4320-867A-88ACDC359F31}">
      <dsp:nvSpPr>
        <dsp:cNvPr id="0" name=""/>
        <dsp:cNvSpPr/>
      </dsp:nvSpPr>
      <dsp:spPr>
        <a:xfrm rot="17468118">
          <a:off x="1507408" y="2221821"/>
          <a:ext cx="1360295" cy="27131"/>
        </a:xfrm>
        <a:custGeom>
          <a:avLst/>
          <a:gdLst/>
          <a:ahLst/>
          <a:cxnLst/>
          <a:rect l="0" t="0" r="0" b="0"/>
          <a:pathLst>
            <a:path>
              <a:moveTo>
                <a:pt x="0" y="13565"/>
              </a:moveTo>
              <a:lnTo>
                <a:pt x="1360295" y="13565"/>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vi-VN" sz="500" kern="1200"/>
        </a:p>
      </dsp:txBody>
      <dsp:txXfrm>
        <a:off x="2153549" y="2201379"/>
        <a:ext cx="68014" cy="68014"/>
      </dsp:txXfrm>
    </dsp:sp>
    <dsp:sp modelId="{A7A3ECB2-4F4D-45F8-841E-372D016875F7}">
      <dsp:nvSpPr>
        <dsp:cNvPr id="0" name=""/>
        <dsp:cNvSpPr/>
      </dsp:nvSpPr>
      <dsp:spPr>
        <a:xfrm flipH="1">
          <a:off x="2432798" y="684895"/>
          <a:ext cx="8807939" cy="1832193"/>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kern="1200" dirty="0" err="1" smtClean="0">
              <a:solidFill>
                <a:srgbClr val="FF0000"/>
              </a:solidFill>
            </a:rPr>
            <a:t>Vị</a:t>
          </a:r>
          <a:r>
            <a:rPr lang="en-US" sz="5400" kern="1200" dirty="0" smtClean="0">
              <a:solidFill>
                <a:srgbClr val="FF0000"/>
              </a:solidFill>
            </a:rPr>
            <a:t> </a:t>
          </a:r>
          <a:r>
            <a:rPr lang="en-US" sz="5400" kern="1200" dirty="0" err="1" smtClean="0">
              <a:solidFill>
                <a:srgbClr val="FF0000"/>
              </a:solidFill>
            </a:rPr>
            <a:t>trí</a:t>
          </a:r>
          <a:r>
            <a:rPr lang="en-US" sz="5400" kern="1200" dirty="0" smtClean="0">
              <a:solidFill>
                <a:srgbClr val="FF0000"/>
              </a:solidFill>
            </a:rPr>
            <a:t> </a:t>
          </a:r>
          <a:r>
            <a:rPr lang="en-US" sz="5400" kern="1200" dirty="0" err="1" smtClean="0">
              <a:solidFill>
                <a:srgbClr val="FF0000"/>
              </a:solidFill>
            </a:rPr>
            <a:t>Trái</a:t>
          </a:r>
          <a:r>
            <a:rPr lang="en-US" sz="5400" kern="1200" dirty="0" smtClean="0">
              <a:solidFill>
                <a:srgbClr val="FF0000"/>
              </a:solidFill>
            </a:rPr>
            <a:t> </a:t>
          </a:r>
          <a:r>
            <a:rPr lang="en-US" sz="5400" kern="1200" dirty="0" err="1" smtClean="0">
              <a:solidFill>
                <a:srgbClr val="FF0000"/>
              </a:solidFill>
            </a:rPr>
            <a:t>Đất</a:t>
          </a:r>
          <a:r>
            <a:rPr lang="en-US" sz="5400" kern="1200" dirty="0" smtClean="0">
              <a:solidFill>
                <a:srgbClr val="FF0000"/>
              </a:solidFill>
            </a:rPr>
            <a:t> </a:t>
          </a:r>
          <a:r>
            <a:rPr lang="en-US" sz="5400" kern="1200" dirty="0" err="1" smtClean="0">
              <a:solidFill>
                <a:srgbClr val="FF0000"/>
              </a:solidFill>
            </a:rPr>
            <a:t>trong</a:t>
          </a:r>
          <a:r>
            <a:rPr lang="en-US" sz="5400" kern="1200" dirty="0" smtClean="0">
              <a:solidFill>
                <a:srgbClr val="FF0000"/>
              </a:solidFill>
            </a:rPr>
            <a:t> </a:t>
          </a:r>
          <a:r>
            <a:rPr lang="en-US" sz="5400" kern="1200" dirty="0" err="1" smtClean="0">
              <a:solidFill>
                <a:srgbClr val="FF0000"/>
              </a:solidFill>
            </a:rPr>
            <a:t>hệ</a:t>
          </a:r>
          <a:r>
            <a:rPr lang="en-US" sz="5400" kern="1200" dirty="0" smtClean="0">
              <a:solidFill>
                <a:srgbClr val="FF0000"/>
              </a:solidFill>
            </a:rPr>
            <a:t> </a:t>
          </a:r>
          <a:r>
            <a:rPr lang="en-US" sz="5400" kern="1200" dirty="0" err="1" smtClean="0">
              <a:solidFill>
                <a:srgbClr val="FF0000"/>
              </a:solidFill>
            </a:rPr>
            <a:t>Mặt</a:t>
          </a:r>
          <a:r>
            <a:rPr lang="en-US" sz="5400" kern="1200" dirty="0" smtClean="0">
              <a:solidFill>
                <a:srgbClr val="FF0000"/>
              </a:solidFill>
            </a:rPr>
            <a:t> </a:t>
          </a:r>
          <a:r>
            <a:rPr lang="en-US" sz="5400" kern="1200" dirty="0" err="1" smtClean="0">
              <a:solidFill>
                <a:srgbClr val="FF0000"/>
              </a:solidFill>
            </a:rPr>
            <a:t>Trời</a:t>
          </a:r>
          <a:endParaRPr lang="vi-VN" sz="5400" kern="1200" dirty="0">
            <a:solidFill>
              <a:srgbClr val="FF0000"/>
            </a:solidFill>
          </a:endParaRPr>
        </a:p>
      </dsp:txBody>
      <dsp:txXfrm>
        <a:off x="2486461" y="738558"/>
        <a:ext cx="8700613" cy="1724867"/>
      </dsp:txXfrm>
    </dsp:sp>
    <dsp:sp modelId="{30420D43-F2D2-4B16-A60D-F5F645483617}">
      <dsp:nvSpPr>
        <dsp:cNvPr id="0" name=""/>
        <dsp:cNvSpPr/>
      </dsp:nvSpPr>
      <dsp:spPr>
        <a:xfrm rot="3630897">
          <a:off x="1590937" y="3458552"/>
          <a:ext cx="1383908" cy="27131"/>
        </a:xfrm>
        <a:custGeom>
          <a:avLst/>
          <a:gdLst/>
          <a:ahLst/>
          <a:cxnLst/>
          <a:rect l="0" t="0" r="0" b="0"/>
          <a:pathLst>
            <a:path>
              <a:moveTo>
                <a:pt x="0" y="13565"/>
              </a:moveTo>
              <a:lnTo>
                <a:pt x="1383908" y="13565"/>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vi-VN" sz="500" kern="1200"/>
        </a:p>
      </dsp:txBody>
      <dsp:txXfrm>
        <a:off x="2248294" y="3437520"/>
        <a:ext cx="69195" cy="69195"/>
      </dsp:txXfrm>
    </dsp:sp>
    <dsp:sp modelId="{69B2DB2B-0115-4B3B-9F6A-18F37306109A}">
      <dsp:nvSpPr>
        <dsp:cNvPr id="0" name=""/>
        <dsp:cNvSpPr/>
      </dsp:nvSpPr>
      <dsp:spPr>
        <a:xfrm>
          <a:off x="2623469" y="3229133"/>
          <a:ext cx="8845592" cy="1690639"/>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kern="1200" dirty="0" smtClean="0"/>
            <a:t>     </a:t>
          </a:r>
          <a:r>
            <a:rPr lang="en-US" sz="5400" kern="1200" dirty="0" err="1" smtClean="0"/>
            <a:t>Hình</a:t>
          </a:r>
          <a:r>
            <a:rPr lang="en-US" sz="5400" kern="1200" dirty="0" smtClean="0"/>
            <a:t> </a:t>
          </a:r>
          <a:r>
            <a:rPr lang="en-US" sz="5400" kern="1200" dirty="0" err="1" smtClean="0"/>
            <a:t>dạng</a:t>
          </a:r>
          <a:r>
            <a:rPr lang="en-US" sz="5400" kern="1200" dirty="0" smtClean="0"/>
            <a:t> </a:t>
          </a:r>
          <a:r>
            <a:rPr lang="en-US" sz="5400" kern="1200" dirty="0" err="1" smtClean="0"/>
            <a:t>và</a:t>
          </a:r>
          <a:r>
            <a:rPr lang="en-US" sz="5400" kern="1200" dirty="0" smtClean="0"/>
            <a:t> </a:t>
          </a:r>
          <a:r>
            <a:rPr lang="en-US" sz="5400" kern="1200" dirty="0" err="1" smtClean="0"/>
            <a:t>kích</a:t>
          </a:r>
          <a:r>
            <a:rPr lang="en-US" sz="5400" kern="1200" dirty="0" smtClean="0"/>
            <a:t> </a:t>
          </a:r>
          <a:r>
            <a:rPr lang="en-US" sz="5400" kern="1200" dirty="0" err="1" smtClean="0"/>
            <a:t>thước</a:t>
          </a:r>
          <a:r>
            <a:rPr lang="en-US" sz="5400" kern="1200" dirty="0" smtClean="0"/>
            <a:t> </a:t>
          </a:r>
          <a:r>
            <a:rPr lang="en-US" sz="5400" kern="1200" dirty="0" err="1" smtClean="0"/>
            <a:t>của</a:t>
          </a:r>
          <a:r>
            <a:rPr lang="en-US" sz="5400" kern="1200" dirty="0" smtClean="0"/>
            <a:t> </a:t>
          </a:r>
          <a:r>
            <a:rPr lang="en-US" sz="5400" kern="1200" dirty="0" err="1" smtClean="0"/>
            <a:t>Trái</a:t>
          </a:r>
          <a:r>
            <a:rPr lang="en-US" sz="5400" kern="1200" dirty="0" smtClean="0"/>
            <a:t> </a:t>
          </a:r>
          <a:r>
            <a:rPr lang="en-US" sz="5400" kern="1200" dirty="0" err="1" smtClean="0"/>
            <a:t>Đất</a:t>
          </a:r>
          <a:r>
            <a:rPr lang="en-US" sz="5400" kern="1200" dirty="0" smtClean="0"/>
            <a:t>.</a:t>
          </a:r>
          <a:endParaRPr lang="vi-VN" sz="5400" kern="1200" dirty="0"/>
        </a:p>
      </dsp:txBody>
      <dsp:txXfrm>
        <a:off x="2672986" y="3278650"/>
        <a:ext cx="8746558" cy="15916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defRPr sz="1200" noProof="1"/>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defRPr sz="1200" noProof="1">
                <a:latin typeface="+mn-lt"/>
              </a:defRPr>
            </a:lvl1pPr>
          </a:lstStyle>
          <a:p>
            <a:pPr>
              <a:defRPr/>
            </a:pPr>
            <a:fld id="{BE405354-F1AC-49D6-A5C0-5AFBC033841C}" type="datetimeFigureOut">
              <a:rPr lang="en-US"/>
              <a:pPr>
                <a:defRPr/>
              </a:pPr>
              <a:t>5/27/2026</a:t>
            </a:fld>
            <a:endParaRPr lang="en-US"/>
          </a:p>
        </p:txBody>
      </p:sp>
      <p:sp>
        <p:nvSpPr>
          <p:cNvPr id="8196" name="Slide Image Placeholder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125" name="Notes Placeholder 4"/>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GB" noProof="0" smtClean="0"/>
              <a:t>Click to edit Master text styles</a:t>
            </a:r>
          </a:p>
          <a:p>
            <a:pPr lvl="1"/>
            <a:r>
              <a:rPr lang="en-US" altLang="en-GB" noProof="0" smtClean="0"/>
              <a:t>Second level</a:t>
            </a:r>
          </a:p>
          <a:p>
            <a:pPr lvl="2"/>
            <a:r>
              <a:rPr lang="en-US" altLang="en-GB" noProof="0" smtClean="0"/>
              <a:t>Third level</a:t>
            </a:r>
          </a:p>
          <a:p>
            <a:pPr lvl="3"/>
            <a:r>
              <a:rPr lang="en-US" altLang="en-GB" noProof="0" smtClean="0"/>
              <a:t>Fourth level</a:t>
            </a:r>
          </a:p>
          <a:p>
            <a:pPr lvl="4"/>
            <a:r>
              <a:rPr lang="en-US" altLang="en-GB"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defRPr sz="1200" noProof="1"/>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EF56F24-29C5-404D-A38C-66147B68EA9A}" type="slidenum">
              <a:rPr lang="en-US" altLang="en-GB"/>
              <a:pPr>
                <a:defRPr/>
              </a:pPr>
              <a:t>‹#›</a:t>
            </a:fld>
            <a:endParaRPr lang="en-US" altLang="en-GB"/>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Hình cầu là dạng hình khối, hình tròn là hình trên mặt phẳng</a:t>
            </a:r>
          </a:p>
        </p:txBody>
      </p:sp>
      <p:sp>
        <p:nvSpPr>
          <p:cNvPr id="4" name="Slide Number Placeholder 3"/>
          <p:cNvSpPr>
            <a:spLocks noGrp="1"/>
          </p:cNvSpPr>
          <p:nvPr>
            <p:ph type="sldNum" sz="quarter" idx="5"/>
          </p:nvPr>
        </p:nvSpPr>
        <p:spPr/>
        <p:txBody>
          <a:bodyPr/>
          <a:lstStyle/>
          <a:p>
            <a:fld id="{CDB815E7-014A-4650-B1C0-6D5E20299D63}" type="slidenum">
              <a:rPr lang="en-US" smtClean="0"/>
              <a:t>15</a:t>
            </a:fld>
            <a:endParaRPr lang="en-US"/>
          </a:p>
        </p:txBody>
      </p:sp>
    </p:spTree>
    <p:extLst>
      <p:ext uri="{BB962C8B-B14F-4D97-AF65-F5344CB8AC3E}">
        <p14:creationId xmlns:p14="http://schemas.microsoft.com/office/powerpoint/2010/main" val="1572970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idx="4294967295"/>
          </p:nvPr>
        </p:nvSpPr>
        <p:spPr>
          <a:ln>
            <a:miter lim="800000"/>
          </a:ln>
        </p:spPr>
      </p:sp>
      <p:sp>
        <p:nvSpPr>
          <p:cNvPr id="17411" name="Text Placeholder 2"/>
          <p:cNvSpPr>
            <a:spLocks noGrp="1" noChangeArrowheads="1"/>
          </p:cNvSpPr>
          <p:nvPr>
            <p:ph type="body" idx="4294967295"/>
          </p:nvPr>
        </p:nvSpPr>
        <p:spPr/>
        <p:txBody>
          <a:bodyPr/>
          <a:lstStyle/>
          <a:p>
            <a:pPr eaLnBrk="1" hangingPunct="1"/>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0A72B1D-C32D-46AF-99D9-5B83ABCDA4CD}" type="datetimeFigureOut">
              <a:rPr lang="en-US"/>
              <a:pPr>
                <a:defRPr/>
              </a:pPr>
              <a:t>5/27/2026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E731B4-E972-4050-9181-5BB29EEA9D0E}" type="slidenum">
              <a:rPr lang="en-US" altLang="en-GB"/>
              <a:pPr>
                <a:defRPr/>
              </a:pPr>
              <a:t>‹#›</a:t>
            </a:fld>
            <a:endParaRPr lang="en-US" altLang="en-GB"/>
          </a:p>
        </p:txBody>
      </p:sp>
    </p:spTree>
    <p:extLst>
      <p:ext uri="{BB962C8B-B14F-4D97-AF65-F5344CB8AC3E}">
        <p14:creationId xmlns:p14="http://schemas.microsoft.com/office/powerpoint/2010/main" val="480755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pPr>
              <a:defRPr/>
            </a:pPr>
            <a:fld id="{633CCDC8-7CB9-4CA6-8209-79FD65C7FEA5}" type="datetimeFigureOut">
              <a:rPr lang="en-US"/>
              <a:pPr>
                <a:defRPr/>
              </a:pPr>
              <a:t>5/27/2026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BF121F-4D81-4861-A0DD-BB9461E264DD}" type="slidenum">
              <a:rPr lang="en-US" altLang="en-GB"/>
              <a:pPr>
                <a:defRPr/>
              </a:pPr>
              <a:t>‹#›</a:t>
            </a:fld>
            <a:endParaRPr lang="en-US" altLang="en-GB"/>
          </a:p>
        </p:txBody>
      </p:sp>
    </p:spTree>
    <p:extLst>
      <p:ext uri="{BB962C8B-B14F-4D97-AF65-F5344CB8AC3E}">
        <p14:creationId xmlns:p14="http://schemas.microsoft.com/office/powerpoint/2010/main" val="168083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pPr>
              <a:defRPr/>
            </a:pPr>
            <a:fld id="{7670B647-9643-4484-A477-D35C5F5A94E8}" type="datetimeFigureOut">
              <a:rPr lang="en-US"/>
              <a:pPr>
                <a:defRPr/>
              </a:pPr>
              <a:t>5/27/2026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91C3FE-BFB8-428D-991C-5DF948832335}" type="slidenum">
              <a:rPr lang="en-US" altLang="en-GB"/>
              <a:pPr>
                <a:defRPr/>
              </a:pPr>
              <a:t>‹#›</a:t>
            </a:fld>
            <a:endParaRPr lang="en-US" altLang="en-GB"/>
          </a:p>
        </p:txBody>
      </p:sp>
    </p:spTree>
    <p:extLst>
      <p:ext uri="{BB962C8B-B14F-4D97-AF65-F5344CB8AC3E}">
        <p14:creationId xmlns:p14="http://schemas.microsoft.com/office/powerpoint/2010/main" val="87677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ctrTitle"/>
          </p:nvPr>
        </p:nvSpPr>
        <p:spPr>
          <a:xfrm>
            <a:off x="508000" y="4853412"/>
            <a:ext cx="112776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0E02CFF1-5D7E-4058-ACF9-06839A1E0E5E}" type="datetimeFigureOut">
              <a:rPr lang="en-US"/>
              <a:pPr>
                <a:defRPr/>
              </a:pPr>
              <a:t>5/27/2026</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10972800" y="6473825"/>
            <a:ext cx="1011238" cy="247650"/>
          </a:xfrm>
        </p:spPr>
        <p:txBody>
          <a:bodyPr/>
          <a:lstStyle>
            <a:lvl1pPr>
              <a:defRPr smtClean="0"/>
            </a:lvl1pPr>
          </a:lstStyle>
          <a:p>
            <a:pPr>
              <a:defRPr/>
            </a:pPr>
            <a:fld id="{8E9738C6-BFD7-433D-868A-B61996A66C6B}" type="slidenum">
              <a:rPr lang="en-US" altLang="en-GB"/>
              <a:pPr>
                <a:defRPr/>
              </a:pPr>
              <a:t>‹#›</a:t>
            </a:fld>
            <a:endParaRPr lang="en-US" altLang="en-GB"/>
          </a:p>
        </p:txBody>
      </p:sp>
    </p:spTree>
    <p:extLst>
      <p:ext uri="{BB962C8B-B14F-4D97-AF65-F5344CB8AC3E}">
        <p14:creationId xmlns:p14="http://schemas.microsoft.com/office/powerpoint/2010/main" val="3792323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69F9DF42-DAF9-4367-B0CA-B7C297EA1B4B}" type="datetimeFigureOut">
              <a:rPr lang="en-US"/>
              <a:pPr>
                <a:defRPr/>
              </a:pPr>
              <a:t>5/27/2026</a:t>
            </a:fld>
            <a:endParaRPr lang="en-US"/>
          </a:p>
        </p:txBody>
      </p:sp>
      <p:sp>
        <p:nvSpPr>
          <p:cNvPr id="5" name="Footer Placeholder 18"/>
          <p:cNvSpPr>
            <a:spLocks noGrp="1"/>
          </p:cNvSpPr>
          <p:nvPr>
            <p:ph type="ftr" sz="quarter" idx="11"/>
          </p:nvPr>
        </p:nvSpPr>
        <p:spPr>
          <a:xfrm>
            <a:off x="4775200" y="76200"/>
            <a:ext cx="38608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10972800" y="6473825"/>
            <a:ext cx="1011238" cy="247650"/>
          </a:xfrm>
        </p:spPr>
        <p:txBody>
          <a:bodyPr/>
          <a:lstStyle>
            <a:lvl1pPr>
              <a:defRPr smtClean="0"/>
            </a:lvl1pPr>
          </a:lstStyle>
          <a:p>
            <a:pPr>
              <a:defRPr/>
            </a:pPr>
            <a:fld id="{8DEE14A5-DADF-4D8F-B644-B94A70733EAC}" type="slidenum">
              <a:rPr lang="en-US" altLang="en-GB"/>
              <a:pPr>
                <a:defRPr/>
              </a:pPr>
              <a:t>‹#›</a:t>
            </a:fld>
            <a:endParaRPr lang="en-US" altLang="en-GB"/>
          </a:p>
        </p:txBody>
      </p:sp>
    </p:spTree>
    <p:extLst>
      <p:ext uri="{BB962C8B-B14F-4D97-AF65-F5344CB8AC3E}">
        <p14:creationId xmlns:p14="http://schemas.microsoft.com/office/powerpoint/2010/main" val="628142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379EA06A-FD4F-4ED6-AA1C-14CE8B067740}" type="datetimeFigureOut">
              <a:rPr lang="en-US"/>
              <a:pPr>
                <a:defRPr/>
              </a:pPr>
              <a:t>5/27/2026</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smtClean="0"/>
            </a:lvl1pPr>
          </a:lstStyle>
          <a:p>
            <a:pPr>
              <a:defRPr/>
            </a:pPr>
            <a:fld id="{A23EFE08-0F5D-44D9-8CD9-2B8192276BCE}" type="slidenum">
              <a:rPr lang="en-US" altLang="en-GB"/>
              <a:pPr>
                <a:defRPr/>
              </a:pPr>
              <a:t>‹#›</a:t>
            </a:fld>
            <a:endParaRPr lang="en-US" altLang="en-GB"/>
          </a:p>
        </p:txBody>
      </p:sp>
    </p:spTree>
    <p:extLst>
      <p:ext uri="{BB962C8B-B14F-4D97-AF65-F5344CB8AC3E}">
        <p14:creationId xmlns:p14="http://schemas.microsoft.com/office/powerpoint/2010/main" val="346464020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586FCCD9-BCD4-4838-A372-BCA00A14AAD1}" type="datetimeFigureOut">
              <a:rPr lang="en-US"/>
              <a:pPr>
                <a:defRPr/>
              </a:pPr>
              <a:t>5/27/2026</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1139151F-8549-4DFB-8D44-382543E484E5}" type="slidenum">
              <a:rPr lang="en-US" altLang="en-GB"/>
              <a:pPr>
                <a:defRPr/>
              </a:pPr>
              <a:t>‹#›</a:t>
            </a:fld>
            <a:endParaRPr lang="en-US" altLang="en-GB"/>
          </a:p>
        </p:txBody>
      </p:sp>
    </p:spTree>
    <p:extLst>
      <p:ext uri="{BB962C8B-B14F-4D97-AF65-F5344CB8AC3E}">
        <p14:creationId xmlns:p14="http://schemas.microsoft.com/office/powerpoint/2010/main" val="1499262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title"/>
          </p:nvPr>
        </p:nvSpPr>
        <p:spPr>
          <a:xfrm>
            <a:off x="406400" y="5410200"/>
            <a:ext cx="114808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ED813F04-DE87-48E7-BE80-B53814773FC7}" type="datetimeFigureOut">
              <a:rPr lang="en-US"/>
              <a:pPr>
                <a:defRPr/>
              </a:pPr>
              <a:t>5/27/2026</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0972800" y="6477000"/>
            <a:ext cx="1016000" cy="247650"/>
          </a:xfrm>
        </p:spPr>
        <p:txBody>
          <a:bodyPr/>
          <a:lstStyle>
            <a:lvl1pPr>
              <a:defRPr smtClean="0"/>
            </a:lvl1pPr>
          </a:lstStyle>
          <a:p>
            <a:pPr>
              <a:defRPr/>
            </a:pPr>
            <a:fld id="{91763BCF-40DB-4939-BEC1-2521AD7C8645}" type="slidenum">
              <a:rPr lang="en-US" altLang="en-GB"/>
              <a:pPr>
                <a:defRPr/>
              </a:pPr>
              <a:t>‹#›</a:t>
            </a:fld>
            <a:endParaRPr lang="en-US" altLang="en-GB"/>
          </a:p>
        </p:txBody>
      </p:sp>
    </p:spTree>
    <p:extLst>
      <p:ext uri="{BB962C8B-B14F-4D97-AF65-F5344CB8AC3E}">
        <p14:creationId xmlns:p14="http://schemas.microsoft.com/office/powerpoint/2010/main" val="2316421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616E3295-1ED9-4756-B225-883C97E12412}" type="datetimeFigureOut">
              <a:rPr lang="en-US"/>
              <a:pPr>
                <a:defRPr/>
              </a:pPr>
              <a:t>5/27/2026</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3943287-D810-49C3-81CF-D4EBDAB6B40F}" type="slidenum">
              <a:rPr lang="en-US" altLang="en-GB"/>
              <a:pPr>
                <a:defRPr/>
              </a:pPr>
              <a:t>‹#›</a:t>
            </a:fld>
            <a:endParaRPr lang="en-US" altLang="en-GB"/>
          </a:p>
        </p:txBody>
      </p:sp>
    </p:spTree>
    <p:extLst>
      <p:ext uri="{BB962C8B-B14F-4D97-AF65-F5344CB8AC3E}">
        <p14:creationId xmlns:p14="http://schemas.microsoft.com/office/powerpoint/2010/main" val="1853059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0"/>
          <p:cNvSpPr>
            <a:spLocks noGrp="1"/>
          </p:cNvSpPr>
          <p:nvPr>
            <p:ph type="dt" sz="half" idx="10"/>
          </p:nvPr>
        </p:nvSpPr>
        <p:spPr/>
        <p:txBody>
          <a:bodyPr/>
          <a:lstStyle>
            <a:lvl1pPr>
              <a:defRPr/>
            </a:lvl1pPr>
          </a:lstStyle>
          <a:p>
            <a:pPr>
              <a:defRPr/>
            </a:pPr>
            <a:fld id="{B42316AC-EA93-40B8-B864-109BD03ABE23}" type="datetimeFigureOut">
              <a:rPr lang="en-US"/>
              <a:pPr>
                <a:defRPr/>
              </a:pPr>
              <a:t>5/27/2026</a:t>
            </a:fld>
            <a:endParaRPr lang="en-US"/>
          </a:p>
        </p:txBody>
      </p:sp>
      <p:sp>
        <p:nvSpPr>
          <p:cNvPr id="3" name="Footer Placeholder 27"/>
          <p:cNvSpPr>
            <a:spLocks noGrp="1"/>
          </p:cNvSpPr>
          <p:nvPr>
            <p:ph type="ftr" sz="quarter" idx="11"/>
          </p:nvPr>
        </p:nvSpPr>
        <p:spPr/>
        <p:txBody>
          <a:bodyPr/>
          <a:lstStyle>
            <a:lvl1pPr>
              <a:defRPr/>
            </a:lvl1pPr>
          </a:lstStyle>
          <a:p>
            <a:pPr>
              <a:defRPr/>
            </a:pPr>
            <a:endParaRPr lang="en-US"/>
          </a:p>
        </p:txBody>
      </p:sp>
      <p:sp>
        <p:nvSpPr>
          <p:cNvPr id="4" name="Slide Number Placeholder 4"/>
          <p:cNvSpPr>
            <a:spLocks noGrp="1"/>
          </p:cNvSpPr>
          <p:nvPr>
            <p:ph type="sldNum" sz="quarter" idx="12"/>
          </p:nvPr>
        </p:nvSpPr>
        <p:spPr/>
        <p:txBody>
          <a:bodyPr/>
          <a:lstStyle>
            <a:lvl1pPr>
              <a:defRPr/>
            </a:lvl1pPr>
          </a:lstStyle>
          <a:p>
            <a:pPr>
              <a:defRPr/>
            </a:pPr>
            <a:fld id="{90D7A4FA-F4CD-49C7-9BDA-5E6A83FF47A2}" type="slidenum">
              <a:rPr lang="en-US" altLang="en-GB"/>
              <a:pPr>
                <a:defRPr/>
              </a:pPr>
              <a:t>‹#›</a:t>
            </a:fld>
            <a:endParaRPr lang="en-US" altLang="en-GB"/>
          </a:p>
        </p:txBody>
      </p:sp>
    </p:spTree>
    <p:extLst>
      <p:ext uri="{BB962C8B-B14F-4D97-AF65-F5344CB8AC3E}">
        <p14:creationId xmlns:p14="http://schemas.microsoft.com/office/powerpoint/2010/main" val="647190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itle 11"/>
          <p:cNvSpPr>
            <a:spLocks noGrp="1"/>
          </p:cNvSpPr>
          <p:nvPr>
            <p:ph type="title"/>
          </p:nvPr>
        </p:nvSpPr>
        <p:spPr>
          <a:xfrm>
            <a:off x="609600" y="5486400"/>
            <a:ext cx="112776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C3FD12C4-BD1D-474D-8349-521A91342BE4}" type="datetimeFigureOut">
              <a:rPr lang="en-US"/>
              <a:pPr>
                <a:defRPr/>
              </a:pPr>
              <a:t>5/27/2026</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29CAED75-486F-4B4A-B9D0-351A549F44A7}" type="slidenum">
              <a:rPr lang="en-US" altLang="en-GB"/>
              <a:pPr>
                <a:defRPr/>
              </a:pPr>
              <a:t>‹#›</a:t>
            </a:fld>
            <a:endParaRPr lang="en-US" altLang="en-GB"/>
          </a:p>
        </p:txBody>
      </p:sp>
    </p:spTree>
    <p:extLst>
      <p:ext uri="{BB962C8B-B14F-4D97-AF65-F5344CB8AC3E}">
        <p14:creationId xmlns:p14="http://schemas.microsoft.com/office/powerpoint/2010/main" val="3156556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pPr>
              <a:defRPr/>
            </a:pPr>
            <a:fld id="{CFF2D4F3-7C30-4E89-A112-D054D1446B2D}" type="datetimeFigureOut">
              <a:rPr lang="en-US"/>
              <a:pPr>
                <a:defRPr/>
              </a:pPr>
              <a:t>5/27/2026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CA79CB-09B9-4778-8CC0-9026994E56DA}" type="slidenum">
              <a:rPr lang="en-US" altLang="en-GB"/>
              <a:pPr>
                <a:defRPr/>
              </a:pPr>
              <a:t>‹#›</a:t>
            </a:fld>
            <a:endParaRPr lang="en-US" altLang="en-GB"/>
          </a:p>
        </p:txBody>
      </p:sp>
    </p:spTree>
    <p:extLst>
      <p:ext uri="{BB962C8B-B14F-4D97-AF65-F5344CB8AC3E}">
        <p14:creationId xmlns:p14="http://schemas.microsoft.com/office/powerpoint/2010/main" val="91509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508000" y="4993760"/>
            <a:ext cx="78232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0"/>
          <p:cNvSpPr>
            <a:spLocks noGrp="1"/>
          </p:cNvSpPr>
          <p:nvPr>
            <p:ph type="dt" sz="half" idx="10"/>
          </p:nvPr>
        </p:nvSpPr>
        <p:spPr/>
        <p:txBody>
          <a:bodyPr/>
          <a:lstStyle>
            <a:lvl1pPr>
              <a:defRPr/>
            </a:lvl1pPr>
          </a:lstStyle>
          <a:p>
            <a:pPr>
              <a:defRPr/>
            </a:pPr>
            <a:fld id="{5908404C-0E0A-4ED8-9AF2-1DB1E74DBC28}" type="datetimeFigureOut">
              <a:rPr lang="en-US"/>
              <a:pPr>
                <a:defRPr/>
              </a:pPr>
              <a:t>5/27/2026</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E3A46227-91FE-45C3-BD4C-9AEE0C47B87E}" type="slidenum">
              <a:rPr lang="en-US" altLang="en-GB"/>
              <a:pPr>
                <a:defRPr/>
              </a:pPr>
              <a:t>‹#›</a:t>
            </a:fld>
            <a:endParaRPr lang="en-US" altLang="en-GB"/>
          </a:p>
        </p:txBody>
      </p:sp>
    </p:spTree>
    <p:extLst>
      <p:ext uri="{BB962C8B-B14F-4D97-AF65-F5344CB8AC3E}">
        <p14:creationId xmlns:p14="http://schemas.microsoft.com/office/powerpoint/2010/main" val="3827288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6E62FABC-A274-4139-83EB-775F952FE6B4}" type="datetimeFigureOut">
              <a:rPr lang="en-US"/>
              <a:pPr>
                <a:defRPr/>
              </a:pPr>
              <a:t>5/27/2026</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DEB5FB65-5CDD-491B-A092-DD53041E0AEF}" type="slidenum">
              <a:rPr lang="en-US" altLang="en-GB"/>
              <a:pPr>
                <a:defRPr/>
              </a:pPr>
              <a:t>‹#›</a:t>
            </a:fld>
            <a:endParaRPr lang="en-US" altLang="en-GB"/>
          </a:p>
        </p:txBody>
      </p:sp>
    </p:spTree>
    <p:extLst>
      <p:ext uri="{BB962C8B-B14F-4D97-AF65-F5344CB8AC3E}">
        <p14:creationId xmlns:p14="http://schemas.microsoft.com/office/powerpoint/2010/main" val="1708615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49277"/>
            <a:ext cx="8331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46E7888A-A53A-48F2-8366-9DA51C414E1E}" type="datetimeFigureOut">
              <a:rPr lang="en-US"/>
              <a:pPr>
                <a:defRPr/>
              </a:pPr>
              <a:t>5/27/2026</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D1966D9C-F24C-48D9-9829-3DC317F0F818}" type="slidenum">
              <a:rPr lang="en-US" altLang="en-GB"/>
              <a:pPr>
                <a:defRPr/>
              </a:pPr>
              <a:t>‹#›</a:t>
            </a:fld>
            <a:endParaRPr lang="en-US" altLang="en-GB"/>
          </a:p>
        </p:txBody>
      </p:sp>
    </p:spTree>
    <p:extLst>
      <p:ext uri="{BB962C8B-B14F-4D97-AF65-F5344CB8AC3E}">
        <p14:creationId xmlns:p14="http://schemas.microsoft.com/office/powerpoint/2010/main" val="547098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1"/>
              <a:t>Click to edit Master text styles</a:t>
            </a:r>
          </a:p>
        </p:txBody>
      </p:sp>
      <p:sp>
        <p:nvSpPr>
          <p:cNvPr id="4" name="Date Placeholder 3"/>
          <p:cNvSpPr>
            <a:spLocks noGrp="1"/>
          </p:cNvSpPr>
          <p:nvPr>
            <p:ph type="dt" sz="half" idx="10"/>
          </p:nvPr>
        </p:nvSpPr>
        <p:spPr/>
        <p:txBody>
          <a:bodyPr/>
          <a:lstStyle>
            <a:lvl1pPr>
              <a:defRPr/>
            </a:lvl1pPr>
          </a:lstStyle>
          <a:p>
            <a:pPr>
              <a:defRPr/>
            </a:pPr>
            <a:fld id="{4BFD0356-A94D-43FD-868A-489DB442107F}" type="datetimeFigureOut">
              <a:rPr lang="en-US"/>
              <a:pPr>
                <a:defRPr/>
              </a:pPr>
              <a:t>5/27/2026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26A75D-A240-4927-85D3-DC94F800916D}" type="slidenum">
              <a:rPr lang="en-US" altLang="en-GB"/>
              <a:pPr>
                <a:defRPr/>
              </a:pPr>
              <a:t>‹#›</a:t>
            </a:fld>
            <a:endParaRPr lang="en-US" altLang="en-GB"/>
          </a:p>
        </p:txBody>
      </p:sp>
    </p:spTree>
    <p:extLst>
      <p:ext uri="{BB962C8B-B14F-4D97-AF65-F5344CB8AC3E}">
        <p14:creationId xmlns:p14="http://schemas.microsoft.com/office/powerpoint/2010/main" val="1439009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p:cNvSpPr>
            <a:spLocks noGrp="1"/>
          </p:cNvSpPr>
          <p:nvPr>
            <p:ph type="dt" sz="half" idx="10"/>
          </p:nvPr>
        </p:nvSpPr>
        <p:spPr/>
        <p:txBody>
          <a:bodyPr/>
          <a:lstStyle>
            <a:lvl1pPr>
              <a:defRPr/>
            </a:lvl1pPr>
          </a:lstStyle>
          <a:p>
            <a:pPr>
              <a:defRPr/>
            </a:pPr>
            <a:fld id="{EF59BAF6-EC23-497E-BBCF-0A09F91BBBFC}" type="datetimeFigureOut">
              <a:rPr lang="en-US"/>
              <a:pPr>
                <a:defRPr/>
              </a:pPr>
              <a:t>5/27/2026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9CFBF4-8BBA-4882-92B4-E8920588EDD7}" type="slidenum">
              <a:rPr lang="en-US" altLang="en-GB"/>
              <a:pPr>
                <a:defRPr/>
              </a:pPr>
              <a:t>‹#›</a:t>
            </a:fld>
            <a:endParaRPr lang="en-US" altLang="en-GB"/>
          </a:p>
        </p:txBody>
      </p:sp>
    </p:spTree>
    <p:extLst>
      <p:ext uri="{BB962C8B-B14F-4D97-AF65-F5344CB8AC3E}">
        <p14:creationId xmlns:p14="http://schemas.microsoft.com/office/powerpoint/2010/main" val="3252766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noProof="1"/>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p:cNvSpPr>
            <a:spLocks noGrp="1"/>
          </p:cNvSpPr>
          <p:nvPr>
            <p:ph type="dt" sz="half" idx="10"/>
          </p:nvPr>
        </p:nvSpPr>
        <p:spPr/>
        <p:txBody>
          <a:bodyPr/>
          <a:lstStyle>
            <a:lvl1pPr>
              <a:defRPr/>
            </a:lvl1pPr>
          </a:lstStyle>
          <a:p>
            <a:pPr>
              <a:defRPr/>
            </a:pPr>
            <a:fld id="{30B4A8EB-2B08-448A-80B0-42D4FBB5BFED}" type="datetimeFigureOut">
              <a:rPr lang="en-US"/>
              <a:pPr>
                <a:defRPr/>
              </a:pPr>
              <a:t>5/27/2026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F02947C-AE6A-415C-9CDC-1927B465BACD}" type="slidenum">
              <a:rPr lang="en-US" altLang="en-GB"/>
              <a:pPr>
                <a:defRPr/>
              </a:pPr>
              <a:t>‹#›</a:t>
            </a:fld>
            <a:endParaRPr lang="en-US" altLang="en-GB"/>
          </a:p>
        </p:txBody>
      </p:sp>
    </p:spTree>
    <p:extLst>
      <p:ext uri="{BB962C8B-B14F-4D97-AF65-F5344CB8AC3E}">
        <p14:creationId xmlns:p14="http://schemas.microsoft.com/office/powerpoint/2010/main" val="1895163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p:cNvSpPr>
            <a:spLocks noGrp="1"/>
          </p:cNvSpPr>
          <p:nvPr>
            <p:ph type="dt" sz="half" idx="10"/>
          </p:nvPr>
        </p:nvSpPr>
        <p:spPr/>
        <p:txBody>
          <a:bodyPr/>
          <a:lstStyle>
            <a:lvl1pPr>
              <a:defRPr/>
            </a:lvl1pPr>
          </a:lstStyle>
          <a:p>
            <a:pPr>
              <a:defRPr/>
            </a:pPr>
            <a:fld id="{15DE2E17-006F-4600-B543-0C26EFCAFC5C}" type="datetimeFigureOut">
              <a:rPr lang="en-US"/>
              <a:pPr>
                <a:defRPr/>
              </a:pPr>
              <a:t>5/27/2026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1B0DC07-3CE0-4C72-A675-861873643790}" type="slidenum">
              <a:rPr lang="en-US" altLang="en-GB"/>
              <a:pPr>
                <a:defRPr/>
              </a:pPr>
              <a:t>‹#›</a:t>
            </a:fld>
            <a:endParaRPr lang="en-US" altLang="en-GB"/>
          </a:p>
        </p:txBody>
      </p:sp>
    </p:spTree>
    <p:extLst>
      <p:ext uri="{BB962C8B-B14F-4D97-AF65-F5344CB8AC3E}">
        <p14:creationId xmlns:p14="http://schemas.microsoft.com/office/powerpoint/2010/main" val="3818336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D35CAD-BF6A-4530-957A-BB3450179835}" type="datetimeFigureOut">
              <a:rPr lang="en-US"/>
              <a:pPr>
                <a:defRPr/>
              </a:pPr>
              <a:t>5/27/2026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25A828D-90B3-4971-A5D2-BF5D78B83342}" type="slidenum">
              <a:rPr lang="en-US" altLang="en-GB"/>
              <a:pPr>
                <a:defRPr/>
              </a:pPr>
              <a:t>‹#›</a:t>
            </a:fld>
            <a:endParaRPr lang="en-US" altLang="en-GB"/>
          </a:p>
        </p:txBody>
      </p:sp>
    </p:spTree>
    <p:extLst>
      <p:ext uri="{BB962C8B-B14F-4D97-AF65-F5344CB8AC3E}">
        <p14:creationId xmlns:p14="http://schemas.microsoft.com/office/powerpoint/2010/main" val="1409021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Click to edit Master text styles</a:t>
            </a:r>
          </a:p>
        </p:txBody>
      </p:sp>
      <p:sp>
        <p:nvSpPr>
          <p:cNvPr id="5" name="Date Placeholder 3"/>
          <p:cNvSpPr>
            <a:spLocks noGrp="1"/>
          </p:cNvSpPr>
          <p:nvPr>
            <p:ph type="dt" sz="half" idx="10"/>
          </p:nvPr>
        </p:nvSpPr>
        <p:spPr/>
        <p:txBody>
          <a:bodyPr/>
          <a:lstStyle>
            <a:lvl1pPr>
              <a:defRPr/>
            </a:lvl1pPr>
          </a:lstStyle>
          <a:p>
            <a:pPr>
              <a:defRPr/>
            </a:pPr>
            <a:fld id="{EC5C8A4E-E8ED-4C7C-978F-10E0BE4E7BCD}" type="datetimeFigureOut">
              <a:rPr lang="en-US"/>
              <a:pPr>
                <a:defRPr/>
              </a:pPr>
              <a:t>5/27/2026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720DFE-63F4-4F3D-BF38-6190B3DF6AC2}" type="slidenum">
              <a:rPr lang="en-US" altLang="en-GB"/>
              <a:pPr>
                <a:defRPr/>
              </a:pPr>
              <a:t>‹#›</a:t>
            </a:fld>
            <a:endParaRPr lang="en-US" altLang="en-GB"/>
          </a:p>
        </p:txBody>
      </p:sp>
    </p:spTree>
    <p:extLst>
      <p:ext uri="{BB962C8B-B14F-4D97-AF65-F5344CB8AC3E}">
        <p14:creationId xmlns:p14="http://schemas.microsoft.com/office/powerpoint/2010/main" val="2582226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Click to edit Master text styles</a:t>
            </a:r>
          </a:p>
        </p:txBody>
      </p:sp>
      <p:sp>
        <p:nvSpPr>
          <p:cNvPr id="5" name="Date Placeholder 3"/>
          <p:cNvSpPr>
            <a:spLocks noGrp="1"/>
          </p:cNvSpPr>
          <p:nvPr>
            <p:ph type="dt" sz="half" idx="10"/>
          </p:nvPr>
        </p:nvSpPr>
        <p:spPr/>
        <p:txBody>
          <a:bodyPr/>
          <a:lstStyle>
            <a:lvl1pPr>
              <a:defRPr/>
            </a:lvl1pPr>
          </a:lstStyle>
          <a:p>
            <a:pPr>
              <a:defRPr/>
            </a:pPr>
            <a:fld id="{34FBE187-AD74-4B7A-A612-5CEC1FEA855E}" type="datetimeFigureOut">
              <a:rPr lang="en-US"/>
              <a:pPr>
                <a:defRPr/>
              </a:pPr>
              <a:t>5/27/2026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B52171-2AC7-48FD-9601-6F1784F3260D}" type="slidenum">
              <a:rPr lang="en-US" altLang="en-GB"/>
              <a:pPr>
                <a:defRPr/>
              </a:pPr>
              <a:t>‹#›</a:t>
            </a:fld>
            <a:endParaRPr lang="en-US" altLang="en-GB"/>
          </a:p>
        </p:txBody>
      </p:sp>
    </p:spTree>
    <p:extLst>
      <p:ext uri="{BB962C8B-B14F-4D97-AF65-F5344CB8AC3E}">
        <p14:creationId xmlns:p14="http://schemas.microsoft.com/office/powerpoint/2010/main" val="3633636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GB" smtClean="0"/>
              <a:t>Click to edit Master title style</a:t>
            </a:r>
          </a:p>
        </p:txBody>
      </p:sp>
      <p:sp>
        <p:nvSpPr>
          <p:cNvPr id="1027" name="Text Placeholder 2"/>
          <p:cNvSpPr>
            <a:spLocks noGrp="1" noChangeArrowheads="1"/>
          </p:cNvSpPr>
          <p:nvPr>
            <p:ph type="body" idx="4294967295"/>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defRPr>
            </a:lvl1pPr>
          </a:lstStyle>
          <a:p>
            <a:pPr>
              <a:defRPr/>
            </a:pPr>
            <a:fld id="{35CF8EB8-3A97-4B9C-97BF-CF840374F02F}" type="datetimeFigureOut">
              <a:rPr lang="en-US"/>
              <a:pPr>
                <a:defRPr/>
              </a:pPr>
              <a:t>5/27/2026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6F137FF9-F399-426B-A95F-BF29AFDD2CB3}" type="slidenum">
              <a:rPr lang="en-US" altLang="en-GB"/>
              <a:pPr>
                <a:defRPr/>
              </a:pPr>
              <a:t>‹#›</a:t>
            </a:fld>
            <a:endParaRPr lang="en-US" altLang="en-GB"/>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053" name="Text Placeholder 7"/>
          <p:cNvSpPr>
            <a:spLocks noGrp="1"/>
          </p:cNvSpPr>
          <p:nvPr>
            <p:ph type="body" idx="1"/>
          </p:nvPr>
        </p:nvSpPr>
        <p:spPr bwMode="auto">
          <a:xfrm>
            <a:off x="406400" y="1554163"/>
            <a:ext cx="1158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Date Placeholder 10"/>
          <p:cNvSpPr>
            <a:spLocks noGrp="1"/>
          </p:cNvSpPr>
          <p:nvPr>
            <p:ph type="dt" sz="half" idx="2"/>
          </p:nvPr>
        </p:nvSpPr>
        <p:spPr>
          <a:xfrm>
            <a:off x="8636000" y="76200"/>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68D8DA2A-683D-4A95-9392-7D1BA99A100B}" type="datetimeFigureOut">
              <a:rPr lang="en-US"/>
              <a:pPr>
                <a:defRPr/>
              </a:pPr>
              <a:t>5/27/2026</a:t>
            </a:fld>
            <a:endParaRPr lang="en-US"/>
          </a:p>
        </p:txBody>
      </p:sp>
      <p:sp>
        <p:nvSpPr>
          <p:cNvPr id="28" name="Footer Placeholder 27"/>
          <p:cNvSpPr>
            <a:spLocks noGrp="1"/>
          </p:cNvSpPr>
          <p:nvPr>
            <p:ph type="ftr" sz="quarter" idx="3"/>
          </p:nvPr>
        </p:nvSpPr>
        <p:spPr>
          <a:xfrm>
            <a:off x="4165600" y="76200"/>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10972800" y="6477000"/>
            <a:ext cx="1016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D38E27"/>
                </a:solidFill>
              </a:defRPr>
            </a:lvl1pPr>
          </a:lstStyle>
          <a:p>
            <a:pPr>
              <a:defRPr/>
            </a:pPr>
            <a:fld id="{6AD1BB0F-FF8F-47BA-9BD9-331934FF1579}" type="slidenum">
              <a:rPr lang="en-US" altLang="en-GB"/>
              <a:pPr>
                <a:defRPr/>
              </a:pPr>
              <a:t>‹#›</a:t>
            </a:fld>
            <a:endParaRPr lang="en-US" altLang="en-GB"/>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11" r:id="rId4"/>
    <p:sldLayoutId id="2147483820" r:id="rId5"/>
    <p:sldLayoutId id="2147483812" r:id="rId6"/>
    <p:sldLayoutId id="2147483813" r:id="rId7"/>
    <p:sldLayoutId id="2147483821" r:id="rId8"/>
    <p:sldLayoutId id="2147483814" r:id="rId9"/>
    <p:sldLayoutId id="2147483815" r:id="rId10"/>
    <p:sldLayoutId id="2147483816"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hyperlink" Target="Tr&#242;%20ch&#417;i%20H&#7897;p%20qu&#224;%20b&#237;%20m&#7853;t%20s&#7917;%207%20-%202.pptx"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Tr&#242;%20ch&#417;i%20H&#7897;p%20qu&#224;%20b&#237;%20m&#7853;t%20s&#7917;%207%20-%202.pptx"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hyperlink" Target="Tr&#242;%20ch&#417;i%20H&#7897;p%20qu&#224;%20b&#237;%20m&#7853;t%20s&#7917;%207%20-%202.pptx"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ộ sưu tập wallpaper đẹp về trái đất | vnHow.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675"/>
            <a:ext cx="12192000"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96875" y="1127125"/>
            <a:ext cx="1139825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0"/>
              </a:spcBef>
              <a:buClrTx/>
              <a:buSzTx/>
              <a:buFontTx/>
              <a:buNone/>
            </a:pPr>
            <a:r>
              <a:rPr lang="en-US" altLang="en-US" sz="8000" b="1">
                <a:solidFill>
                  <a:srgbClr val="FFFF00"/>
                </a:solidFill>
                <a:latin typeface="Times New Roman" panose="02020603050405020304" pitchFamily="18" charset="0"/>
                <a:cs typeface="Times New Roman" panose="02020603050405020304" pitchFamily="18" charset="0"/>
              </a:rPr>
              <a:t>Chương 2:</a:t>
            </a:r>
          </a:p>
          <a:p>
            <a:pPr algn="ctr">
              <a:spcBef>
                <a:spcPct val="0"/>
              </a:spcBef>
              <a:buClrTx/>
              <a:buSzTx/>
              <a:buFontTx/>
              <a:buNone/>
            </a:pPr>
            <a:r>
              <a:rPr lang="en-US" altLang="en-US" sz="8000" b="1">
                <a:solidFill>
                  <a:srgbClr val="FFFF00"/>
                </a:solidFill>
                <a:latin typeface="Times New Roman" panose="02020603050405020304" pitchFamily="18" charset="0"/>
                <a:cs typeface="Times New Roman" panose="02020603050405020304" pitchFamily="18" charset="0"/>
              </a:rPr>
              <a:t> TRÁI ĐẤT –HÀNH TINH CỦA HỆ MẶT TRỜI</a:t>
            </a:r>
            <a:endParaRPr lang="vi-VN" altLang="en-US" sz="8000" b="1">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1638" y="68627"/>
            <a:ext cx="5345432" cy="692493"/>
          </a:xfrm>
          <a:prstGeom prst="rect">
            <a:avLst/>
          </a:prstGeom>
          <a:solidFill>
            <a:schemeClr val="bg2">
              <a:lumMod val="10000"/>
            </a:schemeClr>
          </a:solidFill>
        </p:spPr>
        <p:txBody>
          <a:bodyPr wrap="none" lIns="121917" tIns="60958" rIns="121917" bIns="60958">
            <a:spAutoFit/>
          </a:bodyPr>
          <a:lstStyle/>
          <a:p>
            <a:r>
              <a:rPr lang="vi-VN" sz="3700" dirty="0">
                <a:ln w="18415" cmpd="sng">
                  <a:solidFill>
                    <a:srgbClr val="FFFFFF"/>
                  </a:solidFill>
                  <a:prstDash val="solid"/>
                </a:ln>
                <a:solidFill>
                  <a:srgbClr val="003399"/>
                </a:solidFill>
                <a:effectLst>
                  <a:outerShdw blurRad="63500" dir="3600000" algn="tl" rotWithShape="0">
                    <a:srgbClr val="000000">
                      <a:alpha val="70000"/>
                    </a:srgbClr>
                  </a:outerShdw>
                </a:effectLst>
              </a:rPr>
              <a:t>Nhà thiên văn học Pi-ta-go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371" y="1028733"/>
            <a:ext cx="3404088" cy="5157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4333009" y="1551567"/>
            <a:ext cx="6755546" cy="2339098"/>
          </a:xfrm>
          <a:prstGeom prst="rect">
            <a:avLst/>
          </a:prstGeom>
        </p:spPr>
        <p:txBody>
          <a:bodyPr wrap="square" lIns="121917" tIns="60958" rIns="121917" bIns="60958">
            <a:spAutoFit/>
          </a:bodyPr>
          <a:lstStyle/>
          <a:p>
            <a:pPr algn="just"/>
            <a:r>
              <a:rPr lang="vi-VN" sz="4800" b="1" dirty="0"/>
              <a:t>Ông cho rằng Trái Đất </a:t>
            </a:r>
            <a:r>
              <a:rPr lang="en-US" sz="4800" b="1" dirty="0" err="1" smtClean="0"/>
              <a:t>không</a:t>
            </a:r>
            <a:r>
              <a:rPr lang="en-US" sz="4800" b="1" dirty="0" smtClean="0"/>
              <a:t> </a:t>
            </a:r>
            <a:r>
              <a:rPr lang="en-US" sz="4800" b="1" dirty="0" err="1" smtClean="0"/>
              <a:t>phải</a:t>
            </a:r>
            <a:r>
              <a:rPr lang="en-US" sz="4800" b="1" dirty="0" smtClean="0"/>
              <a:t> </a:t>
            </a:r>
            <a:r>
              <a:rPr lang="en-US" sz="4800" b="1" dirty="0" err="1" smtClean="0"/>
              <a:t>là</a:t>
            </a:r>
            <a:r>
              <a:rPr lang="en-US" sz="4800" b="1" dirty="0" smtClean="0"/>
              <a:t> </a:t>
            </a:r>
            <a:r>
              <a:rPr lang="en-US" sz="4800" b="1" dirty="0" err="1" smtClean="0"/>
              <a:t>một</a:t>
            </a:r>
            <a:r>
              <a:rPr lang="en-US" sz="4800" b="1" dirty="0" smtClean="0"/>
              <a:t> </a:t>
            </a:r>
            <a:r>
              <a:rPr lang="en-US" sz="4800" b="1" dirty="0" err="1" smtClean="0"/>
              <a:t>mặt</a:t>
            </a:r>
            <a:r>
              <a:rPr lang="en-US" sz="4800" b="1" dirty="0" smtClean="0"/>
              <a:t> </a:t>
            </a:r>
            <a:r>
              <a:rPr lang="en-US" sz="4800" b="1" dirty="0" err="1" smtClean="0"/>
              <a:t>phẳng</a:t>
            </a:r>
            <a:r>
              <a:rPr lang="vi-VN" sz="4800" b="1" dirty="0" smtClean="0"/>
              <a:t>.</a:t>
            </a:r>
            <a:endParaRPr lang="vi-VN" sz="4800" b="1" dirty="0"/>
          </a:p>
        </p:txBody>
      </p:sp>
    </p:spTree>
    <p:extLst>
      <p:ext uri="{BB962C8B-B14F-4D97-AF65-F5344CB8AC3E}">
        <p14:creationId xmlns:p14="http://schemas.microsoft.com/office/powerpoint/2010/main" val="2018940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371" y="1028733"/>
            <a:ext cx="5429184" cy="5429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2511634" y="68627"/>
            <a:ext cx="5792612" cy="697627"/>
          </a:xfrm>
          <a:prstGeom prst="rect">
            <a:avLst/>
          </a:prstGeom>
          <a:solidFill>
            <a:schemeClr val="bg2">
              <a:lumMod val="10000"/>
            </a:schemeClr>
          </a:solidFill>
        </p:spPr>
        <p:txBody>
          <a:bodyPr wrap="none" lIns="121917" tIns="60958" rIns="121917" bIns="60958">
            <a:spAutoFit/>
          </a:bodyPr>
          <a:lstStyle/>
          <a:p>
            <a:r>
              <a:rPr lang="vi-VN" sz="3700" dirty="0">
                <a:ln w="18415" cmpd="sng">
                  <a:solidFill>
                    <a:srgbClr val="FFFFFF"/>
                  </a:solidFill>
                  <a:prstDash val="solid"/>
                </a:ln>
                <a:effectLst>
                  <a:outerShdw blurRad="63500" dir="3600000" algn="tl" rotWithShape="0">
                    <a:srgbClr val="000000">
                      <a:alpha val="70000"/>
                    </a:srgbClr>
                  </a:outerShdw>
                </a:effectLst>
              </a:rPr>
              <a:t>Nhà thiên văn học Ga-li-lê</a:t>
            </a:r>
          </a:p>
        </p:txBody>
      </p:sp>
      <p:sp>
        <p:nvSpPr>
          <p:cNvPr id="4" name="TextBox 3"/>
          <p:cNvSpPr txBox="1"/>
          <p:nvPr/>
        </p:nvSpPr>
        <p:spPr>
          <a:xfrm>
            <a:off x="6029578" y="2047651"/>
            <a:ext cx="6162422" cy="3816425"/>
          </a:xfrm>
          <a:prstGeom prst="rect">
            <a:avLst/>
          </a:prstGeom>
          <a:noFill/>
        </p:spPr>
        <p:txBody>
          <a:bodyPr wrap="square" lIns="121917" tIns="60958" rIns="121917" bIns="60958" rtlCol="0">
            <a:spAutoFit/>
          </a:bodyPr>
          <a:lstStyle/>
          <a:p>
            <a:r>
              <a:rPr lang="en-US" sz="4000" b="1" dirty="0" err="1" smtClean="0"/>
              <a:t>Từng</a:t>
            </a:r>
            <a:r>
              <a:rPr lang="en-US" sz="4000" b="1" dirty="0" smtClean="0"/>
              <a:t> </a:t>
            </a:r>
            <a:r>
              <a:rPr lang="en-US" sz="4000" b="1" dirty="0" err="1" smtClean="0"/>
              <a:t>khẳng</a:t>
            </a:r>
            <a:r>
              <a:rPr lang="en-US" sz="4000" b="1" dirty="0" smtClean="0"/>
              <a:t> </a:t>
            </a:r>
            <a:r>
              <a:rPr lang="en-US" sz="4000" b="1" dirty="0" err="1" smtClean="0"/>
              <a:t>định</a:t>
            </a:r>
            <a:r>
              <a:rPr lang="en-US" sz="4000" b="1" dirty="0" smtClean="0"/>
              <a:t> </a:t>
            </a:r>
            <a:r>
              <a:rPr lang="en-US" sz="4000" b="1" dirty="0" err="1" smtClean="0"/>
              <a:t>Trái</a:t>
            </a:r>
            <a:r>
              <a:rPr lang="en-US" sz="4000" b="1" dirty="0" smtClean="0"/>
              <a:t> </a:t>
            </a:r>
            <a:r>
              <a:rPr lang="en-US" sz="4000" b="1" dirty="0" err="1" smtClean="0"/>
              <a:t>đất</a:t>
            </a:r>
            <a:r>
              <a:rPr lang="en-US" sz="4000" b="1" dirty="0" smtClean="0"/>
              <a:t> </a:t>
            </a:r>
            <a:r>
              <a:rPr lang="en-US" sz="4000" b="1" dirty="0" err="1" smtClean="0"/>
              <a:t>tròn</a:t>
            </a:r>
            <a:r>
              <a:rPr lang="en-US" sz="4000" b="1" dirty="0" smtClean="0"/>
              <a:t> </a:t>
            </a:r>
            <a:r>
              <a:rPr lang="en-US" sz="4000" b="1" dirty="0" err="1" smtClean="0"/>
              <a:t>và</a:t>
            </a:r>
            <a:r>
              <a:rPr lang="en-US" sz="4000" b="1" dirty="0" smtClean="0"/>
              <a:t> quay </a:t>
            </a:r>
            <a:r>
              <a:rPr lang="en-US" sz="4000" b="1" dirty="0" err="1" smtClean="0"/>
              <a:t>quanh</a:t>
            </a:r>
            <a:r>
              <a:rPr lang="en-US" sz="4000" b="1" dirty="0" smtClean="0"/>
              <a:t> </a:t>
            </a:r>
            <a:r>
              <a:rPr lang="en-US" sz="4000" b="1" dirty="0" err="1" smtClean="0"/>
              <a:t>Mặt</a:t>
            </a:r>
            <a:r>
              <a:rPr lang="en-US" sz="4000" b="1" dirty="0" smtClean="0"/>
              <a:t> </a:t>
            </a:r>
            <a:r>
              <a:rPr lang="en-US" sz="4000" b="1" dirty="0" err="1" smtClean="0"/>
              <a:t>trời</a:t>
            </a:r>
            <a:r>
              <a:rPr lang="en-US" sz="4000" b="1" dirty="0" smtClean="0"/>
              <a:t>.</a:t>
            </a:r>
          </a:p>
          <a:p>
            <a:r>
              <a:rPr lang="en-US" sz="4000" b="1" dirty="0" smtClean="0"/>
              <a:t>( </a:t>
            </a:r>
            <a:r>
              <a:rPr lang="en-US" sz="4000" b="1" dirty="0" err="1" smtClean="0"/>
              <a:t>ông</a:t>
            </a:r>
            <a:r>
              <a:rPr lang="en-US" sz="4000" b="1" dirty="0" smtClean="0"/>
              <a:t> </a:t>
            </a:r>
            <a:r>
              <a:rPr lang="en-US" sz="4000" b="1" dirty="0" err="1" smtClean="0"/>
              <a:t>khẳng</a:t>
            </a:r>
            <a:r>
              <a:rPr lang="en-US" sz="4000" b="1" dirty="0" smtClean="0"/>
              <a:t> </a:t>
            </a:r>
            <a:r>
              <a:rPr lang="en-US" sz="4000" b="1" dirty="0" err="1" smtClean="0"/>
              <a:t>định</a:t>
            </a:r>
            <a:r>
              <a:rPr lang="en-US" sz="4000" b="1" dirty="0" smtClean="0"/>
              <a:t> </a:t>
            </a:r>
            <a:r>
              <a:rPr lang="en-US" sz="4000" b="1" dirty="0" err="1" smtClean="0"/>
              <a:t>dù</a:t>
            </a:r>
            <a:r>
              <a:rPr lang="en-US" sz="4000" b="1" dirty="0" smtClean="0"/>
              <a:t> </a:t>
            </a:r>
            <a:r>
              <a:rPr lang="en-US" sz="4000" b="1" dirty="0" err="1" smtClean="0"/>
              <a:t>sao</a:t>
            </a:r>
            <a:r>
              <a:rPr lang="en-US" sz="4000" b="1" dirty="0"/>
              <a:t> </a:t>
            </a:r>
            <a:r>
              <a:rPr lang="en-US" sz="4000" b="1" dirty="0" err="1" smtClean="0"/>
              <a:t>Trái</a:t>
            </a:r>
            <a:r>
              <a:rPr lang="en-US" sz="4000" b="1" dirty="0" smtClean="0"/>
              <a:t> </a:t>
            </a:r>
            <a:r>
              <a:rPr lang="en-US" sz="4000" b="1" dirty="0" err="1" smtClean="0"/>
              <a:t>Đất</a:t>
            </a:r>
            <a:r>
              <a:rPr lang="en-US" sz="4000" b="1" dirty="0" smtClean="0"/>
              <a:t> </a:t>
            </a:r>
            <a:r>
              <a:rPr lang="en-US" sz="4000" b="1" dirty="0" err="1" smtClean="0"/>
              <a:t>vẫn</a:t>
            </a:r>
            <a:r>
              <a:rPr lang="en-US" sz="4000" b="1" dirty="0" smtClean="0"/>
              <a:t> quay)</a:t>
            </a:r>
          </a:p>
          <a:p>
            <a:endParaRPr lang="vi-VN" sz="4000" b="1" dirty="0"/>
          </a:p>
        </p:txBody>
      </p:sp>
    </p:spTree>
    <p:extLst>
      <p:ext uri="{BB962C8B-B14F-4D97-AF65-F5344CB8AC3E}">
        <p14:creationId xmlns:p14="http://schemas.microsoft.com/office/powerpoint/2010/main" val="1656517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2" y="1124744"/>
            <a:ext cx="5157192" cy="515719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p:cNvSpPr/>
          <p:nvPr/>
        </p:nvSpPr>
        <p:spPr>
          <a:xfrm>
            <a:off x="2047595" y="68627"/>
            <a:ext cx="7600800" cy="697627"/>
          </a:xfrm>
          <a:prstGeom prst="rect">
            <a:avLst/>
          </a:prstGeom>
          <a:solidFill>
            <a:srgbClr val="00B050"/>
          </a:solidFill>
        </p:spPr>
        <p:txBody>
          <a:bodyPr wrap="none" lIns="121917" tIns="60958" rIns="121917" bIns="60958">
            <a:spAutoFit/>
          </a:bodyPr>
          <a:lstStyle/>
          <a:p>
            <a:pPr algn="ctr"/>
            <a:r>
              <a:rPr lang="vi-VN" sz="3700" dirty="0">
                <a:ln w="18415" cmpd="sng">
                  <a:solidFill>
                    <a:srgbClr val="FFFFFF"/>
                  </a:solidFill>
                  <a:prstDash val="solid"/>
                </a:ln>
                <a:effectLst>
                  <a:outerShdw blurRad="63500" dir="3600000" algn="tl" rotWithShape="0">
                    <a:srgbClr val="000000">
                      <a:alpha val="70000"/>
                    </a:srgbClr>
                  </a:outerShdw>
                </a:effectLst>
              </a:rPr>
              <a:t>Nhà hàng hải người Ý : Cô-lôm-bô</a:t>
            </a:r>
          </a:p>
        </p:txBody>
      </p:sp>
      <p:sp>
        <p:nvSpPr>
          <p:cNvPr id="4" name="TextBox 3"/>
          <p:cNvSpPr txBox="1"/>
          <p:nvPr/>
        </p:nvSpPr>
        <p:spPr>
          <a:xfrm>
            <a:off x="5797503" y="1784430"/>
            <a:ext cx="6295783" cy="2749471"/>
          </a:xfrm>
          <a:prstGeom prst="rect">
            <a:avLst/>
          </a:prstGeom>
          <a:noFill/>
        </p:spPr>
        <p:txBody>
          <a:bodyPr wrap="square" lIns="121917" tIns="60958" rIns="121917" bIns="60958" rtlCol="0">
            <a:spAutoFit/>
          </a:bodyPr>
          <a:lstStyle/>
          <a:p>
            <a:pPr algn="just"/>
            <a:r>
              <a:rPr lang="vi-VN" sz="4300" b="1" dirty="0"/>
              <a:t>Những cuộc phát kiến địa lý của nhà hàng hải Cô-lôm-bô đã chứng minh Trái Đất hình cầu.</a:t>
            </a:r>
          </a:p>
        </p:txBody>
      </p:sp>
    </p:spTree>
    <p:extLst>
      <p:ext uri="{BB962C8B-B14F-4D97-AF65-F5344CB8AC3E}">
        <p14:creationId xmlns:p14="http://schemas.microsoft.com/office/powerpoint/2010/main" val="2976210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2665" y="68627"/>
            <a:ext cx="5839633" cy="697627"/>
          </a:xfrm>
          <a:prstGeom prst="rect">
            <a:avLst/>
          </a:prstGeom>
          <a:solidFill>
            <a:srgbClr val="002060"/>
          </a:solidFill>
        </p:spPr>
        <p:txBody>
          <a:bodyPr wrap="none" lIns="121917" tIns="60958" rIns="121917" bIns="60958">
            <a:spAutoFit/>
          </a:bodyPr>
          <a:lstStyle/>
          <a:p>
            <a:r>
              <a:rPr lang="vi-VN" sz="3700" dirty="0">
                <a:ln w="18415" cmpd="sng">
                  <a:solidFill>
                    <a:srgbClr val="FFFFFF"/>
                  </a:solidFill>
                  <a:prstDash val="solid"/>
                </a:ln>
                <a:effectLst>
                  <a:outerShdw blurRad="63500" dir="3600000" algn="tl" rotWithShape="0">
                    <a:srgbClr val="000000">
                      <a:alpha val="70000"/>
                    </a:srgbClr>
                  </a:outerShdw>
                </a:effectLst>
              </a:rPr>
              <a:t>Nhà thiên văn học Niu-tơn</a:t>
            </a:r>
          </a:p>
        </p:txBody>
      </p:sp>
      <p:pic>
        <p:nvPicPr>
          <p:cNvPr id="4" name="Hình ảnh 3">
            <a:extLst>
              <a:ext uri="{FF2B5EF4-FFF2-40B4-BE49-F238E27FC236}">
                <a16:creationId xmlns:a16="http://schemas.microsoft.com/office/drawing/2014/main" id="{96C38AAD-B0DD-465C-8A8A-3FF7546C8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50" y="1412776"/>
            <a:ext cx="6406629" cy="416430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Hộp Văn bản 5">
            <a:extLst>
              <a:ext uri="{FF2B5EF4-FFF2-40B4-BE49-F238E27FC236}">
                <a16:creationId xmlns:a16="http://schemas.microsoft.com/office/drawing/2014/main" id="{6211987C-AFB4-42F4-807C-C222C4F070D3}"/>
              </a:ext>
            </a:extLst>
          </p:cNvPr>
          <p:cNvSpPr txBox="1"/>
          <p:nvPr/>
        </p:nvSpPr>
        <p:spPr>
          <a:xfrm>
            <a:off x="6864085" y="1604798"/>
            <a:ext cx="5184576" cy="4185757"/>
          </a:xfrm>
          <a:prstGeom prst="rect">
            <a:avLst/>
          </a:prstGeom>
          <a:noFill/>
        </p:spPr>
        <p:txBody>
          <a:bodyPr wrap="square" lIns="121917" tIns="60958" rIns="121917" bIns="60958">
            <a:spAutoFit/>
          </a:bodyPr>
          <a:lstStyle/>
          <a:p>
            <a:r>
              <a:rPr lang="en-US" sz="2400" b="0" i="0" dirty="0" smtClean="0">
                <a:effectLst/>
                <a:latin typeface="Encode Sans"/>
              </a:rPr>
              <a:t>	</a:t>
            </a:r>
            <a:r>
              <a:rPr lang="vi-VN" sz="2400" b="0" i="0" dirty="0" smtClean="0">
                <a:effectLst/>
                <a:latin typeface="Encode Sans"/>
              </a:rPr>
              <a:t>N</a:t>
            </a:r>
            <a:r>
              <a:rPr lang="en-US" sz="2400" b="0" i="0" dirty="0" err="1">
                <a:effectLst/>
                <a:latin typeface="Encode Sans"/>
              </a:rPr>
              <a:t>iu-tơn</a:t>
            </a:r>
            <a:r>
              <a:rPr lang="vi-VN" sz="2400" b="0" i="0" dirty="0">
                <a:effectLst/>
                <a:latin typeface="Encode Sans"/>
              </a:rPr>
              <a:t> trông thấy quả táo rụng từ trên cây xuống</a:t>
            </a:r>
            <a:r>
              <a:rPr lang="en-US" sz="2400" b="0" i="0" dirty="0">
                <a:effectLst/>
                <a:latin typeface="Encode Sans"/>
              </a:rPr>
              <a:t> </a:t>
            </a:r>
            <a:r>
              <a:rPr lang="vi-VN" sz="2400" b="0" i="0" dirty="0">
                <a:effectLst/>
                <a:latin typeface="Encode Sans"/>
              </a:rPr>
              <a:t>liền nghĩ đến những nguyên nhân về sự rơi của các vật và tìm ra sức hút của quả đất.</a:t>
            </a:r>
            <a:r>
              <a:rPr lang="en-US" sz="2400" b="0" i="0" dirty="0">
                <a:effectLst/>
                <a:latin typeface="Encode Sans"/>
              </a:rPr>
              <a:t> </a:t>
            </a:r>
            <a:r>
              <a:rPr lang="vi-VN" sz="2400" b="0" i="0" dirty="0">
                <a:effectLst/>
                <a:latin typeface="Encode Sans"/>
              </a:rPr>
              <a:t>Mọi vật trên </a:t>
            </a:r>
            <a:r>
              <a:rPr lang="en-US" sz="2400" b="0" i="0" dirty="0">
                <a:effectLst/>
                <a:latin typeface="Encode Sans"/>
              </a:rPr>
              <a:t>T</a:t>
            </a:r>
            <a:r>
              <a:rPr lang="vi-VN" sz="2400" b="0" i="0" dirty="0">
                <a:effectLst/>
                <a:latin typeface="Encode Sans"/>
              </a:rPr>
              <a:t>rái </a:t>
            </a:r>
            <a:r>
              <a:rPr lang="en-US" sz="2400" dirty="0">
                <a:latin typeface="Encode Sans"/>
              </a:rPr>
              <a:t>Đ</a:t>
            </a:r>
            <a:r>
              <a:rPr lang="vi-VN" sz="2400" b="0" i="0" dirty="0">
                <a:effectLst/>
                <a:latin typeface="Encode Sans"/>
              </a:rPr>
              <a:t>ất đều chịu sức hút của </a:t>
            </a:r>
            <a:r>
              <a:rPr lang="en-US" sz="2400" b="0" i="0" dirty="0">
                <a:effectLst/>
                <a:latin typeface="Encode Sans"/>
              </a:rPr>
              <a:t>T</a:t>
            </a:r>
            <a:r>
              <a:rPr lang="vi-VN" sz="2400" b="0" i="0" dirty="0">
                <a:effectLst/>
                <a:latin typeface="Encode Sans"/>
              </a:rPr>
              <a:t>rái </a:t>
            </a:r>
            <a:r>
              <a:rPr lang="en-US" sz="2400" dirty="0">
                <a:latin typeface="Encode Sans"/>
              </a:rPr>
              <a:t>Đ</a:t>
            </a:r>
            <a:r>
              <a:rPr lang="vi-VN" sz="2400" b="0" i="0" dirty="0">
                <a:effectLst/>
                <a:latin typeface="Encode Sans"/>
              </a:rPr>
              <a:t>ất. Nói một cách khác là vạn vật trong vũ trụ đều có lực hấp dẫn lẫn nhau, vì có loại lực hấp dẫn này mà </a:t>
            </a:r>
            <a:r>
              <a:rPr lang="en-US" sz="2400" b="0" i="0" dirty="0">
                <a:effectLst/>
                <a:latin typeface="Encode Sans"/>
              </a:rPr>
              <a:t>M</a:t>
            </a:r>
            <a:r>
              <a:rPr lang="vi-VN" sz="2400" b="0" i="0" dirty="0">
                <a:effectLst/>
                <a:latin typeface="Encode Sans"/>
              </a:rPr>
              <a:t>ặt </a:t>
            </a:r>
            <a:r>
              <a:rPr lang="en-US" sz="2400" b="0" i="0" dirty="0">
                <a:effectLst/>
                <a:latin typeface="Encode Sans"/>
              </a:rPr>
              <a:t>T</a:t>
            </a:r>
            <a:r>
              <a:rPr lang="vi-VN" sz="2400" b="0" i="0" dirty="0">
                <a:effectLst/>
                <a:latin typeface="Encode Sans"/>
              </a:rPr>
              <a:t>răng mới quay quanh </a:t>
            </a:r>
            <a:r>
              <a:rPr lang="en-US" sz="2400" b="0" i="0" dirty="0">
                <a:effectLst/>
                <a:latin typeface="Encode Sans"/>
              </a:rPr>
              <a:t>T</a:t>
            </a:r>
            <a:r>
              <a:rPr lang="vi-VN" sz="2400" b="0" i="0" dirty="0">
                <a:effectLst/>
                <a:latin typeface="Encode Sans"/>
              </a:rPr>
              <a:t>rái </a:t>
            </a:r>
            <a:r>
              <a:rPr lang="en-US" sz="2400" dirty="0">
                <a:latin typeface="Encode Sans"/>
              </a:rPr>
              <a:t>Đ</a:t>
            </a:r>
            <a:r>
              <a:rPr lang="vi-VN" sz="2400" b="0" i="0" dirty="0">
                <a:effectLst/>
                <a:latin typeface="Encode Sans"/>
              </a:rPr>
              <a:t>ất, </a:t>
            </a:r>
            <a:r>
              <a:rPr lang="en-US" sz="2400" b="0" i="0" dirty="0">
                <a:effectLst/>
                <a:latin typeface="Encode Sans"/>
              </a:rPr>
              <a:t>T</a:t>
            </a:r>
            <a:r>
              <a:rPr lang="vi-VN" sz="2400" b="0" i="0" dirty="0">
                <a:effectLst/>
                <a:latin typeface="Encode Sans"/>
              </a:rPr>
              <a:t>rái </a:t>
            </a:r>
            <a:r>
              <a:rPr lang="en-US" sz="2400" dirty="0">
                <a:latin typeface="Encode Sans"/>
              </a:rPr>
              <a:t>Đ</a:t>
            </a:r>
            <a:r>
              <a:rPr lang="vi-VN" sz="2400" b="0" i="0" dirty="0">
                <a:effectLst/>
                <a:latin typeface="Encode Sans"/>
              </a:rPr>
              <a:t>ất mới quay quanh </a:t>
            </a:r>
            <a:r>
              <a:rPr lang="en-US" sz="2400" b="0" i="0" dirty="0">
                <a:effectLst/>
                <a:latin typeface="Encode Sans"/>
              </a:rPr>
              <a:t>M</a:t>
            </a:r>
            <a:r>
              <a:rPr lang="vi-VN" sz="2400" b="0" i="0" dirty="0">
                <a:effectLst/>
                <a:latin typeface="Encode Sans"/>
              </a:rPr>
              <a:t>ặt </a:t>
            </a:r>
            <a:r>
              <a:rPr lang="en-US" sz="2400" b="0" i="0" dirty="0">
                <a:effectLst/>
                <a:latin typeface="Encode Sans"/>
              </a:rPr>
              <a:t>T</a:t>
            </a:r>
            <a:r>
              <a:rPr lang="vi-VN" sz="2400" b="0" i="0" dirty="0">
                <a:effectLst/>
                <a:latin typeface="Encode Sans"/>
              </a:rPr>
              <a:t>rời.</a:t>
            </a:r>
            <a:endParaRPr lang="vi-VN" sz="2400" dirty="0"/>
          </a:p>
        </p:txBody>
      </p:sp>
    </p:spTree>
    <p:extLst>
      <p:ext uri="{BB962C8B-B14F-4D97-AF65-F5344CB8AC3E}">
        <p14:creationId xmlns:p14="http://schemas.microsoft.com/office/powerpoint/2010/main" val="3005239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0FFA47B3-ED7C-4EA9-ACCC-209809E02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12289365" cy="6048205"/>
          </a:xfrm>
          <a:prstGeom prst="rect">
            <a:avLst/>
          </a:prstGeom>
        </p:spPr>
      </p:pic>
      <p:sp>
        <p:nvSpPr>
          <p:cNvPr id="4" name="Hộp Văn bản 3">
            <a:extLst>
              <a:ext uri="{FF2B5EF4-FFF2-40B4-BE49-F238E27FC236}">
                <a16:creationId xmlns:a16="http://schemas.microsoft.com/office/drawing/2014/main" id="{3230E1CA-A075-4FEF-88BA-9714125A6048}"/>
              </a:ext>
            </a:extLst>
          </p:cNvPr>
          <p:cNvSpPr txBox="1"/>
          <p:nvPr/>
        </p:nvSpPr>
        <p:spPr>
          <a:xfrm>
            <a:off x="47328" y="-93199"/>
            <a:ext cx="12144672" cy="954107"/>
          </a:xfrm>
          <a:prstGeom prst="rect">
            <a:avLst/>
          </a:prstGeom>
          <a:noFill/>
        </p:spPr>
        <p:txBody>
          <a:bodyPr wrap="square" rtlCol="0">
            <a:spAutoFit/>
          </a:bodyPr>
          <a:lstStyle/>
          <a:p>
            <a:r>
              <a:rPr lang="en-US" sz="2800" spc="67" dirty="0" err="1">
                <a:ln w="9525" cmpd="sng">
                  <a:solidFill>
                    <a:schemeClr val="accent1"/>
                  </a:solidFill>
                  <a:prstDash val="solid"/>
                </a:ln>
                <a:solidFill>
                  <a:srgbClr val="70AD47">
                    <a:tint val="1000"/>
                  </a:srgbClr>
                </a:solidFill>
                <a:effectLst>
                  <a:glow rad="38100">
                    <a:schemeClr val="accent1">
                      <a:alpha val="40000"/>
                    </a:schemeClr>
                  </a:glow>
                </a:effectLst>
                <a:latin typeface="+mj-lt"/>
              </a:rPr>
              <a:t>Bóng</a:t>
            </a:r>
            <a:r>
              <a:rPr lang="en-US" sz="2800" spc="67" dirty="0">
                <a:ln w="9525" cmpd="sng">
                  <a:solidFill>
                    <a:schemeClr val="accent1"/>
                  </a:solidFill>
                  <a:prstDash val="solid"/>
                </a:ln>
                <a:solidFill>
                  <a:srgbClr val="70AD47">
                    <a:tint val="1000"/>
                  </a:srgbClr>
                </a:solidFill>
                <a:effectLst>
                  <a:glow rad="38100">
                    <a:schemeClr val="accent1">
                      <a:alpha val="40000"/>
                    </a:schemeClr>
                  </a:glow>
                </a:effectLst>
                <a:latin typeface="+mj-lt"/>
              </a:rPr>
              <a:t> </a:t>
            </a:r>
            <a:r>
              <a:rPr lang="en-US" sz="2800" spc="67" dirty="0" err="1">
                <a:ln w="9525" cmpd="sng">
                  <a:solidFill>
                    <a:schemeClr val="accent1"/>
                  </a:solidFill>
                  <a:prstDash val="solid"/>
                </a:ln>
                <a:solidFill>
                  <a:srgbClr val="70AD47">
                    <a:tint val="1000"/>
                  </a:srgbClr>
                </a:solidFill>
                <a:effectLst>
                  <a:glow rad="38100">
                    <a:schemeClr val="accent1">
                      <a:alpha val="40000"/>
                    </a:schemeClr>
                  </a:glow>
                </a:effectLst>
                <a:latin typeface="+mj-lt"/>
              </a:rPr>
              <a:t>Trái</a:t>
            </a:r>
            <a:r>
              <a:rPr lang="en-US" sz="2800" spc="67" dirty="0">
                <a:ln w="9525" cmpd="sng">
                  <a:solidFill>
                    <a:schemeClr val="accent1"/>
                  </a:solidFill>
                  <a:prstDash val="solid"/>
                </a:ln>
                <a:solidFill>
                  <a:srgbClr val="70AD47">
                    <a:tint val="1000"/>
                  </a:srgbClr>
                </a:solidFill>
                <a:effectLst>
                  <a:glow rad="38100">
                    <a:schemeClr val="accent1">
                      <a:alpha val="40000"/>
                    </a:schemeClr>
                  </a:glow>
                </a:effectLst>
                <a:latin typeface="+mj-lt"/>
              </a:rPr>
              <a:t> </a:t>
            </a:r>
            <a:r>
              <a:rPr lang="en-US" sz="2800" spc="67" dirty="0" err="1">
                <a:ln w="9525" cmpd="sng">
                  <a:solidFill>
                    <a:schemeClr val="accent1"/>
                  </a:solidFill>
                  <a:prstDash val="solid"/>
                </a:ln>
                <a:solidFill>
                  <a:srgbClr val="70AD47">
                    <a:tint val="1000"/>
                  </a:srgbClr>
                </a:solidFill>
                <a:effectLst>
                  <a:glow rad="38100">
                    <a:schemeClr val="accent1">
                      <a:alpha val="40000"/>
                    </a:schemeClr>
                  </a:glow>
                </a:effectLst>
                <a:latin typeface="+mj-lt"/>
              </a:rPr>
              <a:t>Đất</a:t>
            </a:r>
            <a:r>
              <a:rPr lang="en-US" sz="2800" spc="67" dirty="0">
                <a:ln w="9525" cmpd="sng">
                  <a:solidFill>
                    <a:schemeClr val="accent1"/>
                  </a:solidFill>
                  <a:prstDash val="solid"/>
                </a:ln>
                <a:solidFill>
                  <a:srgbClr val="70AD47">
                    <a:tint val="1000"/>
                  </a:srgbClr>
                </a:solidFill>
                <a:effectLst>
                  <a:glow rad="38100">
                    <a:schemeClr val="accent1">
                      <a:alpha val="40000"/>
                    </a:schemeClr>
                  </a:glow>
                </a:effectLst>
                <a:latin typeface="+mj-lt"/>
              </a:rPr>
              <a:t> </a:t>
            </a:r>
            <a:r>
              <a:rPr lang="en-US" sz="2800" spc="67" dirty="0" err="1">
                <a:ln w="9525" cmpd="sng">
                  <a:solidFill>
                    <a:schemeClr val="accent1"/>
                  </a:solidFill>
                  <a:prstDash val="solid"/>
                </a:ln>
                <a:solidFill>
                  <a:srgbClr val="70AD47">
                    <a:tint val="1000"/>
                  </a:srgbClr>
                </a:solidFill>
                <a:effectLst>
                  <a:glow rad="38100">
                    <a:schemeClr val="accent1">
                      <a:alpha val="40000"/>
                    </a:schemeClr>
                  </a:glow>
                </a:effectLst>
                <a:latin typeface="+mj-lt"/>
              </a:rPr>
              <a:t>che</a:t>
            </a:r>
            <a:r>
              <a:rPr lang="en-US" sz="2800" spc="67" dirty="0">
                <a:ln w="9525" cmpd="sng">
                  <a:solidFill>
                    <a:schemeClr val="accent1"/>
                  </a:solidFill>
                  <a:prstDash val="solid"/>
                </a:ln>
                <a:solidFill>
                  <a:srgbClr val="70AD47">
                    <a:tint val="1000"/>
                  </a:srgbClr>
                </a:solidFill>
                <a:effectLst>
                  <a:glow rad="38100">
                    <a:schemeClr val="accent1">
                      <a:alpha val="40000"/>
                    </a:schemeClr>
                  </a:glow>
                </a:effectLst>
                <a:latin typeface="+mj-lt"/>
              </a:rPr>
              <a:t> </a:t>
            </a:r>
            <a:r>
              <a:rPr lang="en-US" sz="2800" spc="67" dirty="0" err="1">
                <a:ln w="9525" cmpd="sng">
                  <a:solidFill>
                    <a:schemeClr val="accent1"/>
                  </a:solidFill>
                  <a:prstDash val="solid"/>
                </a:ln>
                <a:solidFill>
                  <a:srgbClr val="70AD47">
                    <a:tint val="1000"/>
                  </a:srgbClr>
                </a:solidFill>
                <a:effectLst>
                  <a:glow rad="38100">
                    <a:schemeClr val="accent1">
                      <a:alpha val="40000"/>
                    </a:schemeClr>
                  </a:glow>
                </a:effectLst>
                <a:latin typeface="+mj-lt"/>
              </a:rPr>
              <a:t>Mặt</a:t>
            </a:r>
            <a:r>
              <a:rPr lang="en-US" sz="2800" spc="67" dirty="0">
                <a:ln w="9525" cmpd="sng">
                  <a:solidFill>
                    <a:schemeClr val="accent1"/>
                  </a:solidFill>
                  <a:prstDash val="solid"/>
                </a:ln>
                <a:solidFill>
                  <a:srgbClr val="70AD47">
                    <a:tint val="1000"/>
                  </a:srgbClr>
                </a:solidFill>
                <a:effectLst>
                  <a:glow rad="38100">
                    <a:schemeClr val="accent1">
                      <a:alpha val="40000"/>
                    </a:schemeClr>
                  </a:glow>
                </a:effectLst>
                <a:latin typeface="+mj-lt"/>
              </a:rPr>
              <a:t> </a:t>
            </a:r>
            <a:r>
              <a:rPr lang="en-US" sz="2800" spc="67" dirty="0" err="1">
                <a:ln w="9525" cmpd="sng">
                  <a:solidFill>
                    <a:schemeClr val="accent1"/>
                  </a:solidFill>
                  <a:prstDash val="solid"/>
                </a:ln>
                <a:solidFill>
                  <a:srgbClr val="70AD47">
                    <a:tint val="1000"/>
                  </a:srgbClr>
                </a:solidFill>
                <a:effectLst>
                  <a:glow rad="38100">
                    <a:schemeClr val="accent1">
                      <a:alpha val="40000"/>
                    </a:schemeClr>
                  </a:glow>
                </a:effectLst>
                <a:latin typeface="+mj-lt"/>
              </a:rPr>
              <a:t>Trăng</a:t>
            </a:r>
            <a:r>
              <a:rPr lang="en-US" sz="2800" spc="67" dirty="0">
                <a:ln w="9525" cmpd="sng">
                  <a:solidFill>
                    <a:schemeClr val="accent1"/>
                  </a:solidFill>
                  <a:prstDash val="solid"/>
                </a:ln>
                <a:solidFill>
                  <a:srgbClr val="70AD47">
                    <a:tint val="1000"/>
                  </a:srgbClr>
                </a:solidFill>
                <a:effectLst>
                  <a:glow rad="38100">
                    <a:schemeClr val="accent1">
                      <a:alpha val="40000"/>
                    </a:schemeClr>
                  </a:glow>
                </a:effectLst>
                <a:latin typeface="+mj-lt"/>
              </a:rPr>
              <a:t> </a:t>
            </a:r>
            <a:r>
              <a:rPr lang="en-US" sz="2800" spc="67" dirty="0" err="1">
                <a:ln w="9525" cmpd="sng">
                  <a:solidFill>
                    <a:schemeClr val="accent1"/>
                  </a:solidFill>
                  <a:prstDash val="solid"/>
                </a:ln>
                <a:solidFill>
                  <a:srgbClr val="70AD47">
                    <a:tint val="1000"/>
                  </a:srgbClr>
                </a:solidFill>
                <a:effectLst>
                  <a:glow rad="38100">
                    <a:schemeClr val="accent1">
                      <a:alpha val="40000"/>
                    </a:schemeClr>
                  </a:glow>
                </a:effectLst>
                <a:latin typeface="+mj-lt"/>
              </a:rPr>
              <a:t>vào</a:t>
            </a:r>
            <a:r>
              <a:rPr lang="en-US" sz="2800" spc="67" dirty="0">
                <a:ln w="9525" cmpd="sng">
                  <a:solidFill>
                    <a:schemeClr val="accent1"/>
                  </a:solidFill>
                  <a:prstDash val="solid"/>
                </a:ln>
                <a:solidFill>
                  <a:srgbClr val="70AD47">
                    <a:tint val="1000"/>
                  </a:srgbClr>
                </a:solidFill>
                <a:effectLst>
                  <a:glow rad="38100">
                    <a:schemeClr val="accent1">
                      <a:alpha val="40000"/>
                    </a:schemeClr>
                  </a:glow>
                </a:effectLst>
                <a:latin typeface="+mj-lt"/>
              </a:rPr>
              <a:t> </a:t>
            </a:r>
            <a:r>
              <a:rPr lang="en-US" sz="2800" spc="67" dirty="0" err="1">
                <a:ln w="9525" cmpd="sng">
                  <a:solidFill>
                    <a:schemeClr val="accent1"/>
                  </a:solidFill>
                  <a:prstDash val="solid"/>
                </a:ln>
                <a:solidFill>
                  <a:srgbClr val="70AD47">
                    <a:tint val="1000"/>
                  </a:srgbClr>
                </a:solidFill>
                <a:effectLst>
                  <a:glow rad="38100">
                    <a:schemeClr val="accent1">
                      <a:alpha val="40000"/>
                    </a:schemeClr>
                  </a:glow>
                </a:effectLst>
                <a:latin typeface="+mj-lt"/>
              </a:rPr>
              <a:t>đêm</a:t>
            </a:r>
            <a:r>
              <a:rPr lang="en-US" sz="2800" spc="67" dirty="0">
                <a:ln w="9525" cmpd="sng">
                  <a:solidFill>
                    <a:schemeClr val="accent1"/>
                  </a:solidFill>
                  <a:prstDash val="solid"/>
                </a:ln>
                <a:solidFill>
                  <a:srgbClr val="70AD47">
                    <a:tint val="1000"/>
                  </a:srgbClr>
                </a:solidFill>
                <a:effectLst>
                  <a:glow rad="38100">
                    <a:schemeClr val="accent1">
                      <a:alpha val="40000"/>
                    </a:schemeClr>
                  </a:glow>
                </a:effectLst>
                <a:latin typeface="+mj-lt"/>
              </a:rPr>
              <a:t> </a:t>
            </a:r>
            <a:r>
              <a:rPr lang="en-US" sz="2800" spc="67" dirty="0" err="1">
                <a:ln w="9525" cmpd="sng">
                  <a:solidFill>
                    <a:schemeClr val="accent1"/>
                  </a:solidFill>
                  <a:prstDash val="solid"/>
                </a:ln>
                <a:solidFill>
                  <a:srgbClr val="70AD47">
                    <a:tint val="1000"/>
                  </a:srgbClr>
                </a:solidFill>
                <a:effectLst>
                  <a:glow rad="38100">
                    <a:schemeClr val="accent1">
                      <a:alpha val="40000"/>
                    </a:schemeClr>
                  </a:glow>
                </a:effectLst>
                <a:latin typeface="+mj-lt"/>
              </a:rPr>
              <a:t>Nguyệt</a:t>
            </a:r>
            <a:r>
              <a:rPr lang="en-US" sz="2800" spc="67" dirty="0">
                <a:ln w="9525" cmpd="sng">
                  <a:solidFill>
                    <a:schemeClr val="accent1"/>
                  </a:solidFill>
                  <a:prstDash val="solid"/>
                </a:ln>
                <a:solidFill>
                  <a:srgbClr val="70AD47">
                    <a:tint val="1000"/>
                  </a:srgbClr>
                </a:solidFill>
                <a:effectLst>
                  <a:glow rad="38100">
                    <a:schemeClr val="accent1">
                      <a:alpha val="40000"/>
                    </a:schemeClr>
                  </a:glow>
                </a:effectLst>
                <a:latin typeface="+mj-lt"/>
              </a:rPr>
              <a:t> </a:t>
            </a:r>
            <a:r>
              <a:rPr lang="en-US" sz="2800" spc="67" dirty="0" err="1">
                <a:ln w="9525" cmpd="sng">
                  <a:solidFill>
                    <a:schemeClr val="accent1"/>
                  </a:solidFill>
                  <a:prstDash val="solid"/>
                </a:ln>
                <a:solidFill>
                  <a:srgbClr val="70AD47">
                    <a:tint val="1000"/>
                  </a:srgbClr>
                </a:solidFill>
                <a:effectLst>
                  <a:glow rad="38100">
                    <a:schemeClr val="accent1">
                      <a:alpha val="40000"/>
                    </a:schemeClr>
                  </a:glow>
                </a:effectLst>
                <a:latin typeface="+mj-lt"/>
              </a:rPr>
              <a:t>thực</a:t>
            </a:r>
            <a:r>
              <a:rPr lang="en-US" sz="2800" spc="67" dirty="0">
                <a:ln w="9525" cmpd="sng">
                  <a:solidFill>
                    <a:schemeClr val="accent1"/>
                  </a:solidFill>
                  <a:prstDash val="solid"/>
                </a:ln>
                <a:solidFill>
                  <a:srgbClr val="70AD47">
                    <a:tint val="1000"/>
                  </a:srgbClr>
                </a:solidFill>
                <a:effectLst>
                  <a:glow rad="38100">
                    <a:schemeClr val="accent1">
                      <a:alpha val="40000"/>
                    </a:schemeClr>
                  </a:glow>
                </a:effectLst>
                <a:latin typeface="+mj-lt"/>
              </a:rPr>
              <a:t> </a:t>
            </a:r>
            <a:r>
              <a:rPr lang="en-US" sz="2800" spc="67" dirty="0" err="1">
                <a:ln w="9525" cmpd="sng">
                  <a:solidFill>
                    <a:schemeClr val="accent1"/>
                  </a:solidFill>
                  <a:prstDash val="solid"/>
                </a:ln>
                <a:solidFill>
                  <a:srgbClr val="70AD47">
                    <a:tint val="1000"/>
                  </a:srgbClr>
                </a:solidFill>
                <a:effectLst>
                  <a:glow rad="38100">
                    <a:schemeClr val="accent1">
                      <a:alpha val="40000"/>
                    </a:schemeClr>
                  </a:glow>
                </a:effectLst>
                <a:latin typeface="+mj-lt"/>
              </a:rPr>
              <a:t>từ</a:t>
            </a:r>
            <a:r>
              <a:rPr lang="en-US" sz="2800" spc="67" dirty="0">
                <a:ln w="9525" cmpd="sng">
                  <a:solidFill>
                    <a:schemeClr val="accent1"/>
                  </a:solidFill>
                  <a:prstDash val="solid"/>
                </a:ln>
                <a:solidFill>
                  <a:srgbClr val="70AD47">
                    <a:tint val="1000"/>
                  </a:srgbClr>
                </a:solidFill>
                <a:effectLst>
                  <a:glow rad="38100">
                    <a:schemeClr val="accent1">
                      <a:alpha val="40000"/>
                    </a:schemeClr>
                  </a:glow>
                </a:effectLst>
                <a:latin typeface="+mj-lt"/>
              </a:rPr>
              <a:t> </a:t>
            </a:r>
            <a:r>
              <a:rPr lang="en-US" sz="2800" spc="67" dirty="0" err="1">
                <a:ln w="9525" cmpd="sng">
                  <a:solidFill>
                    <a:schemeClr val="accent1"/>
                  </a:solidFill>
                  <a:prstDash val="solid"/>
                </a:ln>
                <a:solidFill>
                  <a:srgbClr val="70AD47">
                    <a:tint val="1000"/>
                  </a:srgbClr>
                </a:solidFill>
                <a:effectLst>
                  <a:glow rad="38100">
                    <a:schemeClr val="accent1">
                      <a:alpha val="40000"/>
                    </a:schemeClr>
                  </a:glow>
                </a:effectLst>
                <a:latin typeface="+mj-lt"/>
              </a:rPr>
              <a:t>trái</a:t>
            </a:r>
            <a:r>
              <a:rPr lang="en-US" sz="2800" spc="67" dirty="0">
                <a:ln w="9525" cmpd="sng">
                  <a:solidFill>
                    <a:schemeClr val="accent1"/>
                  </a:solidFill>
                  <a:prstDash val="solid"/>
                </a:ln>
                <a:solidFill>
                  <a:srgbClr val="70AD47">
                    <a:tint val="1000"/>
                  </a:srgbClr>
                </a:solidFill>
                <a:effectLst>
                  <a:glow rad="38100">
                    <a:schemeClr val="accent1">
                      <a:alpha val="40000"/>
                    </a:schemeClr>
                  </a:glow>
                </a:effectLst>
                <a:latin typeface="+mj-lt"/>
              </a:rPr>
              <a:t> qua </a:t>
            </a:r>
            <a:r>
              <a:rPr lang="en-US" sz="2800" spc="67" dirty="0" err="1">
                <a:ln w="9525" cmpd="sng">
                  <a:solidFill>
                    <a:schemeClr val="accent1"/>
                  </a:solidFill>
                  <a:prstDash val="solid"/>
                </a:ln>
                <a:solidFill>
                  <a:srgbClr val="70AD47">
                    <a:tint val="1000"/>
                  </a:srgbClr>
                </a:solidFill>
                <a:effectLst>
                  <a:glow rad="38100">
                    <a:schemeClr val="accent1">
                      <a:alpha val="40000"/>
                    </a:schemeClr>
                  </a:glow>
                </a:effectLst>
                <a:latin typeface="+mj-lt"/>
              </a:rPr>
              <a:t>phải</a:t>
            </a:r>
            <a:r>
              <a:rPr lang="en-US" sz="2800" spc="67" dirty="0">
                <a:ln w="9525" cmpd="sng">
                  <a:solidFill>
                    <a:schemeClr val="accent1"/>
                  </a:solidFill>
                  <a:prstDash val="solid"/>
                </a:ln>
                <a:solidFill>
                  <a:srgbClr val="70AD47">
                    <a:tint val="1000"/>
                  </a:srgbClr>
                </a:solidFill>
                <a:effectLst>
                  <a:glow rad="38100">
                    <a:schemeClr val="accent1">
                      <a:alpha val="40000"/>
                    </a:schemeClr>
                  </a:glow>
                </a:effectLst>
                <a:latin typeface="+mj-lt"/>
              </a:rPr>
              <a:t> </a:t>
            </a:r>
            <a:r>
              <a:rPr lang="en-US" sz="2800" spc="67" dirty="0" err="1">
                <a:ln w="9525" cmpd="sng">
                  <a:solidFill>
                    <a:schemeClr val="accent1"/>
                  </a:solidFill>
                  <a:prstDash val="solid"/>
                </a:ln>
                <a:solidFill>
                  <a:srgbClr val="70AD47">
                    <a:tint val="1000"/>
                  </a:srgbClr>
                </a:solidFill>
                <a:effectLst>
                  <a:glow rad="38100">
                    <a:schemeClr val="accent1">
                      <a:alpha val="40000"/>
                    </a:schemeClr>
                  </a:glow>
                </a:effectLst>
                <a:latin typeface="+mj-lt"/>
              </a:rPr>
              <a:t>là</a:t>
            </a:r>
            <a:r>
              <a:rPr lang="en-US" sz="2800" spc="67" dirty="0">
                <a:ln w="9525" cmpd="sng">
                  <a:solidFill>
                    <a:schemeClr val="accent1"/>
                  </a:solidFill>
                  <a:prstDash val="solid"/>
                </a:ln>
                <a:solidFill>
                  <a:srgbClr val="70AD47">
                    <a:tint val="1000"/>
                  </a:srgbClr>
                </a:solidFill>
                <a:effectLst>
                  <a:glow rad="38100">
                    <a:schemeClr val="accent1">
                      <a:alpha val="40000"/>
                    </a:schemeClr>
                  </a:glow>
                </a:effectLst>
                <a:latin typeface="+mj-lt"/>
              </a:rPr>
              <a:t> </a:t>
            </a:r>
            <a:r>
              <a:rPr lang="en-US" sz="2800" spc="67" dirty="0" err="1">
                <a:ln w="9525" cmpd="sng">
                  <a:solidFill>
                    <a:schemeClr val="accent1"/>
                  </a:solidFill>
                  <a:prstDash val="solid"/>
                </a:ln>
                <a:solidFill>
                  <a:srgbClr val="70AD47">
                    <a:tint val="1000"/>
                  </a:srgbClr>
                </a:solidFill>
                <a:effectLst>
                  <a:glow rad="38100">
                    <a:schemeClr val="accent1">
                      <a:alpha val="40000"/>
                    </a:schemeClr>
                  </a:glow>
                </a:effectLst>
                <a:latin typeface="+mj-lt"/>
              </a:rPr>
              <a:t>hình</a:t>
            </a:r>
            <a:r>
              <a:rPr lang="en-US" sz="2800" spc="67" dirty="0">
                <a:ln w="9525" cmpd="sng">
                  <a:solidFill>
                    <a:schemeClr val="accent1"/>
                  </a:solidFill>
                  <a:prstDash val="solid"/>
                </a:ln>
                <a:solidFill>
                  <a:srgbClr val="70AD47">
                    <a:tint val="1000"/>
                  </a:srgbClr>
                </a:solidFill>
                <a:effectLst>
                  <a:glow rad="38100">
                    <a:schemeClr val="accent1">
                      <a:alpha val="40000"/>
                    </a:schemeClr>
                  </a:glow>
                </a:effectLst>
                <a:latin typeface="+mj-lt"/>
              </a:rPr>
              <a:t> </a:t>
            </a:r>
            <a:r>
              <a:rPr lang="en-US" sz="2800" spc="67" dirty="0" err="1">
                <a:ln w="9525" cmpd="sng">
                  <a:solidFill>
                    <a:schemeClr val="accent1"/>
                  </a:solidFill>
                  <a:prstDash val="solid"/>
                </a:ln>
                <a:solidFill>
                  <a:srgbClr val="70AD47">
                    <a:tint val="1000"/>
                  </a:srgbClr>
                </a:solidFill>
                <a:effectLst>
                  <a:glow rad="38100">
                    <a:schemeClr val="accent1">
                      <a:alpha val="40000"/>
                    </a:schemeClr>
                  </a:glow>
                </a:effectLst>
                <a:latin typeface="+mj-lt"/>
              </a:rPr>
              <a:t>tròn</a:t>
            </a:r>
            <a:r>
              <a:rPr lang="en-US" sz="2800" spc="67" dirty="0">
                <a:ln w="9525" cmpd="sng">
                  <a:solidFill>
                    <a:schemeClr val="accent1"/>
                  </a:solidFill>
                  <a:prstDash val="solid"/>
                </a:ln>
                <a:solidFill>
                  <a:srgbClr val="70AD47">
                    <a:tint val="1000"/>
                  </a:srgbClr>
                </a:solidFill>
                <a:effectLst>
                  <a:glow rad="38100">
                    <a:schemeClr val="accent1">
                      <a:alpha val="40000"/>
                    </a:schemeClr>
                  </a:glow>
                </a:effectLst>
                <a:latin typeface="+mj-lt"/>
              </a:rPr>
              <a:t> </a:t>
            </a:r>
            <a:r>
              <a:rPr lang="en-US" sz="2800" spc="67" dirty="0" err="1">
                <a:ln w="9525" cmpd="sng">
                  <a:solidFill>
                    <a:schemeClr val="accent1"/>
                  </a:solidFill>
                  <a:prstDash val="solid"/>
                </a:ln>
                <a:solidFill>
                  <a:srgbClr val="70AD47">
                    <a:tint val="1000"/>
                  </a:srgbClr>
                </a:solidFill>
                <a:effectLst>
                  <a:glow rad="38100">
                    <a:schemeClr val="accent1">
                      <a:alpha val="40000"/>
                    </a:schemeClr>
                  </a:glow>
                </a:effectLst>
                <a:latin typeface="+mj-lt"/>
              </a:rPr>
              <a:t>rồi</a:t>
            </a:r>
            <a:r>
              <a:rPr lang="en-US" sz="2800" spc="67" dirty="0">
                <a:ln w="9525" cmpd="sng">
                  <a:solidFill>
                    <a:schemeClr val="accent1"/>
                  </a:solidFill>
                  <a:prstDash val="solid"/>
                </a:ln>
                <a:solidFill>
                  <a:srgbClr val="70AD47">
                    <a:tint val="1000"/>
                  </a:srgbClr>
                </a:solidFill>
                <a:effectLst>
                  <a:glow rad="38100">
                    <a:schemeClr val="accent1">
                      <a:alpha val="40000"/>
                    </a:schemeClr>
                  </a:glow>
                </a:effectLst>
                <a:latin typeface="+mj-lt"/>
              </a:rPr>
              <a:t> </a:t>
            </a:r>
            <a:r>
              <a:rPr lang="en-US" sz="2800" spc="67" dirty="0" err="1">
                <a:ln w="9525" cmpd="sng">
                  <a:solidFill>
                    <a:schemeClr val="accent1"/>
                  </a:solidFill>
                  <a:prstDash val="solid"/>
                </a:ln>
                <a:solidFill>
                  <a:srgbClr val="70AD47">
                    <a:tint val="1000"/>
                  </a:srgbClr>
                </a:solidFill>
                <a:effectLst>
                  <a:glow rad="38100">
                    <a:schemeClr val="accent1">
                      <a:alpha val="40000"/>
                    </a:schemeClr>
                  </a:glow>
                </a:effectLst>
                <a:latin typeface="+mj-lt"/>
              </a:rPr>
              <a:t>khuyết</a:t>
            </a:r>
            <a:r>
              <a:rPr lang="en-US" sz="2800" spc="67" dirty="0">
                <a:ln w="9525" cmpd="sng">
                  <a:solidFill>
                    <a:schemeClr val="accent1"/>
                  </a:solidFill>
                  <a:prstDash val="solid"/>
                </a:ln>
                <a:solidFill>
                  <a:srgbClr val="70AD47">
                    <a:tint val="1000"/>
                  </a:srgbClr>
                </a:solidFill>
                <a:effectLst>
                  <a:glow rad="38100">
                    <a:schemeClr val="accent1">
                      <a:alpha val="40000"/>
                    </a:schemeClr>
                  </a:glow>
                </a:effectLst>
                <a:latin typeface="+mj-lt"/>
              </a:rPr>
              <a:t> </a:t>
            </a:r>
            <a:r>
              <a:rPr lang="en-US" sz="2800" spc="67" dirty="0" err="1">
                <a:ln w="9525" cmpd="sng">
                  <a:solidFill>
                    <a:schemeClr val="accent1"/>
                  </a:solidFill>
                  <a:prstDash val="solid"/>
                </a:ln>
                <a:solidFill>
                  <a:srgbClr val="70AD47">
                    <a:tint val="1000"/>
                  </a:srgbClr>
                </a:solidFill>
                <a:effectLst>
                  <a:glow rad="38100">
                    <a:schemeClr val="accent1">
                      <a:alpha val="40000"/>
                    </a:schemeClr>
                  </a:glow>
                </a:effectLst>
                <a:latin typeface="+mj-lt"/>
              </a:rPr>
              <a:t>dần</a:t>
            </a:r>
            <a:r>
              <a:rPr lang="en-US" sz="2800" spc="67" dirty="0">
                <a:ln w="9525" cmpd="sng">
                  <a:solidFill>
                    <a:schemeClr val="accent1"/>
                  </a:solidFill>
                  <a:prstDash val="solid"/>
                </a:ln>
                <a:solidFill>
                  <a:srgbClr val="70AD47">
                    <a:tint val="1000"/>
                  </a:srgbClr>
                </a:solidFill>
                <a:effectLst>
                  <a:glow rad="38100">
                    <a:schemeClr val="accent1">
                      <a:alpha val="40000"/>
                    </a:schemeClr>
                  </a:glow>
                </a:effectLst>
                <a:latin typeface="+mj-lt"/>
              </a:rPr>
              <a:t> </a:t>
            </a:r>
            <a:r>
              <a:rPr lang="en-US" sz="2800" spc="67" dirty="0" err="1">
                <a:ln w="9525" cmpd="sng">
                  <a:solidFill>
                    <a:schemeClr val="accent1"/>
                  </a:solidFill>
                  <a:prstDash val="solid"/>
                </a:ln>
                <a:solidFill>
                  <a:srgbClr val="70AD47">
                    <a:tint val="1000"/>
                  </a:srgbClr>
                </a:solidFill>
                <a:effectLst>
                  <a:glow rad="38100">
                    <a:schemeClr val="accent1">
                      <a:alpha val="40000"/>
                    </a:schemeClr>
                  </a:glow>
                </a:effectLst>
                <a:latin typeface="+mj-lt"/>
              </a:rPr>
              <a:t>thành</a:t>
            </a:r>
            <a:r>
              <a:rPr lang="en-US" sz="2800" spc="67" dirty="0">
                <a:ln w="9525" cmpd="sng">
                  <a:solidFill>
                    <a:schemeClr val="accent1"/>
                  </a:solidFill>
                  <a:prstDash val="solid"/>
                </a:ln>
                <a:solidFill>
                  <a:srgbClr val="70AD47">
                    <a:tint val="1000"/>
                  </a:srgbClr>
                </a:solidFill>
                <a:effectLst>
                  <a:glow rad="38100">
                    <a:schemeClr val="accent1">
                      <a:alpha val="40000"/>
                    </a:schemeClr>
                  </a:glow>
                </a:effectLst>
                <a:latin typeface="+mj-lt"/>
              </a:rPr>
              <a:t> </a:t>
            </a:r>
            <a:r>
              <a:rPr lang="en-US" sz="2800" spc="67" dirty="0" err="1">
                <a:ln w="9525" cmpd="sng">
                  <a:solidFill>
                    <a:schemeClr val="accent1"/>
                  </a:solidFill>
                  <a:prstDash val="solid"/>
                </a:ln>
                <a:solidFill>
                  <a:srgbClr val="70AD47">
                    <a:tint val="1000"/>
                  </a:srgbClr>
                </a:solidFill>
                <a:effectLst>
                  <a:glow rad="38100">
                    <a:schemeClr val="accent1">
                      <a:alpha val="40000"/>
                    </a:schemeClr>
                  </a:glow>
                </a:effectLst>
                <a:latin typeface="+mj-lt"/>
              </a:rPr>
              <a:t>hình</a:t>
            </a:r>
            <a:r>
              <a:rPr lang="en-US" sz="2800" spc="67" dirty="0">
                <a:ln w="9525" cmpd="sng">
                  <a:solidFill>
                    <a:schemeClr val="accent1"/>
                  </a:solidFill>
                  <a:prstDash val="solid"/>
                </a:ln>
                <a:solidFill>
                  <a:srgbClr val="70AD47">
                    <a:tint val="1000"/>
                  </a:srgbClr>
                </a:solidFill>
                <a:effectLst>
                  <a:glow rad="38100">
                    <a:schemeClr val="accent1">
                      <a:alpha val="40000"/>
                    </a:schemeClr>
                  </a:glow>
                </a:effectLst>
                <a:latin typeface="+mj-lt"/>
              </a:rPr>
              <a:t> </a:t>
            </a:r>
            <a:r>
              <a:rPr lang="en-US" sz="2800" spc="67" dirty="0" err="1">
                <a:ln w="9525" cmpd="sng">
                  <a:solidFill>
                    <a:schemeClr val="accent1"/>
                  </a:solidFill>
                  <a:prstDash val="solid"/>
                </a:ln>
                <a:solidFill>
                  <a:srgbClr val="70AD47">
                    <a:tint val="1000"/>
                  </a:srgbClr>
                </a:solidFill>
                <a:effectLst>
                  <a:glow rad="38100">
                    <a:schemeClr val="accent1">
                      <a:alpha val="40000"/>
                    </a:schemeClr>
                  </a:glow>
                </a:effectLst>
                <a:latin typeface="+mj-lt"/>
              </a:rPr>
              <a:t>lưỡi</a:t>
            </a:r>
            <a:r>
              <a:rPr lang="en-US" sz="2800" spc="67" dirty="0">
                <a:ln w="9525" cmpd="sng">
                  <a:solidFill>
                    <a:schemeClr val="accent1"/>
                  </a:solidFill>
                  <a:prstDash val="solid"/>
                </a:ln>
                <a:solidFill>
                  <a:srgbClr val="70AD47">
                    <a:tint val="1000"/>
                  </a:srgbClr>
                </a:solidFill>
                <a:effectLst>
                  <a:glow rad="38100">
                    <a:schemeClr val="accent1">
                      <a:alpha val="40000"/>
                    </a:schemeClr>
                  </a:glow>
                </a:effectLst>
                <a:latin typeface="+mj-lt"/>
              </a:rPr>
              <a:t> </a:t>
            </a:r>
            <a:r>
              <a:rPr lang="en-US" sz="2800" spc="67" dirty="0" err="1">
                <a:ln w="9525" cmpd="sng">
                  <a:solidFill>
                    <a:schemeClr val="accent1"/>
                  </a:solidFill>
                  <a:prstDash val="solid"/>
                </a:ln>
                <a:solidFill>
                  <a:srgbClr val="70AD47">
                    <a:tint val="1000"/>
                  </a:srgbClr>
                </a:solidFill>
                <a:effectLst>
                  <a:glow rad="38100">
                    <a:schemeClr val="accent1">
                      <a:alpha val="40000"/>
                    </a:schemeClr>
                  </a:glow>
                </a:effectLst>
                <a:latin typeface="+mj-lt"/>
              </a:rPr>
              <a:t>liềm</a:t>
            </a:r>
            <a:r>
              <a:rPr lang="en-US" sz="2800" spc="67" dirty="0">
                <a:ln w="9525" cmpd="sng">
                  <a:solidFill>
                    <a:schemeClr val="accent1"/>
                  </a:solidFill>
                  <a:prstDash val="solid"/>
                </a:ln>
                <a:solidFill>
                  <a:srgbClr val="70AD47">
                    <a:tint val="1000"/>
                  </a:srgbClr>
                </a:solidFill>
                <a:effectLst>
                  <a:glow rad="38100">
                    <a:schemeClr val="accent1">
                      <a:alpha val="40000"/>
                    </a:schemeClr>
                  </a:glow>
                </a:effectLst>
                <a:latin typeface="+mj-lt"/>
              </a:rPr>
              <a:t>.</a:t>
            </a:r>
            <a:endParaRPr lang="vi-VN" sz="2800" spc="67" dirty="0">
              <a:ln w="9525" cmpd="sng">
                <a:solidFill>
                  <a:schemeClr val="accent1"/>
                </a:solidFill>
                <a:prstDash val="solid"/>
              </a:ln>
              <a:solidFill>
                <a:srgbClr val="70AD47">
                  <a:tint val="1000"/>
                </a:srgbClr>
              </a:solidFill>
              <a:effectLst>
                <a:glow rad="38100">
                  <a:schemeClr val="accent1">
                    <a:alpha val="40000"/>
                  </a:schemeClr>
                </a:glow>
              </a:effectLst>
              <a:latin typeface="+mj-lt"/>
            </a:endParaRPr>
          </a:p>
        </p:txBody>
      </p:sp>
      <p:sp>
        <p:nvSpPr>
          <p:cNvPr id="5" name="Hộp Văn bản 4">
            <a:extLst>
              <a:ext uri="{FF2B5EF4-FFF2-40B4-BE49-F238E27FC236}">
                <a16:creationId xmlns:a16="http://schemas.microsoft.com/office/drawing/2014/main" id="{7F92D01D-FD1F-4BD2-B14E-EAB39AAC09CC}"/>
              </a:ext>
            </a:extLst>
          </p:cNvPr>
          <p:cNvSpPr txBox="1"/>
          <p:nvPr/>
        </p:nvSpPr>
        <p:spPr>
          <a:xfrm>
            <a:off x="1967541" y="5637246"/>
            <a:ext cx="9002208" cy="830997"/>
          </a:xfrm>
          <a:prstGeom prst="rect">
            <a:avLst/>
          </a:prstGeom>
          <a:noFill/>
        </p:spPr>
        <p:txBody>
          <a:bodyPr wrap="none" rtlCol="0">
            <a:spAutoFit/>
          </a:bodyPr>
          <a:lstStyle/>
          <a:p>
            <a:r>
              <a:rPr lang="en-US" sz="4800" b="1">
                <a:solidFill>
                  <a:schemeClr val="bg1"/>
                </a:solidFill>
              </a:rPr>
              <a:t>Kết luận: Trái Đất có dạng hình cầu</a:t>
            </a:r>
            <a:endParaRPr lang="vi-VN" sz="4800" b="1">
              <a:solidFill>
                <a:schemeClr val="bg1"/>
              </a:solidFill>
            </a:endParaRPr>
          </a:p>
        </p:txBody>
      </p:sp>
    </p:spTree>
    <p:extLst>
      <p:ext uri="{BB962C8B-B14F-4D97-AF65-F5344CB8AC3E}">
        <p14:creationId xmlns:p14="http://schemas.microsoft.com/office/powerpoint/2010/main" val="33761294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AA767BB-E38D-48FF-9CC8-E10EFD952C7E}"/>
              </a:ext>
            </a:extLst>
          </p:cNvPr>
          <p:cNvGrpSpPr/>
          <p:nvPr/>
        </p:nvGrpSpPr>
        <p:grpSpPr>
          <a:xfrm>
            <a:off x="503634" y="203200"/>
            <a:ext cx="5225577" cy="4675428"/>
            <a:chOff x="620791" y="1489047"/>
            <a:chExt cx="5225577" cy="4333010"/>
          </a:xfrm>
        </p:grpSpPr>
        <p:pic>
          <p:nvPicPr>
            <p:cNvPr id="4" name="Picture 3">
              <a:extLst>
                <a:ext uri="{FF2B5EF4-FFF2-40B4-BE49-F238E27FC236}">
                  <a16:creationId xmlns:a16="http://schemas.microsoft.com/office/drawing/2014/main" id="{CCEA2503-00C8-431B-BA52-B45BBF5481E9}"/>
                </a:ext>
              </a:extLst>
            </p:cNvPr>
            <p:cNvPicPr>
              <a:picLocks noChangeAspect="1"/>
            </p:cNvPicPr>
            <p:nvPr/>
          </p:nvPicPr>
          <p:blipFill rotWithShape="1">
            <a:blip r:embed="rId3"/>
            <a:srcRect l="35881" t="60188" r="43130" b="12829"/>
            <a:stretch/>
          </p:blipFill>
          <p:spPr>
            <a:xfrm>
              <a:off x="620791" y="2043045"/>
              <a:ext cx="5225577" cy="3779012"/>
            </a:xfrm>
            <a:prstGeom prst="rect">
              <a:avLst/>
            </a:prstGeom>
          </p:spPr>
        </p:pic>
        <p:sp>
          <p:nvSpPr>
            <p:cNvPr id="6" name="TextBox 5">
              <a:extLst>
                <a:ext uri="{FF2B5EF4-FFF2-40B4-BE49-F238E27FC236}">
                  <a16:creationId xmlns:a16="http://schemas.microsoft.com/office/drawing/2014/main" id="{B2012799-FCD1-4E6E-8888-C1874A42E961}"/>
                </a:ext>
              </a:extLst>
            </p:cNvPr>
            <p:cNvSpPr txBox="1"/>
            <p:nvPr/>
          </p:nvSpPr>
          <p:spPr>
            <a:xfrm>
              <a:off x="1339971" y="1489047"/>
              <a:ext cx="4269262" cy="370807"/>
            </a:xfrm>
            <a:prstGeom prst="rect">
              <a:avLst/>
            </a:prstGeom>
            <a:noFill/>
          </p:spPr>
          <p:txBody>
            <a:bodyPr wrap="square" rtlCol="0">
              <a:spAutoFit/>
            </a:bodyPr>
            <a:lstStyle/>
            <a:p>
              <a:pPr algn="ctr"/>
              <a:r>
                <a:rPr lang="en-US" sz="2000" dirty="0" err="1">
                  <a:solidFill>
                    <a:srgbClr val="002060"/>
                  </a:solidFill>
                  <a:latin typeface="Arial" panose="020B0604020202020204" pitchFamily="34" charset="0"/>
                  <a:cs typeface="Arial" panose="020B0604020202020204" pitchFamily="34" charset="0"/>
                </a:rPr>
                <a:t>Hình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ảnh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Trái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Đất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chụp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từ</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vệ</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tinh</a:t>
              </a:r>
              <a:endParaRPr lang="en-US" sz="2000" dirty="0">
                <a:solidFill>
                  <a:srgbClr val="002060"/>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1C6AE12A-C0B5-4AC9-A981-7481596ABEC4}"/>
              </a:ext>
            </a:extLst>
          </p:cNvPr>
          <p:cNvGrpSpPr/>
          <p:nvPr/>
        </p:nvGrpSpPr>
        <p:grpSpPr>
          <a:xfrm>
            <a:off x="6251971" y="1241620"/>
            <a:ext cx="5169510" cy="4374760"/>
            <a:chOff x="6462790" y="1335159"/>
            <a:chExt cx="5169510" cy="4374760"/>
          </a:xfrm>
        </p:grpSpPr>
        <p:pic>
          <p:nvPicPr>
            <p:cNvPr id="5" name="Picture 4">
              <a:extLst>
                <a:ext uri="{FF2B5EF4-FFF2-40B4-BE49-F238E27FC236}">
                  <a16:creationId xmlns:a16="http://schemas.microsoft.com/office/drawing/2014/main" id="{6EFE645A-3C53-4D82-A50B-AE99E977FC94}"/>
                </a:ext>
              </a:extLst>
            </p:cNvPr>
            <p:cNvPicPr>
              <a:picLocks noChangeAspect="1"/>
            </p:cNvPicPr>
            <p:nvPr/>
          </p:nvPicPr>
          <p:blipFill rotWithShape="1">
            <a:blip r:embed="rId3"/>
            <a:srcRect l="36102" t="32593" r="43135" b="41225"/>
            <a:stretch/>
          </p:blipFill>
          <p:spPr>
            <a:xfrm>
              <a:off x="6462790" y="2043044"/>
              <a:ext cx="5169510" cy="3666875"/>
            </a:xfrm>
            <a:prstGeom prst="rect">
              <a:avLst/>
            </a:prstGeom>
          </p:spPr>
        </p:pic>
        <p:sp>
          <p:nvSpPr>
            <p:cNvPr id="7" name="TextBox 6">
              <a:extLst>
                <a:ext uri="{FF2B5EF4-FFF2-40B4-BE49-F238E27FC236}">
                  <a16:creationId xmlns:a16="http://schemas.microsoft.com/office/drawing/2014/main" id="{8464CB49-83F2-4ADA-9DBA-66F2A0281992}"/>
                </a:ext>
              </a:extLst>
            </p:cNvPr>
            <p:cNvSpPr txBox="1"/>
            <p:nvPr/>
          </p:nvSpPr>
          <p:spPr>
            <a:xfrm>
              <a:off x="6954520" y="1335159"/>
              <a:ext cx="4269262" cy="707886"/>
            </a:xfrm>
            <a:prstGeom prst="rect">
              <a:avLst/>
            </a:prstGeom>
            <a:noFill/>
          </p:spPr>
          <p:txBody>
            <a:bodyPr wrap="square" rtlCol="0">
              <a:spAutoFit/>
            </a:bodyPr>
            <a:lstStyle/>
            <a:p>
              <a:pPr algn="ctr"/>
              <a:r>
                <a:rPr lang="en-US" sz="2000" dirty="0" err="1">
                  <a:solidFill>
                    <a:srgbClr val="002060"/>
                  </a:solidFill>
                  <a:latin typeface="Arial" panose="020B0604020202020204" pitchFamily="34" charset="0"/>
                  <a:cs typeface="Arial" panose="020B0604020202020204" pitchFamily="34" charset="0"/>
                </a:rPr>
                <a:t>Bóng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Trái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Đất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che</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Mặt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Trăng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vào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đêm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nguyệt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thực</a:t>
              </a:r>
              <a:endParaRPr lang="en-US" sz="2000" dirty="0">
                <a:solidFill>
                  <a:srgbClr val="002060"/>
                </a:solidFill>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E7D6DEFC-D393-40EA-8E20-FBAD08B711AB}"/>
              </a:ext>
            </a:extLst>
          </p:cNvPr>
          <p:cNvSpPr txBox="1"/>
          <p:nvPr/>
        </p:nvSpPr>
        <p:spPr>
          <a:xfrm>
            <a:off x="805181" y="5867948"/>
            <a:ext cx="10207782" cy="584775"/>
          </a:xfrm>
          <a:prstGeom prst="rect">
            <a:avLst/>
          </a:prstGeom>
          <a:noFill/>
        </p:spPr>
        <p:txBody>
          <a:bodyPr wrap="square" rtlCol="0">
            <a:spAutoFit/>
          </a:bodyPr>
          <a:lstStyle/>
          <a:p>
            <a:pPr algn="ctr"/>
            <a:r>
              <a:rPr lang="en-US" sz="3200" i="1" dirty="0" err="1">
                <a:solidFill>
                  <a:srgbClr val="C00000"/>
                </a:solidFill>
                <a:latin typeface="Arial" panose="020B0604020202020204" pitchFamily="34" charset="0"/>
                <a:cs typeface="Arial" panose="020B0604020202020204" pitchFamily="34" charset="0"/>
              </a:rPr>
              <a:t>Hình</a:t>
            </a:r>
            <a:r>
              <a:rPr lang="en-US" sz="3200" i="1" dirty="0">
                <a:solidFill>
                  <a:srgbClr val="C00000"/>
                </a:solidFill>
                <a:latin typeface="Arial" panose="020B0604020202020204" pitchFamily="34" charset="0"/>
                <a:cs typeface="Arial" panose="020B0604020202020204" pitchFamily="34" charset="0"/>
              </a:rPr>
              <a:t> 2: </a:t>
            </a:r>
            <a:r>
              <a:rPr lang="en-US" sz="3200" i="1" dirty="0" err="1">
                <a:solidFill>
                  <a:srgbClr val="C00000"/>
                </a:solidFill>
                <a:latin typeface="Arial" panose="020B0604020202020204" pitchFamily="34" charset="0"/>
                <a:cs typeface="Arial" panose="020B0604020202020204" pitchFamily="34" charset="0"/>
              </a:rPr>
              <a:t>Một</a:t>
            </a:r>
            <a:r>
              <a:rPr lang="en-US" sz="3200" i="1" dirty="0">
                <a:solidFill>
                  <a:srgbClr val="C00000"/>
                </a:solidFill>
                <a:latin typeface="Arial" panose="020B0604020202020204" pitchFamily="34" charset="0"/>
                <a:cs typeface="Arial" panose="020B0604020202020204" pitchFamily="34" charset="0"/>
              </a:rPr>
              <a:t> </a:t>
            </a:r>
            <a:r>
              <a:rPr lang="en-US" sz="3200" i="1" dirty="0" err="1">
                <a:solidFill>
                  <a:srgbClr val="C00000"/>
                </a:solidFill>
                <a:latin typeface="Arial" panose="020B0604020202020204" pitchFamily="34" charset="0"/>
                <a:cs typeface="Arial" panose="020B0604020202020204" pitchFamily="34" charset="0"/>
              </a:rPr>
              <a:t>số</a:t>
            </a:r>
            <a:r>
              <a:rPr lang="en-US" sz="3200" i="1" dirty="0">
                <a:solidFill>
                  <a:srgbClr val="C00000"/>
                </a:solidFill>
                <a:latin typeface="Arial" panose="020B0604020202020204" pitchFamily="34" charset="0"/>
                <a:cs typeface="Arial" panose="020B0604020202020204" pitchFamily="34" charset="0"/>
              </a:rPr>
              <a:t> </a:t>
            </a:r>
            <a:r>
              <a:rPr lang="en-US" sz="3200" i="1" dirty="0" err="1">
                <a:solidFill>
                  <a:srgbClr val="C00000"/>
                </a:solidFill>
                <a:latin typeface="Arial" panose="020B0604020202020204" pitchFamily="34" charset="0"/>
                <a:cs typeface="Arial" panose="020B0604020202020204" pitchFamily="34" charset="0"/>
              </a:rPr>
              <a:t>bằng</a:t>
            </a:r>
            <a:r>
              <a:rPr lang="en-US" sz="3200" i="1" dirty="0">
                <a:solidFill>
                  <a:srgbClr val="C00000"/>
                </a:solidFill>
                <a:latin typeface="Arial" panose="020B0604020202020204" pitchFamily="34" charset="0"/>
                <a:cs typeface="Arial" panose="020B0604020202020204" pitchFamily="34" charset="0"/>
              </a:rPr>
              <a:t> </a:t>
            </a:r>
            <a:r>
              <a:rPr lang="en-US" sz="3200" i="1" dirty="0" err="1">
                <a:solidFill>
                  <a:srgbClr val="C00000"/>
                </a:solidFill>
                <a:latin typeface="Arial" panose="020B0604020202020204" pitchFamily="34" charset="0"/>
                <a:cs typeface="Arial" panose="020B0604020202020204" pitchFamily="34" charset="0"/>
              </a:rPr>
              <a:t>chứng</a:t>
            </a:r>
            <a:r>
              <a:rPr lang="en-US" sz="3200" i="1" dirty="0">
                <a:solidFill>
                  <a:srgbClr val="C00000"/>
                </a:solidFill>
                <a:latin typeface="Arial" panose="020B0604020202020204" pitchFamily="34" charset="0"/>
                <a:cs typeface="Arial" panose="020B0604020202020204" pitchFamily="34" charset="0"/>
              </a:rPr>
              <a:t> </a:t>
            </a:r>
            <a:r>
              <a:rPr lang="en-US" sz="3200" i="1" dirty="0" err="1">
                <a:solidFill>
                  <a:srgbClr val="C00000"/>
                </a:solidFill>
                <a:latin typeface="Arial" panose="020B0604020202020204" pitchFamily="34" charset="0"/>
                <a:cs typeface="Arial" panose="020B0604020202020204" pitchFamily="34" charset="0"/>
              </a:rPr>
              <a:t>về</a:t>
            </a:r>
            <a:r>
              <a:rPr lang="en-US" sz="3200" i="1" dirty="0">
                <a:solidFill>
                  <a:srgbClr val="C00000"/>
                </a:solidFill>
                <a:latin typeface="Arial" panose="020B0604020202020204" pitchFamily="34" charset="0"/>
                <a:cs typeface="Arial" panose="020B0604020202020204" pitchFamily="34" charset="0"/>
              </a:rPr>
              <a:t> </a:t>
            </a:r>
            <a:r>
              <a:rPr lang="en-US" sz="3200" i="1" dirty="0" err="1">
                <a:solidFill>
                  <a:srgbClr val="C00000"/>
                </a:solidFill>
                <a:latin typeface="Arial" panose="020B0604020202020204" pitchFamily="34" charset="0"/>
                <a:cs typeface="Arial" panose="020B0604020202020204" pitchFamily="34" charset="0"/>
              </a:rPr>
              <a:t>khối</a:t>
            </a:r>
            <a:r>
              <a:rPr lang="en-US" sz="3200" i="1" dirty="0">
                <a:solidFill>
                  <a:srgbClr val="C00000"/>
                </a:solidFill>
                <a:latin typeface="Arial" panose="020B0604020202020204" pitchFamily="34" charset="0"/>
                <a:cs typeface="Arial" panose="020B0604020202020204" pitchFamily="34" charset="0"/>
              </a:rPr>
              <a:t> </a:t>
            </a:r>
            <a:r>
              <a:rPr lang="en-US" sz="3200" i="1" dirty="0" err="1">
                <a:solidFill>
                  <a:srgbClr val="C00000"/>
                </a:solidFill>
                <a:latin typeface="Arial" panose="020B0604020202020204" pitchFamily="34" charset="0"/>
                <a:cs typeface="Arial" panose="020B0604020202020204" pitchFamily="34" charset="0"/>
              </a:rPr>
              <a:t>cầu</a:t>
            </a:r>
            <a:r>
              <a:rPr lang="en-US" sz="3200" i="1" dirty="0">
                <a:solidFill>
                  <a:srgbClr val="C00000"/>
                </a:solidFill>
                <a:latin typeface="Arial" panose="020B0604020202020204" pitchFamily="34" charset="0"/>
                <a:cs typeface="Arial" panose="020B0604020202020204" pitchFamily="34" charset="0"/>
              </a:rPr>
              <a:t> </a:t>
            </a:r>
            <a:r>
              <a:rPr lang="en-US" sz="3200" i="1" dirty="0" err="1">
                <a:solidFill>
                  <a:srgbClr val="C00000"/>
                </a:solidFill>
                <a:latin typeface="Arial" panose="020B0604020202020204" pitchFamily="34" charset="0"/>
                <a:cs typeface="Arial" panose="020B0604020202020204" pitchFamily="34" charset="0"/>
              </a:rPr>
              <a:t>của</a:t>
            </a:r>
            <a:r>
              <a:rPr lang="en-US" sz="3200" i="1" dirty="0">
                <a:solidFill>
                  <a:srgbClr val="C00000"/>
                </a:solidFill>
                <a:latin typeface="Arial" panose="020B0604020202020204" pitchFamily="34" charset="0"/>
                <a:cs typeface="Arial" panose="020B0604020202020204" pitchFamily="34" charset="0"/>
              </a:rPr>
              <a:t> </a:t>
            </a:r>
            <a:r>
              <a:rPr lang="en-US" sz="3200" i="1" dirty="0" err="1">
                <a:solidFill>
                  <a:srgbClr val="C00000"/>
                </a:solidFill>
                <a:latin typeface="Arial" panose="020B0604020202020204" pitchFamily="34" charset="0"/>
                <a:cs typeface="Arial" panose="020B0604020202020204" pitchFamily="34" charset="0"/>
              </a:rPr>
              <a:t>Trái</a:t>
            </a:r>
            <a:r>
              <a:rPr lang="en-US" sz="3200" i="1" dirty="0">
                <a:solidFill>
                  <a:srgbClr val="C00000"/>
                </a:solidFill>
                <a:latin typeface="Arial" panose="020B0604020202020204" pitchFamily="34" charset="0"/>
                <a:cs typeface="Arial" panose="020B0604020202020204" pitchFamily="34" charset="0"/>
              </a:rPr>
              <a:t> </a:t>
            </a:r>
            <a:r>
              <a:rPr lang="en-US" sz="3200" i="1" dirty="0" err="1">
                <a:solidFill>
                  <a:srgbClr val="C00000"/>
                </a:solidFill>
                <a:latin typeface="Arial" panose="020B0604020202020204" pitchFamily="34" charset="0"/>
                <a:cs typeface="Arial" panose="020B0604020202020204" pitchFamily="34" charset="0"/>
              </a:rPr>
              <a:t>Đất</a:t>
            </a:r>
            <a:endParaRPr lang="en-US" sz="32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1688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ưu Đồ: Thay đổi Tiến Trình 13"/>
          <p:cNvSpPr/>
          <p:nvPr/>
        </p:nvSpPr>
        <p:spPr>
          <a:xfrm>
            <a:off x="1905000" y="122238"/>
            <a:ext cx="9626600" cy="1306512"/>
          </a:xfrm>
          <a:custGeom>
            <a:avLst/>
            <a:gdLst>
              <a:gd name="connsiteX0" fmla="*/ 0 w 12550302"/>
              <a:gd name="connsiteY0" fmla="*/ 330200 h 1981200"/>
              <a:gd name="connsiteX1" fmla="*/ 330200 w 12550302"/>
              <a:gd name="connsiteY1" fmla="*/ 0 h 1981200"/>
              <a:gd name="connsiteX2" fmla="*/ 924695 w 12550302"/>
              <a:gd name="connsiteY2" fmla="*/ 0 h 1981200"/>
              <a:gd name="connsiteX3" fmla="*/ 1281392 w 12550302"/>
              <a:gd name="connsiteY3" fmla="*/ 0 h 1981200"/>
              <a:gd name="connsiteX4" fmla="*/ 1875887 w 12550302"/>
              <a:gd name="connsiteY4" fmla="*/ 0 h 1981200"/>
              <a:gd name="connsiteX5" fmla="*/ 2232584 w 12550302"/>
              <a:gd name="connsiteY5" fmla="*/ 0 h 1981200"/>
              <a:gd name="connsiteX6" fmla="*/ 2708180 w 12550302"/>
              <a:gd name="connsiteY6" fmla="*/ 0 h 1981200"/>
              <a:gd name="connsiteX7" fmla="*/ 3183776 w 12550302"/>
              <a:gd name="connsiteY7" fmla="*/ 0 h 1981200"/>
              <a:gd name="connsiteX8" fmla="*/ 3659373 w 12550302"/>
              <a:gd name="connsiteY8" fmla="*/ 0 h 1981200"/>
              <a:gd name="connsiteX9" fmla="*/ 4134969 w 12550302"/>
              <a:gd name="connsiteY9" fmla="*/ 0 h 1981200"/>
              <a:gd name="connsiteX10" fmla="*/ 4610565 w 12550302"/>
              <a:gd name="connsiteY10" fmla="*/ 0 h 1981200"/>
              <a:gd name="connsiteX11" fmla="*/ 5323959 w 12550302"/>
              <a:gd name="connsiteY11" fmla="*/ 0 h 1981200"/>
              <a:gd name="connsiteX12" fmla="*/ 5799555 w 12550302"/>
              <a:gd name="connsiteY12" fmla="*/ 0 h 1981200"/>
              <a:gd name="connsiteX13" fmla="*/ 6037353 w 12550302"/>
              <a:gd name="connsiteY13" fmla="*/ 0 h 1981200"/>
              <a:gd name="connsiteX14" fmla="*/ 6631848 w 12550302"/>
              <a:gd name="connsiteY14" fmla="*/ 0 h 1981200"/>
              <a:gd name="connsiteX15" fmla="*/ 7107444 w 12550302"/>
              <a:gd name="connsiteY15" fmla="*/ 0 h 1981200"/>
              <a:gd name="connsiteX16" fmla="*/ 7464141 w 12550302"/>
              <a:gd name="connsiteY16" fmla="*/ 0 h 1981200"/>
              <a:gd name="connsiteX17" fmla="*/ 7820838 w 12550302"/>
              <a:gd name="connsiteY17" fmla="*/ 0 h 1981200"/>
              <a:gd name="connsiteX18" fmla="*/ 8177535 w 12550302"/>
              <a:gd name="connsiteY18" fmla="*/ 0 h 1981200"/>
              <a:gd name="connsiteX19" fmla="*/ 8653131 w 12550302"/>
              <a:gd name="connsiteY19" fmla="*/ 0 h 1981200"/>
              <a:gd name="connsiteX20" fmla="*/ 9247627 w 12550302"/>
              <a:gd name="connsiteY20" fmla="*/ 0 h 1981200"/>
              <a:gd name="connsiteX21" fmla="*/ 9485425 w 12550302"/>
              <a:gd name="connsiteY21" fmla="*/ 0 h 1981200"/>
              <a:gd name="connsiteX22" fmla="*/ 10079920 w 12550302"/>
              <a:gd name="connsiteY22" fmla="*/ 0 h 1981200"/>
              <a:gd name="connsiteX23" fmla="*/ 10317718 w 12550302"/>
              <a:gd name="connsiteY23" fmla="*/ 0 h 1981200"/>
              <a:gd name="connsiteX24" fmla="*/ 10912213 w 12550302"/>
              <a:gd name="connsiteY24" fmla="*/ 0 h 1981200"/>
              <a:gd name="connsiteX25" fmla="*/ 11506708 w 12550302"/>
              <a:gd name="connsiteY25" fmla="*/ 0 h 1981200"/>
              <a:gd name="connsiteX26" fmla="*/ 12220102 w 12550302"/>
              <a:gd name="connsiteY26" fmla="*/ 0 h 1981200"/>
              <a:gd name="connsiteX27" fmla="*/ 12550302 w 12550302"/>
              <a:gd name="connsiteY27" fmla="*/ 330200 h 1981200"/>
              <a:gd name="connsiteX28" fmla="*/ 12550302 w 12550302"/>
              <a:gd name="connsiteY28" fmla="*/ 783675 h 1981200"/>
              <a:gd name="connsiteX29" fmla="*/ 12550302 w 12550302"/>
              <a:gd name="connsiteY29" fmla="*/ 1237149 h 1981200"/>
              <a:gd name="connsiteX30" fmla="*/ 12550302 w 12550302"/>
              <a:gd name="connsiteY30" fmla="*/ 1651000 h 1981200"/>
              <a:gd name="connsiteX31" fmla="*/ 12220102 w 12550302"/>
              <a:gd name="connsiteY31" fmla="*/ 1981200 h 1981200"/>
              <a:gd name="connsiteX32" fmla="*/ 11863405 w 12550302"/>
              <a:gd name="connsiteY32" fmla="*/ 1981200 h 1981200"/>
              <a:gd name="connsiteX33" fmla="*/ 11625607 w 12550302"/>
              <a:gd name="connsiteY33" fmla="*/ 1981200 h 1981200"/>
              <a:gd name="connsiteX34" fmla="*/ 11268910 w 12550302"/>
              <a:gd name="connsiteY34" fmla="*/ 1981200 h 1981200"/>
              <a:gd name="connsiteX35" fmla="*/ 10555516 w 12550302"/>
              <a:gd name="connsiteY35" fmla="*/ 1981200 h 1981200"/>
              <a:gd name="connsiteX36" fmla="*/ 9961021 w 12550302"/>
              <a:gd name="connsiteY36" fmla="*/ 1981200 h 1981200"/>
              <a:gd name="connsiteX37" fmla="*/ 9128727 w 12550302"/>
              <a:gd name="connsiteY37" fmla="*/ 1981200 h 1981200"/>
              <a:gd name="connsiteX38" fmla="*/ 8653131 w 12550302"/>
              <a:gd name="connsiteY38" fmla="*/ 1981200 h 1981200"/>
              <a:gd name="connsiteX39" fmla="*/ 8296434 w 12550302"/>
              <a:gd name="connsiteY39" fmla="*/ 1981200 h 1981200"/>
              <a:gd name="connsiteX40" fmla="*/ 7701939 w 12550302"/>
              <a:gd name="connsiteY40" fmla="*/ 1981200 h 1981200"/>
              <a:gd name="connsiteX41" fmla="*/ 7345242 w 12550302"/>
              <a:gd name="connsiteY41" fmla="*/ 1981200 h 1981200"/>
              <a:gd name="connsiteX42" fmla="*/ 6512949 w 12550302"/>
              <a:gd name="connsiteY42" fmla="*/ 1981200 h 1981200"/>
              <a:gd name="connsiteX43" fmla="*/ 6156252 w 12550302"/>
              <a:gd name="connsiteY43" fmla="*/ 1981200 h 1981200"/>
              <a:gd name="connsiteX44" fmla="*/ 5680656 w 12550302"/>
              <a:gd name="connsiteY44" fmla="*/ 1981200 h 1981200"/>
              <a:gd name="connsiteX45" fmla="*/ 5323959 w 12550302"/>
              <a:gd name="connsiteY45" fmla="*/ 1981200 h 1981200"/>
              <a:gd name="connsiteX46" fmla="*/ 5086161 w 12550302"/>
              <a:gd name="connsiteY46" fmla="*/ 1981200 h 1981200"/>
              <a:gd name="connsiteX47" fmla="*/ 4372767 w 12550302"/>
              <a:gd name="connsiteY47" fmla="*/ 1981200 h 1981200"/>
              <a:gd name="connsiteX48" fmla="*/ 3778272 w 12550302"/>
              <a:gd name="connsiteY48" fmla="*/ 1981200 h 1981200"/>
              <a:gd name="connsiteX49" fmla="*/ 3421575 w 12550302"/>
              <a:gd name="connsiteY49" fmla="*/ 1981200 h 1981200"/>
              <a:gd name="connsiteX50" fmla="*/ 2827079 w 12550302"/>
              <a:gd name="connsiteY50" fmla="*/ 1981200 h 1981200"/>
              <a:gd name="connsiteX51" fmla="*/ 2589281 w 12550302"/>
              <a:gd name="connsiteY51" fmla="*/ 1981200 h 1981200"/>
              <a:gd name="connsiteX52" fmla="*/ 2351483 w 12550302"/>
              <a:gd name="connsiteY52" fmla="*/ 1981200 h 1981200"/>
              <a:gd name="connsiteX53" fmla="*/ 1994786 w 12550302"/>
              <a:gd name="connsiteY53" fmla="*/ 1981200 h 1981200"/>
              <a:gd name="connsiteX54" fmla="*/ 1638089 w 12550302"/>
              <a:gd name="connsiteY54" fmla="*/ 1981200 h 1981200"/>
              <a:gd name="connsiteX55" fmla="*/ 330200 w 12550302"/>
              <a:gd name="connsiteY55" fmla="*/ 1981200 h 1981200"/>
              <a:gd name="connsiteX56" fmla="*/ 0 w 12550302"/>
              <a:gd name="connsiteY56" fmla="*/ 1651000 h 1981200"/>
              <a:gd name="connsiteX57" fmla="*/ 0 w 12550302"/>
              <a:gd name="connsiteY57" fmla="*/ 1184317 h 1981200"/>
              <a:gd name="connsiteX58" fmla="*/ 0 w 12550302"/>
              <a:gd name="connsiteY58" fmla="*/ 770467 h 1981200"/>
              <a:gd name="connsiteX59" fmla="*/ 0 w 12550302"/>
              <a:gd name="connsiteY59" fmla="*/ 330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550302" h="1981200" fill="none" extrusionOk="0">
                <a:moveTo>
                  <a:pt x="0" y="330200"/>
                </a:moveTo>
                <a:cubicBezTo>
                  <a:pt x="3486" y="152707"/>
                  <a:pt x="165074" y="-44655"/>
                  <a:pt x="330200" y="0"/>
                </a:cubicBezTo>
                <a:cubicBezTo>
                  <a:pt x="460796" y="-59923"/>
                  <a:pt x="673662" y="30618"/>
                  <a:pt x="924695" y="0"/>
                </a:cubicBezTo>
                <a:cubicBezTo>
                  <a:pt x="1175729" y="-30618"/>
                  <a:pt x="1181914" y="13199"/>
                  <a:pt x="1281392" y="0"/>
                </a:cubicBezTo>
                <a:cubicBezTo>
                  <a:pt x="1380870" y="-13199"/>
                  <a:pt x="1635939" y="61359"/>
                  <a:pt x="1875887" y="0"/>
                </a:cubicBezTo>
                <a:cubicBezTo>
                  <a:pt x="2115835" y="-61359"/>
                  <a:pt x="2135855" y="927"/>
                  <a:pt x="2232584" y="0"/>
                </a:cubicBezTo>
                <a:cubicBezTo>
                  <a:pt x="2329313" y="-927"/>
                  <a:pt x="2489659" y="47797"/>
                  <a:pt x="2708180" y="0"/>
                </a:cubicBezTo>
                <a:cubicBezTo>
                  <a:pt x="2926701" y="-47797"/>
                  <a:pt x="3041085" y="15003"/>
                  <a:pt x="3183776" y="0"/>
                </a:cubicBezTo>
                <a:cubicBezTo>
                  <a:pt x="3326467" y="-15003"/>
                  <a:pt x="3466207" y="38525"/>
                  <a:pt x="3659373" y="0"/>
                </a:cubicBezTo>
                <a:cubicBezTo>
                  <a:pt x="3852539" y="-38525"/>
                  <a:pt x="3946863" y="27388"/>
                  <a:pt x="4134969" y="0"/>
                </a:cubicBezTo>
                <a:cubicBezTo>
                  <a:pt x="4323075" y="-27388"/>
                  <a:pt x="4464879" y="31219"/>
                  <a:pt x="4610565" y="0"/>
                </a:cubicBezTo>
                <a:cubicBezTo>
                  <a:pt x="4756251" y="-31219"/>
                  <a:pt x="5034935" y="68466"/>
                  <a:pt x="5323959" y="0"/>
                </a:cubicBezTo>
                <a:cubicBezTo>
                  <a:pt x="5612983" y="-68466"/>
                  <a:pt x="5690540" y="44324"/>
                  <a:pt x="5799555" y="0"/>
                </a:cubicBezTo>
                <a:cubicBezTo>
                  <a:pt x="5908570" y="-44324"/>
                  <a:pt x="5926438" y="22373"/>
                  <a:pt x="6037353" y="0"/>
                </a:cubicBezTo>
                <a:cubicBezTo>
                  <a:pt x="6148268" y="-22373"/>
                  <a:pt x="6402371" y="60402"/>
                  <a:pt x="6631848" y="0"/>
                </a:cubicBezTo>
                <a:cubicBezTo>
                  <a:pt x="6861326" y="-60402"/>
                  <a:pt x="6872402" y="33328"/>
                  <a:pt x="7107444" y="0"/>
                </a:cubicBezTo>
                <a:cubicBezTo>
                  <a:pt x="7342486" y="-33328"/>
                  <a:pt x="7385635" y="23546"/>
                  <a:pt x="7464141" y="0"/>
                </a:cubicBezTo>
                <a:cubicBezTo>
                  <a:pt x="7542647" y="-23546"/>
                  <a:pt x="7695708" y="24835"/>
                  <a:pt x="7820838" y="0"/>
                </a:cubicBezTo>
                <a:cubicBezTo>
                  <a:pt x="7945968" y="-24835"/>
                  <a:pt x="8046949" y="301"/>
                  <a:pt x="8177535" y="0"/>
                </a:cubicBezTo>
                <a:cubicBezTo>
                  <a:pt x="8308121" y="-301"/>
                  <a:pt x="8483842" y="48355"/>
                  <a:pt x="8653131" y="0"/>
                </a:cubicBezTo>
                <a:cubicBezTo>
                  <a:pt x="8822420" y="-48355"/>
                  <a:pt x="9038235" y="21451"/>
                  <a:pt x="9247627" y="0"/>
                </a:cubicBezTo>
                <a:cubicBezTo>
                  <a:pt x="9457019" y="-21451"/>
                  <a:pt x="9431974" y="24749"/>
                  <a:pt x="9485425" y="0"/>
                </a:cubicBezTo>
                <a:cubicBezTo>
                  <a:pt x="9538876" y="-24749"/>
                  <a:pt x="9859998" y="10259"/>
                  <a:pt x="10079920" y="0"/>
                </a:cubicBezTo>
                <a:cubicBezTo>
                  <a:pt x="10299843" y="-10259"/>
                  <a:pt x="10229935" y="16555"/>
                  <a:pt x="10317718" y="0"/>
                </a:cubicBezTo>
                <a:cubicBezTo>
                  <a:pt x="10405501" y="-16555"/>
                  <a:pt x="10713626" y="19974"/>
                  <a:pt x="10912213" y="0"/>
                </a:cubicBezTo>
                <a:cubicBezTo>
                  <a:pt x="11110800" y="-19974"/>
                  <a:pt x="11255812" y="48348"/>
                  <a:pt x="11506708" y="0"/>
                </a:cubicBezTo>
                <a:cubicBezTo>
                  <a:pt x="11757605" y="-48348"/>
                  <a:pt x="11914168" y="49985"/>
                  <a:pt x="12220102" y="0"/>
                </a:cubicBezTo>
                <a:cubicBezTo>
                  <a:pt x="12379610" y="37924"/>
                  <a:pt x="12561150" y="144856"/>
                  <a:pt x="12550302" y="330200"/>
                </a:cubicBezTo>
                <a:cubicBezTo>
                  <a:pt x="12562787" y="534595"/>
                  <a:pt x="12540371" y="628499"/>
                  <a:pt x="12550302" y="783675"/>
                </a:cubicBezTo>
                <a:cubicBezTo>
                  <a:pt x="12560233" y="938852"/>
                  <a:pt x="12545558" y="1079078"/>
                  <a:pt x="12550302" y="1237149"/>
                </a:cubicBezTo>
                <a:cubicBezTo>
                  <a:pt x="12555046" y="1395220"/>
                  <a:pt x="12501711" y="1526907"/>
                  <a:pt x="12550302" y="1651000"/>
                </a:cubicBezTo>
                <a:cubicBezTo>
                  <a:pt x="12549032" y="1866236"/>
                  <a:pt x="12411453" y="1976397"/>
                  <a:pt x="12220102" y="1981200"/>
                </a:cubicBezTo>
                <a:cubicBezTo>
                  <a:pt x="12042102" y="1992065"/>
                  <a:pt x="11995050" y="1954948"/>
                  <a:pt x="11863405" y="1981200"/>
                </a:cubicBezTo>
                <a:cubicBezTo>
                  <a:pt x="11731760" y="2007452"/>
                  <a:pt x="11725567" y="1952842"/>
                  <a:pt x="11625607" y="1981200"/>
                </a:cubicBezTo>
                <a:cubicBezTo>
                  <a:pt x="11525647" y="2009558"/>
                  <a:pt x="11441740" y="1954362"/>
                  <a:pt x="11268910" y="1981200"/>
                </a:cubicBezTo>
                <a:cubicBezTo>
                  <a:pt x="11096080" y="2008038"/>
                  <a:pt x="10826547" y="1951786"/>
                  <a:pt x="10555516" y="1981200"/>
                </a:cubicBezTo>
                <a:cubicBezTo>
                  <a:pt x="10284485" y="2010614"/>
                  <a:pt x="10244991" y="1913576"/>
                  <a:pt x="9961021" y="1981200"/>
                </a:cubicBezTo>
                <a:cubicBezTo>
                  <a:pt x="9677051" y="2048824"/>
                  <a:pt x="9535472" y="1936830"/>
                  <a:pt x="9128727" y="1981200"/>
                </a:cubicBezTo>
                <a:cubicBezTo>
                  <a:pt x="8721982" y="2025570"/>
                  <a:pt x="8811129" y="1931082"/>
                  <a:pt x="8653131" y="1981200"/>
                </a:cubicBezTo>
                <a:cubicBezTo>
                  <a:pt x="8495133" y="2031318"/>
                  <a:pt x="8400073" y="1942920"/>
                  <a:pt x="8296434" y="1981200"/>
                </a:cubicBezTo>
                <a:cubicBezTo>
                  <a:pt x="8192795" y="2019480"/>
                  <a:pt x="7840223" y="1936189"/>
                  <a:pt x="7701939" y="1981200"/>
                </a:cubicBezTo>
                <a:cubicBezTo>
                  <a:pt x="7563655" y="2026211"/>
                  <a:pt x="7417582" y="1948278"/>
                  <a:pt x="7345242" y="1981200"/>
                </a:cubicBezTo>
                <a:cubicBezTo>
                  <a:pt x="7272902" y="2014122"/>
                  <a:pt x="6822178" y="1980000"/>
                  <a:pt x="6512949" y="1981200"/>
                </a:cubicBezTo>
                <a:cubicBezTo>
                  <a:pt x="6203720" y="1982400"/>
                  <a:pt x="6293495" y="1952019"/>
                  <a:pt x="6156252" y="1981200"/>
                </a:cubicBezTo>
                <a:cubicBezTo>
                  <a:pt x="6019009" y="2010381"/>
                  <a:pt x="5907255" y="1961289"/>
                  <a:pt x="5680656" y="1981200"/>
                </a:cubicBezTo>
                <a:cubicBezTo>
                  <a:pt x="5454057" y="2001111"/>
                  <a:pt x="5403909" y="1963617"/>
                  <a:pt x="5323959" y="1981200"/>
                </a:cubicBezTo>
                <a:cubicBezTo>
                  <a:pt x="5244009" y="1998783"/>
                  <a:pt x="5145424" y="1968024"/>
                  <a:pt x="5086161" y="1981200"/>
                </a:cubicBezTo>
                <a:cubicBezTo>
                  <a:pt x="5026898" y="1994376"/>
                  <a:pt x="4573151" y="1951888"/>
                  <a:pt x="4372767" y="1981200"/>
                </a:cubicBezTo>
                <a:cubicBezTo>
                  <a:pt x="4172383" y="2010512"/>
                  <a:pt x="4015618" y="1956889"/>
                  <a:pt x="3778272" y="1981200"/>
                </a:cubicBezTo>
                <a:cubicBezTo>
                  <a:pt x="3540926" y="2005511"/>
                  <a:pt x="3532700" y="1968478"/>
                  <a:pt x="3421575" y="1981200"/>
                </a:cubicBezTo>
                <a:cubicBezTo>
                  <a:pt x="3310450" y="1993922"/>
                  <a:pt x="2972120" y="1939464"/>
                  <a:pt x="2827079" y="1981200"/>
                </a:cubicBezTo>
                <a:cubicBezTo>
                  <a:pt x="2682038" y="2022936"/>
                  <a:pt x="2660071" y="1968792"/>
                  <a:pt x="2589281" y="1981200"/>
                </a:cubicBezTo>
                <a:cubicBezTo>
                  <a:pt x="2518491" y="1993608"/>
                  <a:pt x="2466465" y="1965328"/>
                  <a:pt x="2351483" y="1981200"/>
                </a:cubicBezTo>
                <a:cubicBezTo>
                  <a:pt x="2236501" y="1997072"/>
                  <a:pt x="2066132" y="1956433"/>
                  <a:pt x="1994786" y="1981200"/>
                </a:cubicBezTo>
                <a:cubicBezTo>
                  <a:pt x="1923440" y="2005967"/>
                  <a:pt x="1772891" y="1956133"/>
                  <a:pt x="1638089" y="1981200"/>
                </a:cubicBezTo>
                <a:cubicBezTo>
                  <a:pt x="1503287" y="2006267"/>
                  <a:pt x="714551" y="1914936"/>
                  <a:pt x="330200" y="1981200"/>
                </a:cubicBezTo>
                <a:cubicBezTo>
                  <a:pt x="156046" y="1999572"/>
                  <a:pt x="32844" y="1843401"/>
                  <a:pt x="0" y="1651000"/>
                </a:cubicBezTo>
                <a:cubicBezTo>
                  <a:pt x="-15398" y="1513407"/>
                  <a:pt x="46021" y="1381024"/>
                  <a:pt x="0" y="1184317"/>
                </a:cubicBezTo>
                <a:cubicBezTo>
                  <a:pt x="-46021" y="987610"/>
                  <a:pt x="44042" y="861940"/>
                  <a:pt x="0" y="770467"/>
                </a:cubicBezTo>
                <a:cubicBezTo>
                  <a:pt x="-44042" y="678994"/>
                  <a:pt x="24290" y="503051"/>
                  <a:pt x="0" y="330200"/>
                </a:cubicBezTo>
                <a:close/>
              </a:path>
              <a:path w="12550302" h="1981200" stroke="0" extrusionOk="0">
                <a:moveTo>
                  <a:pt x="0" y="330200"/>
                </a:moveTo>
                <a:cubicBezTo>
                  <a:pt x="4233" y="151366"/>
                  <a:pt x="171816" y="40835"/>
                  <a:pt x="330200" y="0"/>
                </a:cubicBezTo>
                <a:cubicBezTo>
                  <a:pt x="405107" y="-8681"/>
                  <a:pt x="480477" y="18582"/>
                  <a:pt x="567998" y="0"/>
                </a:cubicBezTo>
                <a:cubicBezTo>
                  <a:pt x="655519" y="-18582"/>
                  <a:pt x="1129616" y="4565"/>
                  <a:pt x="1281392" y="0"/>
                </a:cubicBezTo>
                <a:cubicBezTo>
                  <a:pt x="1433168" y="-4565"/>
                  <a:pt x="1730670" y="3044"/>
                  <a:pt x="1994786" y="0"/>
                </a:cubicBezTo>
                <a:cubicBezTo>
                  <a:pt x="2258902" y="-3044"/>
                  <a:pt x="2358702" y="3087"/>
                  <a:pt x="2708180" y="0"/>
                </a:cubicBezTo>
                <a:cubicBezTo>
                  <a:pt x="3057658" y="-3087"/>
                  <a:pt x="2891147" y="13767"/>
                  <a:pt x="2945978" y="0"/>
                </a:cubicBezTo>
                <a:cubicBezTo>
                  <a:pt x="3000809" y="-13767"/>
                  <a:pt x="3405545" y="30049"/>
                  <a:pt x="3778272" y="0"/>
                </a:cubicBezTo>
                <a:cubicBezTo>
                  <a:pt x="4150999" y="-30049"/>
                  <a:pt x="3924693" y="5496"/>
                  <a:pt x="4016070" y="0"/>
                </a:cubicBezTo>
                <a:cubicBezTo>
                  <a:pt x="4107447" y="-5496"/>
                  <a:pt x="4190105" y="288"/>
                  <a:pt x="4253868" y="0"/>
                </a:cubicBezTo>
                <a:cubicBezTo>
                  <a:pt x="4317631" y="-288"/>
                  <a:pt x="4442702" y="5981"/>
                  <a:pt x="4491666" y="0"/>
                </a:cubicBezTo>
                <a:cubicBezTo>
                  <a:pt x="4540630" y="-5981"/>
                  <a:pt x="5096068" y="54368"/>
                  <a:pt x="5323959" y="0"/>
                </a:cubicBezTo>
                <a:cubicBezTo>
                  <a:pt x="5551850" y="-54368"/>
                  <a:pt x="5754248" y="78794"/>
                  <a:pt x="6037353" y="0"/>
                </a:cubicBezTo>
                <a:cubicBezTo>
                  <a:pt x="6320458" y="-78794"/>
                  <a:pt x="6206204" y="23899"/>
                  <a:pt x="6275151" y="0"/>
                </a:cubicBezTo>
                <a:cubicBezTo>
                  <a:pt x="6344098" y="-23899"/>
                  <a:pt x="6480698" y="35507"/>
                  <a:pt x="6631848" y="0"/>
                </a:cubicBezTo>
                <a:cubicBezTo>
                  <a:pt x="6782998" y="-35507"/>
                  <a:pt x="6958706" y="55579"/>
                  <a:pt x="7107444" y="0"/>
                </a:cubicBezTo>
                <a:cubicBezTo>
                  <a:pt x="7256182" y="-55579"/>
                  <a:pt x="7367486" y="43723"/>
                  <a:pt x="7583040" y="0"/>
                </a:cubicBezTo>
                <a:cubicBezTo>
                  <a:pt x="7798594" y="-43723"/>
                  <a:pt x="8030296" y="71846"/>
                  <a:pt x="8415333" y="0"/>
                </a:cubicBezTo>
                <a:cubicBezTo>
                  <a:pt x="8800370" y="-71846"/>
                  <a:pt x="8831427" y="27446"/>
                  <a:pt x="9128727" y="0"/>
                </a:cubicBezTo>
                <a:cubicBezTo>
                  <a:pt x="9426027" y="-27446"/>
                  <a:pt x="9655607" y="28453"/>
                  <a:pt x="9961021" y="0"/>
                </a:cubicBezTo>
                <a:cubicBezTo>
                  <a:pt x="10266435" y="-28453"/>
                  <a:pt x="10283554" y="10351"/>
                  <a:pt x="10436617" y="0"/>
                </a:cubicBezTo>
                <a:cubicBezTo>
                  <a:pt x="10589680" y="-10351"/>
                  <a:pt x="10864115" y="62200"/>
                  <a:pt x="11268910" y="0"/>
                </a:cubicBezTo>
                <a:cubicBezTo>
                  <a:pt x="11673705" y="-62200"/>
                  <a:pt x="11946395" y="95207"/>
                  <a:pt x="12220102" y="0"/>
                </a:cubicBezTo>
                <a:cubicBezTo>
                  <a:pt x="12393245" y="25912"/>
                  <a:pt x="12553797" y="128775"/>
                  <a:pt x="12550302" y="330200"/>
                </a:cubicBezTo>
                <a:cubicBezTo>
                  <a:pt x="12575318" y="543849"/>
                  <a:pt x="12500321" y="648904"/>
                  <a:pt x="12550302" y="783675"/>
                </a:cubicBezTo>
                <a:cubicBezTo>
                  <a:pt x="12600283" y="918446"/>
                  <a:pt x="12546744" y="1035738"/>
                  <a:pt x="12550302" y="1210733"/>
                </a:cubicBezTo>
                <a:cubicBezTo>
                  <a:pt x="12553860" y="1385728"/>
                  <a:pt x="12518568" y="1489407"/>
                  <a:pt x="12550302" y="1651000"/>
                </a:cubicBezTo>
                <a:cubicBezTo>
                  <a:pt x="12546469" y="1784905"/>
                  <a:pt x="12427791" y="1968569"/>
                  <a:pt x="12220102" y="1981200"/>
                </a:cubicBezTo>
                <a:cubicBezTo>
                  <a:pt x="12034650" y="2036641"/>
                  <a:pt x="11866376" y="1972047"/>
                  <a:pt x="11744506" y="1981200"/>
                </a:cubicBezTo>
                <a:cubicBezTo>
                  <a:pt x="11622636" y="1990353"/>
                  <a:pt x="11275043" y="1944177"/>
                  <a:pt x="11031112" y="1981200"/>
                </a:cubicBezTo>
                <a:cubicBezTo>
                  <a:pt x="10787181" y="2018223"/>
                  <a:pt x="10391044" y="1892360"/>
                  <a:pt x="10198819" y="1981200"/>
                </a:cubicBezTo>
                <a:cubicBezTo>
                  <a:pt x="10006594" y="2070040"/>
                  <a:pt x="9779688" y="1974569"/>
                  <a:pt x="9485425" y="1981200"/>
                </a:cubicBezTo>
                <a:cubicBezTo>
                  <a:pt x="9191162" y="1987831"/>
                  <a:pt x="9001381" y="1906377"/>
                  <a:pt x="8772030" y="1981200"/>
                </a:cubicBezTo>
                <a:cubicBezTo>
                  <a:pt x="8542680" y="2056023"/>
                  <a:pt x="8199602" y="1925470"/>
                  <a:pt x="7939737" y="1981200"/>
                </a:cubicBezTo>
                <a:cubicBezTo>
                  <a:pt x="7679872" y="2036930"/>
                  <a:pt x="7662998" y="1981081"/>
                  <a:pt x="7464141" y="1981200"/>
                </a:cubicBezTo>
                <a:cubicBezTo>
                  <a:pt x="7265284" y="1981319"/>
                  <a:pt x="7160541" y="1968097"/>
                  <a:pt x="6988545" y="1981200"/>
                </a:cubicBezTo>
                <a:cubicBezTo>
                  <a:pt x="6816549" y="1994303"/>
                  <a:pt x="6580203" y="1959932"/>
                  <a:pt x="6275151" y="1981200"/>
                </a:cubicBezTo>
                <a:cubicBezTo>
                  <a:pt x="5970099" y="2002468"/>
                  <a:pt x="6098071" y="1969202"/>
                  <a:pt x="6037353" y="1981200"/>
                </a:cubicBezTo>
                <a:cubicBezTo>
                  <a:pt x="5976635" y="1993198"/>
                  <a:pt x="5879992" y="1959671"/>
                  <a:pt x="5799555" y="1981200"/>
                </a:cubicBezTo>
                <a:cubicBezTo>
                  <a:pt x="5719118" y="2002729"/>
                  <a:pt x="5188923" y="1974221"/>
                  <a:pt x="4967262" y="1981200"/>
                </a:cubicBezTo>
                <a:cubicBezTo>
                  <a:pt x="4745601" y="1988179"/>
                  <a:pt x="4569235" y="1940799"/>
                  <a:pt x="4372767" y="1981200"/>
                </a:cubicBezTo>
                <a:cubicBezTo>
                  <a:pt x="4176300" y="2021601"/>
                  <a:pt x="3860039" y="1917159"/>
                  <a:pt x="3659373" y="1981200"/>
                </a:cubicBezTo>
                <a:cubicBezTo>
                  <a:pt x="3458707" y="2045241"/>
                  <a:pt x="3384214" y="1973427"/>
                  <a:pt x="3183776" y="1981200"/>
                </a:cubicBezTo>
                <a:cubicBezTo>
                  <a:pt x="2983338" y="1988973"/>
                  <a:pt x="2715435" y="1916067"/>
                  <a:pt x="2470382" y="1981200"/>
                </a:cubicBezTo>
                <a:cubicBezTo>
                  <a:pt x="2225329" y="2046333"/>
                  <a:pt x="2345924" y="1965446"/>
                  <a:pt x="2232584" y="1981200"/>
                </a:cubicBezTo>
                <a:cubicBezTo>
                  <a:pt x="2119244" y="1996954"/>
                  <a:pt x="1859668" y="1941686"/>
                  <a:pt x="1756988" y="1981200"/>
                </a:cubicBezTo>
                <a:cubicBezTo>
                  <a:pt x="1654308" y="2020714"/>
                  <a:pt x="1195088" y="1894280"/>
                  <a:pt x="924695" y="1981200"/>
                </a:cubicBezTo>
                <a:cubicBezTo>
                  <a:pt x="654302" y="2068120"/>
                  <a:pt x="526064" y="1933197"/>
                  <a:pt x="330200" y="1981200"/>
                </a:cubicBezTo>
                <a:cubicBezTo>
                  <a:pt x="188576" y="1975038"/>
                  <a:pt x="9808" y="1807430"/>
                  <a:pt x="0" y="1651000"/>
                </a:cubicBezTo>
                <a:cubicBezTo>
                  <a:pt x="-23916" y="1482583"/>
                  <a:pt x="5660" y="1435898"/>
                  <a:pt x="0" y="1223941"/>
                </a:cubicBezTo>
                <a:cubicBezTo>
                  <a:pt x="-5660" y="1011984"/>
                  <a:pt x="243" y="903823"/>
                  <a:pt x="0" y="770467"/>
                </a:cubicBezTo>
                <a:cubicBezTo>
                  <a:pt x="-243" y="637111"/>
                  <a:pt x="34143" y="510266"/>
                  <a:pt x="0" y="330200"/>
                </a:cubicBezTo>
                <a:close/>
              </a:path>
            </a:pathLst>
          </a:cu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en-US" sz="1200" noProof="1"/>
          </a:p>
        </p:txBody>
      </p:sp>
      <p:sp>
        <p:nvSpPr>
          <p:cNvPr id="10243" name="Title 1"/>
          <p:cNvSpPr>
            <a:spLocks noGrp="1" noChangeArrowheads="1"/>
          </p:cNvSpPr>
          <p:nvPr>
            <p:ph type="title"/>
          </p:nvPr>
        </p:nvSpPr>
        <p:spPr>
          <a:xfrm>
            <a:off x="2047875" y="487363"/>
            <a:ext cx="9340850" cy="1211262"/>
          </a:xfrm>
        </p:spPr>
        <p:txBody>
          <a:bodyPr>
            <a:normAutofit fontScale="90000"/>
          </a:bodyPr>
          <a:lstStyle/>
          <a:p>
            <a:pPr algn="just" eaLnBrk="1" fontAlgn="auto" hangingPunct="1">
              <a:spcAft>
                <a:spcPts val="0"/>
              </a:spcAft>
              <a:defRPr/>
            </a:pPr>
            <a:r>
              <a:rPr lang="en-GB" altLang="en-US" sz="3000" i="1" dirty="0" err="1" smtClean="0">
                <a:solidFill>
                  <a:srgbClr val="002060"/>
                </a:solidFill>
                <a:latin typeface="Times New Roman" pitchFamily="18" charset="0"/>
                <a:cs typeface="Times New Roman" pitchFamily="18" charset="0"/>
              </a:rPr>
              <a:t>D</a:t>
            </a:r>
            <a:r>
              <a:rPr lang="en-GB" altLang="en-US" sz="3000" b="1" i="1" dirty="0" err="1" smtClean="0">
                <a:solidFill>
                  <a:srgbClr val="002060"/>
                </a:solidFill>
                <a:latin typeface="Times New Roman" pitchFamily="18" charset="0"/>
                <a:cs typeface="Times New Roman" pitchFamily="18" charset="0"/>
              </a:rPr>
              <a:t>ựa</a:t>
            </a:r>
            <a:r>
              <a:rPr lang="en-GB" altLang="en-US" sz="3000" b="1" i="1" dirty="0" smtClean="0">
                <a:solidFill>
                  <a:srgbClr val="002060"/>
                </a:solidFill>
                <a:latin typeface="Times New Roman" pitchFamily="18" charset="0"/>
                <a:cs typeface="Times New Roman" pitchFamily="18" charset="0"/>
              </a:rPr>
              <a:t> </a:t>
            </a:r>
            <a:r>
              <a:rPr lang="en-GB" altLang="en-US" sz="3000" b="1" i="1" dirty="0" err="1" smtClean="0">
                <a:solidFill>
                  <a:srgbClr val="002060"/>
                </a:solidFill>
                <a:latin typeface="Times New Roman" pitchFamily="18" charset="0"/>
                <a:cs typeface="Times New Roman" pitchFamily="18" charset="0"/>
              </a:rPr>
              <a:t>vào</a:t>
            </a:r>
            <a:r>
              <a:rPr lang="en-GB" altLang="en-US" sz="3000" b="1" i="1" dirty="0" smtClean="0">
                <a:solidFill>
                  <a:srgbClr val="002060"/>
                </a:solidFill>
                <a:latin typeface="Times New Roman" pitchFamily="18" charset="0"/>
                <a:cs typeface="Times New Roman" pitchFamily="18" charset="0"/>
              </a:rPr>
              <a:t> </a:t>
            </a:r>
            <a:r>
              <a:rPr lang="en-GB" altLang="en-US" sz="3000" b="1" i="1" dirty="0" err="1" smtClean="0">
                <a:solidFill>
                  <a:srgbClr val="002060"/>
                </a:solidFill>
                <a:latin typeface="Times New Roman" pitchFamily="18" charset="0"/>
                <a:cs typeface="Times New Roman" pitchFamily="18" charset="0"/>
              </a:rPr>
              <a:t>hình</a:t>
            </a:r>
            <a:r>
              <a:rPr lang="en-GB" altLang="en-US" sz="3000" b="1" i="1" dirty="0" smtClean="0">
                <a:solidFill>
                  <a:srgbClr val="002060"/>
                </a:solidFill>
                <a:latin typeface="Times New Roman" pitchFamily="18" charset="0"/>
                <a:cs typeface="Times New Roman" pitchFamily="18" charset="0"/>
              </a:rPr>
              <a:t> 5.2, </a:t>
            </a:r>
            <a:r>
              <a:rPr lang="en-GB" altLang="en-US" sz="3000" b="1" i="1" dirty="0" err="1" smtClean="0">
                <a:solidFill>
                  <a:srgbClr val="002060"/>
                </a:solidFill>
                <a:latin typeface="Times New Roman" pitchFamily="18" charset="0"/>
                <a:cs typeface="Times New Roman" pitchFamily="18" charset="0"/>
              </a:rPr>
              <a:t>hình</a:t>
            </a:r>
            <a:r>
              <a:rPr lang="en-GB" altLang="en-US" sz="3000" b="1" i="1" dirty="0" smtClean="0">
                <a:solidFill>
                  <a:srgbClr val="002060"/>
                </a:solidFill>
                <a:latin typeface="Times New Roman" pitchFamily="18" charset="0"/>
                <a:cs typeface="Times New Roman" pitchFamily="18" charset="0"/>
              </a:rPr>
              <a:t> 5.3 </a:t>
            </a:r>
            <a:r>
              <a:rPr lang="en-GB" altLang="en-US" sz="3000" b="1" i="1" dirty="0" err="1" smtClean="0">
                <a:solidFill>
                  <a:srgbClr val="002060"/>
                </a:solidFill>
                <a:latin typeface="Times New Roman" pitchFamily="18" charset="0"/>
                <a:cs typeface="Times New Roman" pitchFamily="18" charset="0"/>
              </a:rPr>
              <a:t>và</a:t>
            </a:r>
            <a:r>
              <a:rPr lang="en-GB" altLang="en-US" sz="3000" b="1" i="1" dirty="0" smtClean="0">
                <a:solidFill>
                  <a:srgbClr val="002060"/>
                </a:solidFill>
                <a:latin typeface="Times New Roman" pitchFamily="18" charset="0"/>
                <a:cs typeface="Times New Roman" pitchFamily="18" charset="0"/>
              </a:rPr>
              <a:t> </a:t>
            </a:r>
            <a:r>
              <a:rPr lang="en-GB" altLang="en-US" sz="3000" b="1" i="1" dirty="0" err="1" smtClean="0">
                <a:solidFill>
                  <a:srgbClr val="002060"/>
                </a:solidFill>
                <a:latin typeface="Times New Roman" pitchFamily="18" charset="0"/>
                <a:cs typeface="Times New Roman" pitchFamily="18" charset="0"/>
              </a:rPr>
              <a:t>thông</a:t>
            </a:r>
            <a:r>
              <a:rPr lang="en-GB" altLang="en-US" sz="3000" b="1" i="1" dirty="0" smtClean="0">
                <a:solidFill>
                  <a:srgbClr val="002060"/>
                </a:solidFill>
                <a:latin typeface="Times New Roman" pitchFamily="18" charset="0"/>
                <a:cs typeface="Times New Roman" pitchFamily="18" charset="0"/>
              </a:rPr>
              <a:t> tin </a:t>
            </a:r>
            <a:r>
              <a:rPr lang="en-GB" altLang="en-US" sz="3000" b="1" i="1" dirty="0" err="1" smtClean="0">
                <a:solidFill>
                  <a:srgbClr val="002060"/>
                </a:solidFill>
                <a:latin typeface="Times New Roman" pitchFamily="18" charset="0"/>
                <a:cs typeface="Times New Roman" pitchFamily="18" charset="0"/>
              </a:rPr>
              <a:t>trong</a:t>
            </a:r>
            <a:r>
              <a:rPr lang="en-GB" altLang="en-US" sz="3000" b="1" i="1" dirty="0" smtClean="0">
                <a:solidFill>
                  <a:srgbClr val="002060"/>
                </a:solidFill>
                <a:latin typeface="Times New Roman" pitchFamily="18" charset="0"/>
                <a:cs typeface="Times New Roman" pitchFamily="18" charset="0"/>
              </a:rPr>
              <a:t> SGK, </a:t>
            </a:r>
            <a:r>
              <a:rPr lang="en-GB" altLang="en-US" sz="3000" b="1" i="1" dirty="0" err="1" smtClean="0">
                <a:solidFill>
                  <a:srgbClr val="002060"/>
                </a:solidFill>
                <a:latin typeface="Times New Roman" pitchFamily="18" charset="0"/>
                <a:cs typeface="Times New Roman" pitchFamily="18" charset="0"/>
              </a:rPr>
              <a:t>hãy</a:t>
            </a:r>
            <a:r>
              <a:rPr lang="en-GB" altLang="en-US" sz="3000" b="1" i="1" dirty="0" smtClean="0">
                <a:solidFill>
                  <a:srgbClr val="002060"/>
                </a:solidFill>
                <a:latin typeface="Times New Roman" pitchFamily="18" charset="0"/>
                <a:cs typeface="Times New Roman" pitchFamily="18" charset="0"/>
              </a:rPr>
              <a:t> </a:t>
            </a:r>
            <a:r>
              <a:rPr lang="en-GB" altLang="en-US" sz="3000" b="1" i="1" dirty="0" err="1" smtClean="0">
                <a:solidFill>
                  <a:srgbClr val="002060"/>
                </a:solidFill>
                <a:latin typeface="Times New Roman" pitchFamily="18" charset="0"/>
                <a:cs typeface="Times New Roman" pitchFamily="18" charset="0"/>
              </a:rPr>
              <a:t>hoàn</a:t>
            </a:r>
            <a:r>
              <a:rPr lang="en-GB" altLang="en-US" sz="3000" b="1" i="1" dirty="0" smtClean="0">
                <a:solidFill>
                  <a:srgbClr val="002060"/>
                </a:solidFill>
                <a:latin typeface="Times New Roman" pitchFamily="18" charset="0"/>
                <a:cs typeface="Times New Roman" pitchFamily="18" charset="0"/>
              </a:rPr>
              <a:t> </a:t>
            </a:r>
            <a:r>
              <a:rPr lang="en-GB" altLang="en-US" sz="3000" b="1" i="1" dirty="0" err="1" smtClean="0">
                <a:solidFill>
                  <a:srgbClr val="002060"/>
                </a:solidFill>
                <a:latin typeface="Times New Roman" pitchFamily="18" charset="0"/>
                <a:cs typeface="Times New Roman" pitchFamily="18" charset="0"/>
              </a:rPr>
              <a:t>thiện</a:t>
            </a:r>
            <a:r>
              <a:rPr lang="en-GB" altLang="en-US" sz="3000" b="1" i="1" dirty="0" smtClean="0">
                <a:solidFill>
                  <a:srgbClr val="002060"/>
                </a:solidFill>
                <a:latin typeface="Times New Roman" pitchFamily="18" charset="0"/>
                <a:cs typeface="Times New Roman" pitchFamily="18" charset="0"/>
              </a:rPr>
              <a:t> </a:t>
            </a:r>
            <a:r>
              <a:rPr lang="en-GB" altLang="en-US" sz="3000" b="1" i="1" dirty="0" err="1" smtClean="0">
                <a:solidFill>
                  <a:srgbClr val="002060"/>
                </a:solidFill>
                <a:latin typeface="Times New Roman" pitchFamily="18" charset="0"/>
                <a:cs typeface="Times New Roman" pitchFamily="18" charset="0"/>
              </a:rPr>
              <a:t>nội</a:t>
            </a:r>
            <a:r>
              <a:rPr lang="en-GB" altLang="en-US" sz="3000" b="1" i="1" dirty="0" smtClean="0">
                <a:solidFill>
                  <a:srgbClr val="002060"/>
                </a:solidFill>
                <a:latin typeface="Times New Roman" pitchFamily="18" charset="0"/>
                <a:cs typeface="Times New Roman" pitchFamily="18" charset="0"/>
              </a:rPr>
              <a:t> dung </a:t>
            </a:r>
            <a:r>
              <a:rPr lang="en-GB" altLang="en-US" sz="3000" b="1" i="1" dirty="0" err="1" smtClean="0">
                <a:solidFill>
                  <a:srgbClr val="002060"/>
                </a:solidFill>
                <a:latin typeface="Times New Roman" pitchFamily="18" charset="0"/>
                <a:cs typeface="Times New Roman" pitchFamily="18" charset="0"/>
              </a:rPr>
              <a:t>phiếu</a:t>
            </a:r>
            <a:r>
              <a:rPr lang="en-GB" altLang="en-US" sz="3000" b="1" i="1" dirty="0" smtClean="0">
                <a:solidFill>
                  <a:srgbClr val="002060"/>
                </a:solidFill>
                <a:latin typeface="Times New Roman" pitchFamily="18" charset="0"/>
                <a:cs typeface="Times New Roman" pitchFamily="18" charset="0"/>
              </a:rPr>
              <a:t> </a:t>
            </a:r>
            <a:r>
              <a:rPr lang="en-GB" altLang="en-US" sz="3000" b="1" i="1" dirty="0" err="1" smtClean="0">
                <a:solidFill>
                  <a:srgbClr val="002060"/>
                </a:solidFill>
                <a:latin typeface="Times New Roman" pitchFamily="18" charset="0"/>
                <a:cs typeface="Times New Roman" pitchFamily="18" charset="0"/>
              </a:rPr>
              <a:t>học</a:t>
            </a:r>
            <a:r>
              <a:rPr lang="en-GB" altLang="en-US" sz="3000" b="1" i="1" dirty="0" smtClean="0">
                <a:solidFill>
                  <a:srgbClr val="002060"/>
                </a:solidFill>
                <a:latin typeface="Times New Roman" pitchFamily="18" charset="0"/>
                <a:cs typeface="Times New Roman" pitchFamily="18" charset="0"/>
              </a:rPr>
              <a:t> </a:t>
            </a:r>
            <a:r>
              <a:rPr lang="en-GB" altLang="en-US" sz="3000" b="1" i="1" dirty="0" err="1" smtClean="0">
                <a:solidFill>
                  <a:srgbClr val="002060"/>
                </a:solidFill>
                <a:latin typeface="Times New Roman" pitchFamily="18" charset="0"/>
                <a:cs typeface="Times New Roman" pitchFamily="18" charset="0"/>
              </a:rPr>
              <a:t>tập</a:t>
            </a:r>
            <a:r>
              <a:rPr lang="en-GB" altLang="en-US" sz="3000" b="1" i="1" dirty="0" smtClean="0">
                <a:solidFill>
                  <a:srgbClr val="002060"/>
                </a:solidFill>
                <a:latin typeface="Times New Roman" pitchFamily="18" charset="0"/>
                <a:cs typeface="Times New Roman" pitchFamily="18" charset="0"/>
              </a:rPr>
              <a:t> </a:t>
            </a:r>
            <a:r>
              <a:rPr lang="en-GB" altLang="en-US" sz="3000" b="1" i="1" dirty="0" err="1" smtClean="0">
                <a:solidFill>
                  <a:srgbClr val="002060"/>
                </a:solidFill>
                <a:latin typeface="Times New Roman" pitchFamily="18" charset="0"/>
                <a:cs typeface="Times New Roman" pitchFamily="18" charset="0"/>
              </a:rPr>
              <a:t>số</a:t>
            </a:r>
            <a:r>
              <a:rPr lang="en-GB" altLang="en-US" sz="3000" b="1" i="1" dirty="0" smtClean="0">
                <a:solidFill>
                  <a:srgbClr val="002060"/>
                </a:solidFill>
                <a:latin typeface="Times New Roman" pitchFamily="18" charset="0"/>
                <a:cs typeface="Times New Roman" pitchFamily="18" charset="0"/>
              </a:rPr>
              <a:t> 2.</a:t>
            </a:r>
            <a:br>
              <a:rPr lang="en-GB" altLang="en-US" sz="3000" b="1" i="1" dirty="0" smtClean="0">
                <a:solidFill>
                  <a:srgbClr val="002060"/>
                </a:solidFill>
                <a:latin typeface="Times New Roman" pitchFamily="18" charset="0"/>
                <a:cs typeface="Times New Roman" pitchFamily="18" charset="0"/>
              </a:rPr>
            </a:br>
            <a:endParaRPr lang="en-GB" altLang="en-US" sz="3000" b="1" i="1" dirty="0" smtClean="0">
              <a:solidFill>
                <a:srgbClr val="002060"/>
              </a:solidFill>
              <a:latin typeface="Times New Roman" pitchFamily="18" charset="0"/>
              <a:cs typeface="Times New Roman" pitchFamily="18" charset="0"/>
            </a:endParaRPr>
          </a:p>
        </p:txBody>
      </p:sp>
      <p:graphicFrame>
        <p:nvGraphicFramePr>
          <p:cNvPr id="3" name="Content Placeholder 2"/>
          <p:cNvGraphicFramePr>
            <a:graphicFrameLocks noGrp="1"/>
          </p:cNvGraphicFramePr>
          <p:nvPr>
            <p:ph sz="half" idx="1"/>
          </p:nvPr>
        </p:nvGraphicFramePr>
        <p:xfrm>
          <a:off x="685800" y="1698625"/>
          <a:ext cx="11255375" cy="4598035"/>
        </p:xfrm>
        <a:graphic>
          <a:graphicData uri="http://schemas.openxmlformats.org/drawingml/2006/table">
            <a:tbl>
              <a:tblPr firstRow="1" bandRow="1">
                <a:tableStyleId>{5940675A-B579-460E-94D1-54222C63F5DA}</a:tableStyleId>
              </a:tblPr>
              <a:tblGrid>
                <a:gridCol w="2721513">
                  <a:extLst>
                    <a:ext uri="{9D8B030D-6E8A-4147-A177-3AD203B41FA5}">
                      <a16:colId xmlns:a16="http://schemas.microsoft.com/office/drawing/2014/main" val="20000"/>
                    </a:ext>
                  </a:extLst>
                </a:gridCol>
                <a:gridCol w="8533862">
                  <a:extLst>
                    <a:ext uri="{9D8B030D-6E8A-4147-A177-3AD203B41FA5}">
                      <a16:colId xmlns:a16="http://schemas.microsoft.com/office/drawing/2014/main" val="20001"/>
                    </a:ext>
                  </a:extLst>
                </a:gridCol>
              </a:tblGrid>
              <a:tr h="770890">
                <a:tc>
                  <a:txBody>
                    <a:bodyPr/>
                    <a:lstStyle/>
                    <a:p>
                      <a:pPr indent="0" algn="ctr">
                        <a:buNone/>
                      </a:pPr>
                      <a:r>
                        <a:rPr lang="en-US" sz="2800" b="1">
                          <a:highlight>
                            <a:srgbClr val="FFFF00"/>
                          </a:highlight>
                          <a:latin typeface="Times New Roman" panose="02020603050405020304" pitchFamily="18" charset="0"/>
                          <a:cs typeface="Times New Roman" panose="02020603050405020304" pitchFamily="18" charset="0"/>
                        </a:rPr>
                        <a:t>Câu hỏi</a:t>
                      </a:r>
                      <a:endParaRPr lang="en-US" altLang="en-US" sz="2800" b="1">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00"/>
                    </a:solidFill>
                  </a:tcPr>
                </a:tc>
                <a:tc>
                  <a:txBody>
                    <a:bodyPr/>
                    <a:lstStyle/>
                    <a:p>
                      <a:pPr indent="0" algn="ctr">
                        <a:buNone/>
                      </a:pPr>
                      <a:r>
                        <a:rPr lang="en-US" sz="2800" b="1">
                          <a:highlight>
                            <a:srgbClr val="FFFF00"/>
                          </a:highlight>
                          <a:latin typeface="Times New Roman" panose="02020603050405020304" pitchFamily="18" charset="0"/>
                          <a:cs typeface="Times New Roman" panose="02020603050405020304" pitchFamily="18" charset="0"/>
                        </a:rPr>
                        <a:t>Trả lời</a:t>
                      </a:r>
                      <a:endParaRPr lang="en-US" altLang="en-US" sz="2800" b="1">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761365">
                <a:tc>
                  <a:txBody>
                    <a:bodyPr/>
                    <a:lstStyle/>
                    <a:p>
                      <a:pPr indent="0">
                        <a:buNone/>
                      </a:pPr>
                      <a:r>
                        <a:rPr lang="en-US" sz="2800" b="0">
                          <a:latin typeface="Arial" pitchFamily="34" charset="0"/>
                          <a:cs typeface="Arial" pitchFamily="34" charset="0"/>
                        </a:rPr>
                        <a:t>Hình dạng của Trái Đất?</a:t>
                      </a:r>
                      <a:endParaRPr lang="en-US" altLang="en-US" sz="2800" b="0">
                        <a:latin typeface="Arial" pitchFamily="34" charset="0"/>
                        <a:ea typeface="Times New Roman" panose="02020603050405020304" pitchFamily="18" charset="0"/>
                        <a:cs typeface="Arial"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latin typeface="Arial" pitchFamily="34" charset="0"/>
                          <a:cs typeface="Arial" pitchFamily="34" charset="0"/>
                        </a:rPr>
                        <a:t>- Hình dạng</a:t>
                      </a:r>
                      <a:r>
                        <a:rPr lang="en-US" sz="2800" b="0" smtClean="0">
                          <a:latin typeface="Arial" pitchFamily="34" charset="0"/>
                          <a:cs typeface="Arial" pitchFamily="34" charset="0"/>
                        </a:rPr>
                        <a:t>: </a:t>
                      </a:r>
                      <a:endParaRPr lang="en-US" altLang="en-US" sz="2800" b="0">
                        <a:latin typeface="Arial" pitchFamily="34" charset="0"/>
                        <a:ea typeface="Times New Roman" panose="02020603050405020304" pitchFamily="18" charset="0"/>
                        <a:cs typeface="Arial" pitchFamily="34" charset="0"/>
                      </a:endParaRPr>
                    </a:p>
                  </a:txBody>
                  <a:tcPr marL="68580" marR="68580" marT="0" marB="0">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9925">
                <a:tc rowSpan="3">
                  <a:txBody>
                    <a:bodyPr/>
                    <a:lstStyle/>
                    <a:p>
                      <a:pPr indent="0">
                        <a:buNone/>
                      </a:pPr>
                      <a:r>
                        <a:rPr lang="en-US" sz="2800" b="0">
                          <a:latin typeface="Arial" pitchFamily="34" charset="0"/>
                          <a:cs typeface="Arial" pitchFamily="34" charset="0"/>
                        </a:rPr>
                        <a:t>Mô tả kích thước của Trái Đất?</a:t>
                      </a:r>
                      <a:endParaRPr lang="en-US" altLang="en-US" sz="2800" b="0">
                        <a:latin typeface="Arial" pitchFamily="34" charset="0"/>
                        <a:ea typeface="Times New Roman" panose="02020603050405020304" pitchFamily="18" charset="0"/>
                        <a:cs typeface="Arial" pitchFamily="34" charset="0"/>
                      </a:endParaRPr>
                    </a:p>
                  </a:txBody>
                  <a:tcPr marL="68580" marR="68580" marT="0" marB="0">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en-US" sz="2800" b="0">
                          <a:latin typeface="Arial" pitchFamily="34" charset="0"/>
                          <a:cs typeface="Arial" pitchFamily="34" charset="0"/>
                        </a:rPr>
                        <a:t>- Độ d</a:t>
                      </a:r>
                      <a:r>
                        <a:rPr lang="en-US" sz="2800" b="0">
                          <a:latin typeface="Arial" pitchFamily="34" charset="0"/>
                          <a:ea typeface="Times New Roman" panose="02020603050405020304" pitchFamily="18" charset="0"/>
                          <a:cs typeface="Arial" pitchFamily="34" charset="0"/>
                        </a:rPr>
                        <a:t>à</a:t>
                      </a:r>
                      <a:r>
                        <a:rPr lang="en-US" sz="2800" b="0">
                          <a:latin typeface="Arial" pitchFamily="34" charset="0"/>
                          <a:cs typeface="Arial" pitchFamily="34" charset="0"/>
                        </a:rPr>
                        <a:t>i của bán kính Trái Đất tại Xích đạo:  </a:t>
                      </a:r>
                      <a:endParaRPr lang="en-US" altLang="en-US" sz="2800" b="0">
                        <a:latin typeface="Arial" pitchFamily="34" charset="0"/>
                        <a:ea typeface="Times New Roman" panose="02020603050405020304" pitchFamily="18" charset="0"/>
                        <a:cs typeface="Arial" pitchFamily="34" charset="0"/>
                      </a:endParaRPr>
                    </a:p>
                  </a:txBody>
                  <a:tcPr marL="68580" marR="68580"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200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800" b="0" smtClean="0">
                          <a:latin typeface="Arial" pitchFamily="34" charset="0"/>
                          <a:ea typeface="Times New Roman" panose="02020603050405020304" pitchFamily="18" charset="0"/>
                          <a:cs typeface="Arial" pitchFamily="34" charset="0"/>
                        </a:rPr>
                        <a:t>- </a:t>
                      </a:r>
                      <a:r>
                        <a:rPr lang="en-US" sz="2800" b="0" smtClean="0">
                          <a:latin typeface="Arial" pitchFamily="34" charset="0"/>
                          <a:cs typeface="Arial" pitchFamily="34" charset="0"/>
                        </a:rPr>
                        <a:t>Độ d</a:t>
                      </a:r>
                      <a:r>
                        <a:rPr lang="en-US" sz="2800" b="0" smtClean="0">
                          <a:latin typeface="Arial" pitchFamily="34" charset="0"/>
                          <a:ea typeface="Times New Roman" panose="02020603050405020304" pitchFamily="18" charset="0"/>
                          <a:cs typeface="Arial" pitchFamily="34" charset="0"/>
                        </a:rPr>
                        <a:t>à</a:t>
                      </a:r>
                      <a:r>
                        <a:rPr lang="en-US" sz="2800" b="0" smtClean="0">
                          <a:latin typeface="Arial" pitchFamily="34" charset="0"/>
                          <a:cs typeface="Arial" pitchFamily="34" charset="0"/>
                        </a:rPr>
                        <a:t>i đường Xích đạo:</a:t>
                      </a:r>
                      <a:endParaRPr lang="en-US" altLang="en-US" sz="2800" b="0" smtClean="0">
                        <a:latin typeface="Arial" pitchFamily="34" charset="0"/>
                        <a:ea typeface="Times New Roman" panose="02020603050405020304" pitchFamily="18" charset="0"/>
                        <a:cs typeface="Arial" pitchFamily="34" charset="0"/>
                      </a:endParaRPr>
                    </a:p>
                  </a:txBody>
                  <a:tcPr marL="68580" marR="68580"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0890">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altLang="en-US" sz="2800" b="0" smtClean="0">
                          <a:latin typeface="Arial" pitchFamily="34" charset="0"/>
                          <a:ea typeface="Times New Roman" panose="02020603050405020304" pitchFamily="18" charset="0"/>
                          <a:cs typeface="Arial" pitchFamily="34" charset="0"/>
                        </a:rPr>
                        <a:t>- </a:t>
                      </a:r>
                      <a:r>
                        <a:rPr lang="en-US" altLang="en-US" sz="2800" b="0" noProof="1" smtClean="0">
                          <a:solidFill>
                            <a:schemeClr val="tx1"/>
                          </a:solidFill>
                          <a:latin typeface="Arial" panose="020B0604020202020204" pitchFamily="34" charset="0"/>
                          <a:ea typeface="+mn-ea"/>
                          <a:cs typeface="Arial" panose="020B0604020202020204" pitchFamily="34" charset="0"/>
                          <a:sym typeface="+mn-ea"/>
                        </a:rPr>
                        <a:t>D</a:t>
                      </a:r>
                      <a:r>
                        <a:rPr lang="en-US" sz="2800" b="0" noProof="1" smtClean="0">
                          <a:solidFill>
                            <a:schemeClr val="tx1"/>
                          </a:solidFill>
                          <a:latin typeface="Arial" panose="020B0604020202020204" pitchFamily="34" charset="0"/>
                          <a:cs typeface="Arial" panose="020B0604020202020204" pitchFamily="34" charset="0"/>
                          <a:sym typeface="+mn-ea"/>
                        </a:rPr>
                        <a:t>iện tích bề mặt</a:t>
                      </a:r>
                      <a:r>
                        <a:rPr lang="en-US" sz="2800" b="1" noProof="1" smtClean="0">
                          <a:solidFill>
                            <a:srgbClr val="FF0000"/>
                          </a:solidFill>
                          <a:latin typeface="Arial" panose="020B0604020202020204" pitchFamily="34" charset="0"/>
                          <a:cs typeface="Arial" panose="020B0604020202020204" pitchFamily="34" charset="0"/>
                          <a:sym typeface="+mn-ea"/>
                        </a:rPr>
                        <a:t>:</a:t>
                      </a:r>
                      <a:endParaRPr lang="en-US" altLang="en-US" sz="2800" b="0">
                        <a:latin typeface="Arial" pitchFamily="34" charset="0"/>
                        <a:ea typeface="Times New Roman" panose="02020603050405020304" pitchFamily="18" charset="0"/>
                        <a:cs typeface="Arial"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708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smtClean="0">
                          <a:latin typeface="Arial" pitchFamily="34" charset="0"/>
                          <a:cs typeface="Arial" pitchFamily="34" charset="0"/>
                        </a:rPr>
                        <a:t>=&gt; Kết luận:</a:t>
                      </a:r>
                      <a:endParaRPr lang="en-US" altLang="en-US" sz="2800" b="0" smtClean="0">
                        <a:latin typeface="Arial" pitchFamily="34" charset="0"/>
                        <a:ea typeface="Times New Roman" panose="02020603050405020304" pitchFamily="18" charset="0"/>
                        <a:cs typeface="Arial" pitchFamily="34" charset="0"/>
                      </a:endParaRPr>
                    </a:p>
                  </a:txBody>
                  <a:tcPr marL="68580" marR="68580" marT="0" marB="0">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2800" b="0">
                        <a:latin typeface="Arial" pitchFamily="34" charset="0"/>
                        <a:ea typeface="Times New Roman" panose="02020603050405020304" pitchFamily="18" charset="0"/>
                        <a:cs typeface="Arial"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16389" name="Picture 7" descr="Quy trình làm việc nhóm cơ bản | #teamp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238"/>
            <a:ext cx="1905000"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
          <p:cNvSpPr txBox="1"/>
          <p:nvPr/>
        </p:nvSpPr>
        <p:spPr>
          <a:xfrm>
            <a:off x="5603875" y="2528888"/>
            <a:ext cx="1651000" cy="4603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altLang="en-GB" sz="2400" b="1" noProof="1">
                <a:solidFill>
                  <a:srgbClr val="FF0000"/>
                </a:solidFill>
                <a:latin typeface="Arial" panose="020B0604020202020204" pitchFamily="34" charset="0"/>
                <a:cs typeface="Arial" panose="020B0604020202020204" pitchFamily="34" charset="0"/>
              </a:rPr>
              <a:t>Hình cầu</a:t>
            </a:r>
          </a:p>
        </p:txBody>
      </p:sp>
      <p:sp>
        <p:nvSpPr>
          <p:cNvPr id="11" name="Text Box 1"/>
          <p:cNvSpPr txBox="1"/>
          <p:nvPr/>
        </p:nvSpPr>
        <p:spPr>
          <a:xfrm>
            <a:off x="10379075" y="3381375"/>
            <a:ext cx="1562100" cy="461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400" b="1" noProof="1">
                <a:solidFill>
                  <a:srgbClr val="FF0000"/>
                </a:solidFill>
                <a:latin typeface="Arial" panose="020B0604020202020204" pitchFamily="34" charset="0"/>
                <a:cs typeface="Arial" panose="020B0604020202020204" pitchFamily="34" charset="0"/>
                <a:sym typeface="+mn-ea"/>
              </a:rPr>
              <a:t>6378 km</a:t>
            </a:r>
            <a:endParaRPr lang="en-US" altLang="en-GB" sz="2400" b="1" noProof="1">
              <a:solidFill>
                <a:srgbClr val="FF0000"/>
              </a:solidFill>
              <a:latin typeface="Arial" panose="020B0604020202020204" pitchFamily="34" charset="0"/>
              <a:cs typeface="Arial" panose="020B0604020202020204" pitchFamily="34" charset="0"/>
            </a:endParaRPr>
          </a:p>
        </p:txBody>
      </p:sp>
      <p:sp>
        <p:nvSpPr>
          <p:cNvPr id="12" name="Text Box 1"/>
          <p:cNvSpPr txBox="1"/>
          <p:nvPr/>
        </p:nvSpPr>
        <p:spPr>
          <a:xfrm>
            <a:off x="7650163" y="4083050"/>
            <a:ext cx="1651000" cy="4603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400" b="1">
                <a:solidFill>
                  <a:srgbClr val="FF0000"/>
                </a:solidFill>
                <a:latin typeface="Arial" pitchFamily="34" charset="0"/>
                <a:cs typeface="Arial" pitchFamily="34" charset="0"/>
              </a:rPr>
              <a:t>40076 km</a:t>
            </a:r>
            <a:endParaRPr lang="en-US" altLang="en-GB" sz="2400" b="1" noProof="1">
              <a:solidFill>
                <a:srgbClr val="FF0000"/>
              </a:solidFill>
              <a:latin typeface="Arial" panose="020B0604020202020204" pitchFamily="34" charset="0"/>
              <a:cs typeface="Arial" panose="020B0604020202020204" pitchFamily="34" charset="0"/>
            </a:endParaRPr>
          </a:p>
        </p:txBody>
      </p:sp>
      <p:sp>
        <p:nvSpPr>
          <p:cNvPr id="13" name="Text Box 1"/>
          <p:cNvSpPr txBox="1"/>
          <p:nvPr/>
        </p:nvSpPr>
        <p:spPr>
          <a:xfrm>
            <a:off x="3565525" y="5561013"/>
            <a:ext cx="8375650" cy="523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altLang="en-GB" sz="2800" b="1" noProof="1">
                <a:solidFill>
                  <a:srgbClr val="FF0000"/>
                </a:solidFill>
                <a:latin typeface="Arial" panose="020B0604020202020204" pitchFamily="34" charset="0"/>
                <a:cs typeface="Arial" panose="020B0604020202020204" pitchFamily="34" charset="0"/>
              </a:rPr>
              <a:t>Trái đất có dạng hình cầu và kích thước rất lớn</a:t>
            </a:r>
          </a:p>
        </p:txBody>
      </p:sp>
      <p:sp>
        <p:nvSpPr>
          <p:cNvPr id="15" name="Text Box 1"/>
          <p:cNvSpPr txBox="1"/>
          <p:nvPr/>
        </p:nvSpPr>
        <p:spPr>
          <a:xfrm>
            <a:off x="6926263" y="4768850"/>
            <a:ext cx="2832100" cy="461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400" b="1" noProof="1">
                <a:solidFill>
                  <a:srgbClr val="FF0000"/>
                </a:solidFill>
                <a:latin typeface="Arial" panose="020B0604020202020204" pitchFamily="34" charset="0"/>
                <a:cs typeface="Arial" panose="020B0604020202020204" pitchFamily="34" charset="0"/>
                <a:sym typeface="+mn-ea"/>
              </a:rPr>
              <a:t>510 triệu km2</a:t>
            </a:r>
            <a:endParaRPr lang="en-US" altLang="en-GB" sz="2400" b="1" noProof="1">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noChangeArrowheads="1"/>
          </p:cNvSpPr>
          <p:nvPr>
            <p:ph type="title"/>
          </p:nvPr>
        </p:nvSpPr>
        <p:spPr>
          <a:xfrm>
            <a:off x="0" y="527050"/>
            <a:ext cx="11344275" cy="1325563"/>
          </a:xfrm>
        </p:spPr>
        <p:txBody>
          <a:bodyPr/>
          <a:lstStyle/>
          <a:p>
            <a:pPr algn="ctr" eaLnBrk="1" hangingPunct="1"/>
            <a:r>
              <a:rPr lang="en-US" altLang="en-GB" b="1" smtClean="0">
                <a:latin typeface="Arial" panose="020B0604020202020204" pitchFamily="34" charset="0"/>
              </a:rPr>
              <a:t>2. Hình dạng và kích thước của Trái Đất</a:t>
            </a:r>
            <a:br>
              <a:rPr lang="en-US" altLang="en-GB" b="1" smtClean="0">
                <a:latin typeface="Arial" panose="020B0604020202020204" pitchFamily="34" charset="0"/>
              </a:rPr>
            </a:br>
            <a:endParaRPr lang="en-US" altLang="en-GB" b="1" smtClean="0">
              <a:latin typeface="Arial" panose="020B0604020202020204" pitchFamily="34" charset="0"/>
            </a:endParaRPr>
          </a:p>
        </p:txBody>
      </p:sp>
      <p:sp>
        <p:nvSpPr>
          <p:cNvPr id="6" name="Flowchart: Alternate Process 5"/>
          <p:cNvSpPr/>
          <p:nvPr/>
        </p:nvSpPr>
        <p:spPr>
          <a:xfrm>
            <a:off x="1871663" y="1852613"/>
            <a:ext cx="8907462" cy="701675"/>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3600" b="1" noProof="1">
                <a:solidFill>
                  <a:srgbClr val="FF0000"/>
                </a:solidFill>
                <a:latin typeface="Arial" panose="020B0604020202020204" pitchFamily="34" charset="0"/>
                <a:cs typeface="Arial" panose="020B0604020202020204" pitchFamily="34" charset="0"/>
                <a:sym typeface="+mn-ea"/>
              </a:rPr>
              <a:t>Trái Đất có dạng hình cầu. </a:t>
            </a:r>
            <a:endParaRPr lang="en-US" altLang="en-US" sz="3600" b="1" noProof="1">
              <a:solidFill>
                <a:srgbClr val="FF0000"/>
              </a:solidFill>
              <a:latin typeface="Arial" panose="020B0604020202020204" pitchFamily="34" charset="0"/>
              <a:cs typeface="Arial" panose="020B0604020202020204" pitchFamily="34" charset="0"/>
              <a:sym typeface="+mn-ea"/>
            </a:endParaRPr>
          </a:p>
        </p:txBody>
      </p:sp>
      <p:sp>
        <p:nvSpPr>
          <p:cNvPr id="7" name="Flowchart: Alternate Process 6"/>
          <p:cNvSpPr/>
          <p:nvPr/>
        </p:nvSpPr>
        <p:spPr>
          <a:xfrm>
            <a:off x="1936750" y="3219740"/>
            <a:ext cx="10085532" cy="2123137"/>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lstStyle/>
          <a:p>
            <a:pPr algn="just" eaLnBrk="1" hangingPunct="1">
              <a:defRPr/>
            </a:pPr>
            <a:r>
              <a:rPr lang="en-US" sz="3200" b="1" noProof="1">
                <a:solidFill>
                  <a:srgbClr val="FF0000"/>
                </a:solidFill>
                <a:latin typeface="Arial" panose="020B0604020202020204" pitchFamily="34" charset="0"/>
                <a:cs typeface="Arial" panose="020B0604020202020204" pitchFamily="34" charset="0"/>
                <a:sym typeface="+mn-ea"/>
              </a:rPr>
              <a:t>Kích thước: Bán kính </a:t>
            </a:r>
            <a:r>
              <a:rPr lang="en-US" sz="3200" b="1" noProof="1" smtClean="0">
                <a:solidFill>
                  <a:srgbClr val="FF0000"/>
                </a:solidFill>
                <a:latin typeface="Arial" panose="020B0604020202020204" pitchFamily="34" charset="0"/>
                <a:cs typeface="Arial" panose="020B0604020202020204" pitchFamily="34" charset="0"/>
                <a:sym typeface="+mn-ea"/>
              </a:rPr>
              <a:t>Trái Đất tại xích </a:t>
            </a:r>
            <a:r>
              <a:rPr lang="en-US" sz="3200" b="1" noProof="1">
                <a:solidFill>
                  <a:srgbClr val="FF0000"/>
                </a:solidFill>
                <a:latin typeface="Arial" panose="020B0604020202020204" pitchFamily="34" charset="0"/>
                <a:cs typeface="Arial" panose="020B0604020202020204" pitchFamily="34" charset="0"/>
                <a:sym typeface="+mn-ea"/>
              </a:rPr>
              <a:t>đạo </a:t>
            </a:r>
            <a:r>
              <a:rPr lang="en-US" sz="3200" b="1" noProof="1" smtClean="0">
                <a:solidFill>
                  <a:srgbClr val="FF0000"/>
                </a:solidFill>
                <a:latin typeface="Arial" panose="020B0604020202020204" pitchFamily="34" charset="0"/>
                <a:cs typeface="Arial" panose="020B0604020202020204" pitchFamily="34" charset="0"/>
                <a:sym typeface="+mn-ea"/>
              </a:rPr>
              <a:t>6 378 </a:t>
            </a:r>
            <a:r>
              <a:rPr lang="en-US" sz="3200" b="1" noProof="1">
                <a:solidFill>
                  <a:srgbClr val="FF0000"/>
                </a:solidFill>
                <a:latin typeface="Arial" panose="020B0604020202020204" pitchFamily="34" charset="0"/>
                <a:cs typeface="Arial" panose="020B0604020202020204" pitchFamily="34" charset="0"/>
                <a:sym typeface="+mn-ea"/>
              </a:rPr>
              <a:t>km, </a:t>
            </a:r>
            <a:r>
              <a:rPr lang="en-US" sz="3200" b="1" noProof="1" smtClean="0">
                <a:solidFill>
                  <a:srgbClr val="FF0000"/>
                </a:solidFill>
                <a:latin typeface="Arial" panose="020B0604020202020204" pitchFamily="34" charset="0"/>
                <a:cs typeface="Arial" panose="020B0604020202020204" pitchFamily="34" charset="0"/>
                <a:sym typeface="+mn-ea"/>
              </a:rPr>
              <a:t>độ dài đường xích đạo 40 076km, diện </a:t>
            </a:r>
            <a:r>
              <a:rPr lang="en-US" sz="3200" b="1" noProof="1">
                <a:solidFill>
                  <a:srgbClr val="FF0000"/>
                </a:solidFill>
                <a:latin typeface="Arial" panose="020B0604020202020204" pitchFamily="34" charset="0"/>
                <a:cs typeface="Arial" panose="020B0604020202020204" pitchFamily="34" charset="0"/>
                <a:sym typeface="+mn-ea"/>
              </a:rPr>
              <a:t>tích bề mặt </a:t>
            </a:r>
            <a:r>
              <a:rPr lang="en-US" sz="3200" b="1" noProof="1" smtClean="0">
                <a:solidFill>
                  <a:srgbClr val="FF0000"/>
                </a:solidFill>
                <a:latin typeface="Arial" panose="020B0604020202020204" pitchFamily="34" charset="0"/>
                <a:cs typeface="Arial" panose="020B0604020202020204" pitchFamily="34" charset="0"/>
                <a:sym typeface="+mn-ea"/>
              </a:rPr>
              <a:t>Trái đất 510 </a:t>
            </a:r>
            <a:r>
              <a:rPr lang="en-US" sz="3200" b="1" noProof="1">
                <a:solidFill>
                  <a:srgbClr val="FF0000"/>
                </a:solidFill>
                <a:latin typeface="Arial" panose="020B0604020202020204" pitchFamily="34" charset="0"/>
                <a:cs typeface="Arial" panose="020B0604020202020204" pitchFamily="34" charset="0"/>
                <a:sym typeface="+mn-ea"/>
              </a:rPr>
              <a:t>triệu km2.</a:t>
            </a:r>
            <a:endParaRPr lang="en-US" altLang="en-US" sz="3200" b="1" noProof="1">
              <a:solidFill>
                <a:srgbClr val="FF0000"/>
              </a:solidFill>
              <a:latin typeface="Arial" panose="020B0604020202020204" pitchFamily="34" charset="0"/>
              <a:cs typeface="Arial" panose="020B0604020202020204" pitchFamily="34" charset="0"/>
              <a:sym typeface="+mn-ea"/>
            </a:endParaRPr>
          </a:p>
        </p:txBody>
      </p:sp>
      <p:pic>
        <p:nvPicPr>
          <p:cNvPr id="21509" name="Content Placeholder 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92176" y="3723699"/>
            <a:ext cx="979487" cy="930275"/>
          </a:xfrm>
        </p:spPr>
      </p:pic>
      <p:pic>
        <p:nvPicPr>
          <p:cNvPr id="21510" name="Content Placeholder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763" y="1830388"/>
            <a:ext cx="977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Content Placeholder 8"/>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1023600" y="0"/>
            <a:ext cx="1168400" cy="2146300"/>
          </a:xfrm>
        </p:spPr>
      </p:pic>
      <p:pic>
        <p:nvPicPr>
          <p:cNvPr id="18440" name="Content Placeholder 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53050"/>
            <a:ext cx="143192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1509"/>
                                        </p:tgtEl>
                                        <p:attrNameLst>
                                          <p:attrName>style.visibility</p:attrName>
                                        </p:attrNameLst>
                                      </p:cBhvr>
                                      <p:to>
                                        <p:strVal val="visible"/>
                                      </p:to>
                                    </p:set>
                                    <p:animEffect transition="in" filter="fade">
                                      <p:cBhvr>
                                        <p:cTn id="17" dur="500"/>
                                        <p:tgtEl>
                                          <p:spTgt spid="215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2">
            <a:hlinkClick r:id="rId2" action="ppaction://hlinkfile"/>
          </p:cNvPr>
          <p:cNvSpPr/>
          <p:nvPr/>
        </p:nvSpPr>
        <p:spPr>
          <a:xfrm>
            <a:off x="1662113" y="157163"/>
            <a:ext cx="9417050" cy="830262"/>
          </a:xfrm>
          <a:custGeom>
            <a:avLst/>
            <a:gdLst>
              <a:gd name="txL" fmla="*/ 0 w 3596020"/>
              <a:gd name="txT" fmla="*/ 0 h 830997"/>
              <a:gd name="txR" fmla="*/ 3596020 w 3596020"/>
              <a:gd name="txB" fmla="*/ 830997 h 830997"/>
            </a:gdLst>
            <a:ahLst/>
            <a:cxnLst>
              <a:cxn ang="0">
                <a:pos x="0" y="0"/>
              </a:cxn>
              <a:cxn ang="0">
                <a:pos x="495532" y="0"/>
              </a:cxn>
              <a:cxn ang="0">
                <a:pos x="1027323" y="0"/>
              </a:cxn>
              <a:cxn ang="0">
                <a:pos x="1704149" y="0"/>
              </a:cxn>
              <a:cxn ang="0">
                <a:pos x="2272199" y="0"/>
              </a:cxn>
              <a:cxn ang="0">
                <a:pos x="2912766" y="0"/>
              </a:cxn>
              <a:cxn ang="0">
                <a:pos x="3625850" y="0"/>
              </a:cxn>
              <a:cxn ang="0">
                <a:pos x="3625850" y="406673"/>
              </a:cxn>
              <a:cxn ang="0">
                <a:pos x="3625850" y="829945"/>
              </a:cxn>
              <a:cxn ang="0">
                <a:pos x="3057800" y="829945"/>
              </a:cxn>
              <a:cxn ang="0">
                <a:pos x="2526008" y="829945"/>
              </a:cxn>
              <a:cxn ang="0">
                <a:pos x="2030475" y="829945"/>
              </a:cxn>
              <a:cxn ang="0">
                <a:pos x="1534943" y="829945"/>
              </a:cxn>
              <a:cxn ang="0">
                <a:pos x="1039410" y="829945"/>
              </a:cxn>
              <a:cxn ang="0">
                <a:pos x="543877" y="829945"/>
              </a:cxn>
              <a:cxn ang="0">
                <a:pos x="0" y="829945"/>
              </a:cxn>
              <a:cxn ang="0">
                <a:pos x="0" y="423271"/>
              </a:cxn>
              <a:cxn ang="0">
                <a:pos x="0" y="0"/>
              </a:cxn>
            </a:cxnLst>
            <a:rect l="txL" t="txT" r="txR" b="txB"/>
            <a:pathLst>
              <a:path w="3596020" h="830997" fill="none">
                <a:moveTo>
                  <a:pt x="0" y="0"/>
                </a:moveTo>
                <a:cubicBezTo>
                  <a:pt x="198457" y="-3980"/>
                  <a:pt x="277260" y="38361"/>
                  <a:pt x="491456" y="0"/>
                </a:cubicBezTo>
                <a:cubicBezTo>
                  <a:pt x="705652" y="-38361"/>
                  <a:pt x="878620" y="11957"/>
                  <a:pt x="1018872" y="0"/>
                </a:cubicBezTo>
                <a:cubicBezTo>
                  <a:pt x="1159124" y="-11957"/>
                  <a:pt x="1459396" y="28649"/>
                  <a:pt x="1690129" y="0"/>
                </a:cubicBezTo>
                <a:cubicBezTo>
                  <a:pt x="1920862" y="-28649"/>
                  <a:pt x="1976106" y="42963"/>
                  <a:pt x="2253506" y="0"/>
                </a:cubicBezTo>
                <a:cubicBezTo>
                  <a:pt x="2530906" y="-42963"/>
                  <a:pt x="2715343" y="68189"/>
                  <a:pt x="2888803" y="0"/>
                </a:cubicBezTo>
                <a:cubicBezTo>
                  <a:pt x="3062263" y="-68189"/>
                  <a:pt x="3266337" y="33180"/>
                  <a:pt x="3596020" y="0"/>
                </a:cubicBezTo>
                <a:cubicBezTo>
                  <a:pt x="3597621" y="119736"/>
                  <a:pt x="3584505" y="290074"/>
                  <a:pt x="3596020" y="407189"/>
                </a:cubicBezTo>
                <a:cubicBezTo>
                  <a:pt x="3607535" y="524304"/>
                  <a:pt x="3558881" y="664287"/>
                  <a:pt x="3596020" y="830997"/>
                </a:cubicBezTo>
                <a:cubicBezTo>
                  <a:pt x="3341225" y="867053"/>
                  <a:pt x="3176384" y="823394"/>
                  <a:pt x="3032644" y="830997"/>
                </a:cubicBezTo>
                <a:cubicBezTo>
                  <a:pt x="2888904" y="838600"/>
                  <a:pt x="2620040" y="809368"/>
                  <a:pt x="2505227" y="830997"/>
                </a:cubicBezTo>
                <a:cubicBezTo>
                  <a:pt x="2390414" y="852626"/>
                  <a:pt x="2112273" y="793016"/>
                  <a:pt x="2013771" y="830997"/>
                </a:cubicBezTo>
                <a:cubicBezTo>
                  <a:pt x="1915269" y="868978"/>
                  <a:pt x="1701286" y="819072"/>
                  <a:pt x="1522315" y="830997"/>
                </a:cubicBezTo>
                <a:cubicBezTo>
                  <a:pt x="1343344" y="842922"/>
                  <a:pt x="1208571" y="808198"/>
                  <a:pt x="1030859" y="830997"/>
                </a:cubicBezTo>
                <a:cubicBezTo>
                  <a:pt x="853147" y="853796"/>
                  <a:pt x="662303" y="799813"/>
                  <a:pt x="539403" y="830997"/>
                </a:cubicBezTo>
                <a:cubicBezTo>
                  <a:pt x="416503" y="862181"/>
                  <a:pt x="240008" y="809991"/>
                  <a:pt x="0" y="830997"/>
                </a:cubicBezTo>
                <a:cubicBezTo>
                  <a:pt x="-19832" y="667682"/>
                  <a:pt x="18502" y="553543"/>
                  <a:pt x="0" y="423808"/>
                </a:cubicBezTo>
                <a:cubicBezTo>
                  <a:pt x="-18502" y="294073"/>
                  <a:pt x="11666" y="180653"/>
                  <a:pt x="0" y="0"/>
                </a:cubicBezTo>
                <a:close/>
              </a:path>
              <a:path w="3596020" h="830997" stroke="0">
                <a:moveTo>
                  <a:pt x="0" y="0"/>
                </a:moveTo>
                <a:cubicBezTo>
                  <a:pt x="178965" y="-66471"/>
                  <a:pt x="442969" y="29342"/>
                  <a:pt x="671257" y="0"/>
                </a:cubicBezTo>
                <a:cubicBezTo>
                  <a:pt x="899545" y="-29342"/>
                  <a:pt x="966758" y="5762"/>
                  <a:pt x="1198673" y="0"/>
                </a:cubicBezTo>
                <a:cubicBezTo>
                  <a:pt x="1430588" y="-5762"/>
                  <a:pt x="1560825" y="18486"/>
                  <a:pt x="1833970" y="0"/>
                </a:cubicBezTo>
                <a:cubicBezTo>
                  <a:pt x="2107115" y="-18486"/>
                  <a:pt x="2263374" y="33124"/>
                  <a:pt x="2397347" y="0"/>
                </a:cubicBezTo>
                <a:cubicBezTo>
                  <a:pt x="2531320" y="-33124"/>
                  <a:pt x="2787714" y="36216"/>
                  <a:pt x="2960723" y="0"/>
                </a:cubicBezTo>
                <a:cubicBezTo>
                  <a:pt x="3133732" y="-36216"/>
                  <a:pt x="3364344" y="65937"/>
                  <a:pt x="3596020" y="0"/>
                </a:cubicBezTo>
                <a:cubicBezTo>
                  <a:pt x="3610877" y="165992"/>
                  <a:pt x="3567418" y="272329"/>
                  <a:pt x="3596020" y="407189"/>
                </a:cubicBezTo>
                <a:cubicBezTo>
                  <a:pt x="3624622" y="542049"/>
                  <a:pt x="3575406" y="742496"/>
                  <a:pt x="3596020" y="830997"/>
                </a:cubicBezTo>
                <a:cubicBezTo>
                  <a:pt x="3357838" y="892569"/>
                  <a:pt x="3241893" y="822564"/>
                  <a:pt x="2996683" y="830997"/>
                </a:cubicBezTo>
                <a:cubicBezTo>
                  <a:pt x="2751473" y="839430"/>
                  <a:pt x="2561365" y="803205"/>
                  <a:pt x="2433307" y="830997"/>
                </a:cubicBezTo>
                <a:cubicBezTo>
                  <a:pt x="2305249" y="858789"/>
                  <a:pt x="2112761" y="796507"/>
                  <a:pt x="1905891" y="830997"/>
                </a:cubicBezTo>
                <a:cubicBezTo>
                  <a:pt x="1699021" y="865487"/>
                  <a:pt x="1508666" y="825910"/>
                  <a:pt x="1270594" y="830997"/>
                </a:cubicBezTo>
                <a:cubicBezTo>
                  <a:pt x="1032522" y="836084"/>
                  <a:pt x="863149" y="787623"/>
                  <a:pt x="707217" y="830997"/>
                </a:cubicBezTo>
                <a:cubicBezTo>
                  <a:pt x="551285" y="874371"/>
                  <a:pt x="329702" y="804782"/>
                  <a:pt x="0" y="830997"/>
                </a:cubicBezTo>
                <a:cubicBezTo>
                  <a:pt x="-12349" y="644320"/>
                  <a:pt x="46569" y="519741"/>
                  <a:pt x="0" y="423808"/>
                </a:cubicBezTo>
                <a:cubicBezTo>
                  <a:pt x="-46569" y="327875"/>
                  <a:pt x="9506" y="151180"/>
                  <a:pt x="0" y="0"/>
                </a:cubicBezTo>
                <a:close/>
              </a:path>
            </a:pathLst>
          </a:cu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altLang="en-GB" sz="4800" noProof="1">
                <a:solidFill>
                  <a:schemeClr val="accent6"/>
                </a:solidFill>
                <a:latin typeface="Jokerman" panose="04090605060D06020702" pitchFamily="82" charset="0"/>
              </a:rPr>
              <a:t>LUYỆN</a:t>
            </a:r>
            <a:r>
              <a:rPr lang="en-US" altLang="en-GB" sz="4800" noProof="1">
                <a:solidFill>
                  <a:schemeClr val="tx1"/>
                </a:solidFill>
                <a:latin typeface="Jokerman" panose="04090605060D06020702" pitchFamily="82" charset="0"/>
              </a:rPr>
              <a:t> </a:t>
            </a:r>
            <a:r>
              <a:rPr lang="en-US" altLang="en-GB" sz="4800" noProof="1">
                <a:solidFill>
                  <a:schemeClr val="accent2"/>
                </a:solidFill>
                <a:latin typeface="Jokerman" panose="04090605060D06020702" pitchFamily="82" charset="0"/>
              </a:rPr>
              <a:t>TẬP</a:t>
            </a:r>
          </a:p>
        </p:txBody>
      </p:sp>
      <p:sp>
        <p:nvSpPr>
          <p:cNvPr id="3" name="Flowchart: Alternate Process 2"/>
          <p:cNvSpPr/>
          <p:nvPr/>
        </p:nvSpPr>
        <p:spPr>
          <a:xfrm>
            <a:off x="249382" y="1025238"/>
            <a:ext cx="11606645" cy="1012536"/>
          </a:xfrm>
          <a:prstGeom prst="flowChartAlternateProcess">
            <a:avLst/>
          </a:prstGeom>
          <a:noFill/>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sz="3600" b="1" noProof="1" smtClean="0">
                <a:solidFill>
                  <a:srgbClr val="002060"/>
                </a:solidFill>
                <a:latin typeface="Times New Roman" pitchFamily="18" charset="0"/>
                <a:cs typeface="Times New Roman" pitchFamily="18" charset="0"/>
                <a:sym typeface="+mn-ea"/>
              </a:rPr>
              <a:t>Nội dung nào sau đây không đúng với vị trí Trái Đất trong hệ Mặt Trời .</a:t>
            </a:r>
            <a:endParaRPr lang="en-US" altLang="en-US" sz="3600" b="1" noProof="1">
              <a:solidFill>
                <a:srgbClr val="002060"/>
              </a:solidFill>
              <a:latin typeface="Times New Roman" pitchFamily="18" charset="0"/>
              <a:cs typeface="Times New Roman" pitchFamily="18" charset="0"/>
              <a:sym typeface="+mn-ea"/>
            </a:endParaRPr>
          </a:p>
        </p:txBody>
      </p:sp>
      <p:sp>
        <p:nvSpPr>
          <p:cNvPr id="7" name="Flowchart: Alternate Process 6"/>
          <p:cNvSpPr/>
          <p:nvPr/>
        </p:nvSpPr>
        <p:spPr>
          <a:xfrm>
            <a:off x="249379" y="2171988"/>
            <a:ext cx="11606645" cy="1012536"/>
          </a:xfrm>
          <a:prstGeom prst="flowChartAlternateProcess">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sz="3600" b="1" noProof="1" smtClean="0">
                <a:solidFill>
                  <a:srgbClr val="0033CC"/>
                </a:solidFill>
                <a:latin typeface="Times New Roman" pitchFamily="18" charset="0"/>
                <a:cs typeface="Times New Roman" pitchFamily="18" charset="0"/>
                <a:sym typeface="+mn-ea"/>
              </a:rPr>
              <a:t>A. Nằm ở vị trí thứ 3 từ Mặt Trời trở ra.</a:t>
            </a:r>
            <a:endParaRPr lang="en-US" altLang="en-US" sz="3600" b="1" noProof="1">
              <a:solidFill>
                <a:srgbClr val="0033CC"/>
              </a:solidFill>
              <a:latin typeface="Times New Roman" pitchFamily="18" charset="0"/>
              <a:cs typeface="Times New Roman" pitchFamily="18" charset="0"/>
              <a:sym typeface="+mn-ea"/>
            </a:endParaRPr>
          </a:p>
        </p:txBody>
      </p:sp>
      <p:sp>
        <p:nvSpPr>
          <p:cNvPr id="8" name="Flowchart: Alternate Process 7"/>
          <p:cNvSpPr/>
          <p:nvPr/>
        </p:nvSpPr>
        <p:spPr>
          <a:xfrm>
            <a:off x="249380" y="3184524"/>
            <a:ext cx="11606645" cy="1012536"/>
          </a:xfrm>
          <a:prstGeom prst="flowChartAlternateProcess">
            <a:avLst/>
          </a:prstGeom>
          <a:solidFill>
            <a:srgbClr val="92D050"/>
          </a:solidFill>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sz="3600" b="1" noProof="1" smtClean="0">
                <a:solidFill>
                  <a:srgbClr val="0033CC"/>
                </a:solidFill>
                <a:latin typeface="Times New Roman" pitchFamily="18" charset="0"/>
                <a:cs typeface="Times New Roman" pitchFamily="18" charset="0"/>
                <a:sym typeface="+mn-ea"/>
              </a:rPr>
              <a:t>B.</a:t>
            </a:r>
            <a:r>
              <a:rPr lang="en-US" sz="3600" b="1" noProof="1">
                <a:solidFill>
                  <a:srgbClr val="0033CC"/>
                </a:solidFill>
                <a:latin typeface="Times New Roman" pitchFamily="18" charset="0"/>
                <a:cs typeface="Times New Roman" pitchFamily="18" charset="0"/>
                <a:sym typeface="+mn-ea"/>
              </a:rPr>
              <a:t> Nằm ở vị trí thứ 3 từ </a:t>
            </a:r>
            <a:r>
              <a:rPr lang="en-US" sz="3600" b="1" noProof="1" smtClean="0">
                <a:solidFill>
                  <a:srgbClr val="0033CC"/>
                </a:solidFill>
                <a:latin typeface="Times New Roman" pitchFamily="18" charset="0"/>
                <a:cs typeface="Times New Roman" pitchFamily="18" charset="0"/>
                <a:sym typeface="+mn-ea"/>
              </a:rPr>
              <a:t>ngoài vào Mặt Trời.</a:t>
            </a:r>
            <a:endParaRPr lang="en-US" altLang="en-US" sz="3600" b="1" noProof="1">
              <a:solidFill>
                <a:srgbClr val="0033CC"/>
              </a:solidFill>
              <a:latin typeface="Times New Roman" pitchFamily="18" charset="0"/>
              <a:cs typeface="Times New Roman" pitchFamily="18" charset="0"/>
              <a:sym typeface="+mn-ea"/>
            </a:endParaRPr>
          </a:p>
        </p:txBody>
      </p:sp>
      <p:sp>
        <p:nvSpPr>
          <p:cNvPr id="9" name="Flowchart: Alternate Process 8"/>
          <p:cNvSpPr/>
          <p:nvPr/>
        </p:nvSpPr>
        <p:spPr>
          <a:xfrm>
            <a:off x="249381" y="4399973"/>
            <a:ext cx="11606645" cy="1012536"/>
          </a:xfrm>
          <a:prstGeom prst="flowChartAlternateProcess">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sz="3600" b="1" noProof="1" smtClean="0">
                <a:solidFill>
                  <a:srgbClr val="0033CC"/>
                </a:solidFill>
                <a:latin typeface="Times New Roman" pitchFamily="18" charset="0"/>
                <a:cs typeface="Times New Roman" pitchFamily="18" charset="0"/>
                <a:sym typeface="+mn-ea"/>
              </a:rPr>
              <a:t>C. Khoảng cách đến Mặt Trời gần 150 triệu km</a:t>
            </a:r>
            <a:endParaRPr lang="en-US" altLang="en-US" sz="3600" b="1" noProof="1">
              <a:solidFill>
                <a:srgbClr val="0033CC"/>
              </a:solidFill>
              <a:latin typeface="Times New Roman" pitchFamily="18" charset="0"/>
              <a:cs typeface="Times New Roman" pitchFamily="18" charset="0"/>
              <a:sym typeface="+mn-ea"/>
            </a:endParaRPr>
          </a:p>
        </p:txBody>
      </p:sp>
      <p:sp>
        <p:nvSpPr>
          <p:cNvPr id="10" name="Flowchart: Alternate Process 9"/>
          <p:cNvSpPr/>
          <p:nvPr/>
        </p:nvSpPr>
        <p:spPr>
          <a:xfrm>
            <a:off x="249379" y="5571838"/>
            <a:ext cx="11759047" cy="1012536"/>
          </a:xfrm>
          <a:prstGeom prst="flowChartAlternateProcess">
            <a:avLst/>
          </a:prstGeom>
          <a:solidFill>
            <a:schemeClr val="accent5">
              <a:lumMod val="75000"/>
            </a:schemeClr>
          </a:solidFill>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sz="3600" b="1" noProof="1" smtClean="0">
                <a:solidFill>
                  <a:schemeClr val="bg1"/>
                </a:solidFill>
                <a:latin typeface="Times New Roman" pitchFamily="18" charset="0"/>
                <a:cs typeface="Times New Roman" pitchFamily="18" charset="0"/>
                <a:sym typeface="+mn-ea"/>
              </a:rPr>
              <a:t>D.Khoảng cách từ Trái Đất </a:t>
            </a:r>
            <a:r>
              <a:rPr lang="en-US" sz="3600" b="1" noProof="1">
                <a:solidFill>
                  <a:schemeClr val="bg1"/>
                </a:solidFill>
                <a:latin typeface="Times New Roman" pitchFamily="18" charset="0"/>
                <a:cs typeface="Times New Roman" pitchFamily="18" charset="0"/>
                <a:sym typeface="+mn-ea"/>
              </a:rPr>
              <a:t>đến Mặt </a:t>
            </a:r>
            <a:r>
              <a:rPr lang="en-US" sz="3600" b="1" noProof="1" smtClean="0">
                <a:solidFill>
                  <a:schemeClr val="bg1"/>
                </a:solidFill>
                <a:latin typeface="Times New Roman" pitchFamily="18" charset="0"/>
                <a:cs typeface="Times New Roman" pitchFamily="18" charset="0"/>
                <a:sym typeface="+mn-ea"/>
              </a:rPr>
              <a:t>Trời phù hợp cho sự sống.</a:t>
            </a:r>
            <a:endParaRPr lang="en-US" altLang="en-US" sz="3600" b="1" noProof="1">
              <a:solidFill>
                <a:schemeClr val="bg1"/>
              </a:solidFill>
              <a:latin typeface="Times New Roman" pitchFamily="18" charset="0"/>
              <a:cs typeface="Times New Roman" pitchFamily="18" charset="0"/>
              <a:sym typeface="+mn-ea"/>
            </a:endParaRPr>
          </a:p>
        </p:txBody>
      </p:sp>
      <p:sp>
        <p:nvSpPr>
          <p:cNvPr id="6" name="Oval 5"/>
          <p:cNvSpPr/>
          <p:nvPr/>
        </p:nvSpPr>
        <p:spPr>
          <a:xfrm>
            <a:off x="249382" y="3304309"/>
            <a:ext cx="633845" cy="70658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35589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heel(1)">
                                      <p:cBhvr>
                                        <p:cTn id="4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2">
            <a:hlinkClick r:id="rId2" action="ppaction://hlinkfile"/>
          </p:cNvPr>
          <p:cNvSpPr/>
          <p:nvPr/>
        </p:nvSpPr>
        <p:spPr>
          <a:xfrm>
            <a:off x="1662113" y="157163"/>
            <a:ext cx="9417050" cy="830262"/>
          </a:xfrm>
          <a:custGeom>
            <a:avLst/>
            <a:gdLst>
              <a:gd name="txL" fmla="*/ 0 w 3596020"/>
              <a:gd name="txT" fmla="*/ 0 h 830997"/>
              <a:gd name="txR" fmla="*/ 3596020 w 3596020"/>
              <a:gd name="txB" fmla="*/ 830997 h 830997"/>
            </a:gdLst>
            <a:ahLst/>
            <a:cxnLst>
              <a:cxn ang="0">
                <a:pos x="0" y="0"/>
              </a:cxn>
              <a:cxn ang="0">
                <a:pos x="495532" y="0"/>
              </a:cxn>
              <a:cxn ang="0">
                <a:pos x="1027323" y="0"/>
              </a:cxn>
              <a:cxn ang="0">
                <a:pos x="1704149" y="0"/>
              </a:cxn>
              <a:cxn ang="0">
                <a:pos x="2272199" y="0"/>
              </a:cxn>
              <a:cxn ang="0">
                <a:pos x="2912766" y="0"/>
              </a:cxn>
              <a:cxn ang="0">
                <a:pos x="3625850" y="0"/>
              </a:cxn>
              <a:cxn ang="0">
                <a:pos x="3625850" y="406673"/>
              </a:cxn>
              <a:cxn ang="0">
                <a:pos x="3625850" y="829945"/>
              </a:cxn>
              <a:cxn ang="0">
                <a:pos x="3057800" y="829945"/>
              </a:cxn>
              <a:cxn ang="0">
                <a:pos x="2526008" y="829945"/>
              </a:cxn>
              <a:cxn ang="0">
                <a:pos x="2030475" y="829945"/>
              </a:cxn>
              <a:cxn ang="0">
                <a:pos x="1534943" y="829945"/>
              </a:cxn>
              <a:cxn ang="0">
                <a:pos x="1039410" y="829945"/>
              </a:cxn>
              <a:cxn ang="0">
                <a:pos x="543877" y="829945"/>
              </a:cxn>
              <a:cxn ang="0">
                <a:pos x="0" y="829945"/>
              </a:cxn>
              <a:cxn ang="0">
                <a:pos x="0" y="423271"/>
              </a:cxn>
              <a:cxn ang="0">
                <a:pos x="0" y="0"/>
              </a:cxn>
            </a:cxnLst>
            <a:rect l="txL" t="txT" r="txR" b="txB"/>
            <a:pathLst>
              <a:path w="3596020" h="830997" fill="none">
                <a:moveTo>
                  <a:pt x="0" y="0"/>
                </a:moveTo>
                <a:cubicBezTo>
                  <a:pt x="198457" y="-3980"/>
                  <a:pt x="277260" y="38361"/>
                  <a:pt x="491456" y="0"/>
                </a:cubicBezTo>
                <a:cubicBezTo>
                  <a:pt x="705652" y="-38361"/>
                  <a:pt x="878620" y="11957"/>
                  <a:pt x="1018872" y="0"/>
                </a:cubicBezTo>
                <a:cubicBezTo>
                  <a:pt x="1159124" y="-11957"/>
                  <a:pt x="1459396" y="28649"/>
                  <a:pt x="1690129" y="0"/>
                </a:cubicBezTo>
                <a:cubicBezTo>
                  <a:pt x="1920862" y="-28649"/>
                  <a:pt x="1976106" y="42963"/>
                  <a:pt x="2253506" y="0"/>
                </a:cubicBezTo>
                <a:cubicBezTo>
                  <a:pt x="2530906" y="-42963"/>
                  <a:pt x="2715343" y="68189"/>
                  <a:pt x="2888803" y="0"/>
                </a:cubicBezTo>
                <a:cubicBezTo>
                  <a:pt x="3062263" y="-68189"/>
                  <a:pt x="3266337" y="33180"/>
                  <a:pt x="3596020" y="0"/>
                </a:cubicBezTo>
                <a:cubicBezTo>
                  <a:pt x="3597621" y="119736"/>
                  <a:pt x="3584505" y="290074"/>
                  <a:pt x="3596020" y="407189"/>
                </a:cubicBezTo>
                <a:cubicBezTo>
                  <a:pt x="3607535" y="524304"/>
                  <a:pt x="3558881" y="664287"/>
                  <a:pt x="3596020" y="830997"/>
                </a:cubicBezTo>
                <a:cubicBezTo>
                  <a:pt x="3341225" y="867053"/>
                  <a:pt x="3176384" y="823394"/>
                  <a:pt x="3032644" y="830997"/>
                </a:cubicBezTo>
                <a:cubicBezTo>
                  <a:pt x="2888904" y="838600"/>
                  <a:pt x="2620040" y="809368"/>
                  <a:pt x="2505227" y="830997"/>
                </a:cubicBezTo>
                <a:cubicBezTo>
                  <a:pt x="2390414" y="852626"/>
                  <a:pt x="2112273" y="793016"/>
                  <a:pt x="2013771" y="830997"/>
                </a:cubicBezTo>
                <a:cubicBezTo>
                  <a:pt x="1915269" y="868978"/>
                  <a:pt x="1701286" y="819072"/>
                  <a:pt x="1522315" y="830997"/>
                </a:cubicBezTo>
                <a:cubicBezTo>
                  <a:pt x="1343344" y="842922"/>
                  <a:pt x="1208571" y="808198"/>
                  <a:pt x="1030859" y="830997"/>
                </a:cubicBezTo>
                <a:cubicBezTo>
                  <a:pt x="853147" y="853796"/>
                  <a:pt x="662303" y="799813"/>
                  <a:pt x="539403" y="830997"/>
                </a:cubicBezTo>
                <a:cubicBezTo>
                  <a:pt x="416503" y="862181"/>
                  <a:pt x="240008" y="809991"/>
                  <a:pt x="0" y="830997"/>
                </a:cubicBezTo>
                <a:cubicBezTo>
                  <a:pt x="-19832" y="667682"/>
                  <a:pt x="18502" y="553543"/>
                  <a:pt x="0" y="423808"/>
                </a:cubicBezTo>
                <a:cubicBezTo>
                  <a:pt x="-18502" y="294073"/>
                  <a:pt x="11666" y="180653"/>
                  <a:pt x="0" y="0"/>
                </a:cubicBezTo>
                <a:close/>
              </a:path>
              <a:path w="3596020" h="830997" stroke="0">
                <a:moveTo>
                  <a:pt x="0" y="0"/>
                </a:moveTo>
                <a:cubicBezTo>
                  <a:pt x="178965" y="-66471"/>
                  <a:pt x="442969" y="29342"/>
                  <a:pt x="671257" y="0"/>
                </a:cubicBezTo>
                <a:cubicBezTo>
                  <a:pt x="899545" y="-29342"/>
                  <a:pt x="966758" y="5762"/>
                  <a:pt x="1198673" y="0"/>
                </a:cubicBezTo>
                <a:cubicBezTo>
                  <a:pt x="1430588" y="-5762"/>
                  <a:pt x="1560825" y="18486"/>
                  <a:pt x="1833970" y="0"/>
                </a:cubicBezTo>
                <a:cubicBezTo>
                  <a:pt x="2107115" y="-18486"/>
                  <a:pt x="2263374" y="33124"/>
                  <a:pt x="2397347" y="0"/>
                </a:cubicBezTo>
                <a:cubicBezTo>
                  <a:pt x="2531320" y="-33124"/>
                  <a:pt x="2787714" y="36216"/>
                  <a:pt x="2960723" y="0"/>
                </a:cubicBezTo>
                <a:cubicBezTo>
                  <a:pt x="3133732" y="-36216"/>
                  <a:pt x="3364344" y="65937"/>
                  <a:pt x="3596020" y="0"/>
                </a:cubicBezTo>
                <a:cubicBezTo>
                  <a:pt x="3610877" y="165992"/>
                  <a:pt x="3567418" y="272329"/>
                  <a:pt x="3596020" y="407189"/>
                </a:cubicBezTo>
                <a:cubicBezTo>
                  <a:pt x="3624622" y="542049"/>
                  <a:pt x="3575406" y="742496"/>
                  <a:pt x="3596020" y="830997"/>
                </a:cubicBezTo>
                <a:cubicBezTo>
                  <a:pt x="3357838" y="892569"/>
                  <a:pt x="3241893" y="822564"/>
                  <a:pt x="2996683" y="830997"/>
                </a:cubicBezTo>
                <a:cubicBezTo>
                  <a:pt x="2751473" y="839430"/>
                  <a:pt x="2561365" y="803205"/>
                  <a:pt x="2433307" y="830997"/>
                </a:cubicBezTo>
                <a:cubicBezTo>
                  <a:pt x="2305249" y="858789"/>
                  <a:pt x="2112761" y="796507"/>
                  <a:pt x="1905891" y="830997"/>
                </a:cubicBezTo>
                <a:cubicBezTo>
                  <a:pt x="1699021" y="865487"/>
                  <a:pt x="1508666" y="825910"/>
                  <a:pt x="1270594" y="830997"/>
                </a:cubicBezTo>
                <a:cubicBezTo>
                  <a:pt x="1032522" y="836084"/>
                  <a:pt x="863149" y="787623"/>
                  <a:pt x="707217" y="830997"/>
                </a:cubicBezTo>
                <a:cubicBezTo>
                  <a:pt x="551285" y="874371"/>
                  <a:pt x="329702" y="804782"/>
                  <a:pt x="0" y="830997"/>
                </a:cubicBezTo>
                <a:cubicBezTo>
                  <a:pt x="-12349" y="644320"/>
                  <a:pt x="46569" y="519741"/>
                  <a:pt x="0" y="423808"/>
                </a:cubicBezTo>
                <a:cubicBezTo>
                  <a:pt x="-46569" y="327875"/>
                  <a:pt x="9506" y="151180"/>
                  <a:pt x="0" y="0"/>
                </a:cubicBezTo>
                <a:close/>
              </a:path>
            </a:pathLst>
          </a:cu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altLang="en-GB" sz="4800" noProof="1">
                <a:solidFill>
                  <a:schemeClr val="accent6"/>
                </a:solidFill>
                <a:latin typeface="Jokerman" panose="04090605060D06020702" pitchFamily="82" charset="0"/>
              </a:rPr>
              <a:t>LUYỆN</a:t>
            </a:r>
            <a:r>
              <a:rPr lang="en-US" altLang="en-GB" sz="4800" noProof="1">
                <a:solidFill>
                  <a:schemeClr val="tx1"/>
                </a:solidFill>
                <a:latin typeface="Jokerman" panose="04090605060D06020702" pitchFamily="82" charset="0"/>
              </a:rPr>
              <a:t> </a:t>
            </a:r>
            <a:r>
              <a:rPr lang="en-US" altLang="en-GB" sz="4800" noProof="1">
                <a:solidFill>
                  <a:schemeClr val="accent2"/>
                </a:solidFill>
                <a:latin typeface="Jokerman" panose="04090605060D06020702" pitchFamily="82" charset="0"/>
              </a:rPr>
              <a:t>TẬP</a:t>
            </a:r>
          </a:p>
        </p:txBody>
      </p:sp>
      <p:sp>
        <p:nvSpPr>
          <p:cNvPr id="3" name="Flowchart: Alternate Process 2"/>
          <p:cNvSpPr/>
          <p:nvPr/>
        </p:nvSpPr>
        <p:spPr>
          <a:xfrm>
            <a:off x="1871663" y="1803400"/>
            <a:ext cx="8448675" cy="2862263"/>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sz="3600" b="1" noProof="1">
                <a:solidFill>
                  <a:srgbClr val="0033CC"/>
                </a:solidFill>
                <a:latin typeface="Times New Roman" pitchFamily="18" charset="0"/>
                <a:cs typeface="Times New Roman" pitchFamily="18" charset="0"/>
                <a:sym typeface="+mn-ea"/>
              </a:rPr>
              <a:t>Hãy lập sơ đồ hệ thống hóa kiến thức về hình dạng và kích thước của Trái Đất trong hệ Mặt Trời.</a:t>
            </a:r>
            <a:endParaRPr lang="en-US" altLang="en-US" sz="3600" b="1" noProof="1">
              <a:solidFill>
                <a:srgbClr val="0033CC"/>
              </a:solidFill>
              <a:latin typeface="Times New Roman" pitchFamily="18" charset="0"/>
              <a:cs typeface="Times New Roman" pitchFamily="18" charset="0"/>
              <a:sym typeface="+mn-ea"/>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9524" y="163175"/>
            <a:ext cx="4782079" cy="1200329"/>
          </a:xfrm>
          <a:prstGeom prst="rect">
            <a:avLst/>
          </a:prstGeom>
          <a:noFill/>
        </p:spPr>
        <p:txBody>
          <a:bodyPr wrap="none">
            <a:spAutoFit/>
          </a:bodyPr>
          <a:lstStyle/>
          <a:p>
            <a:pPr algn="ctr">
              <a:defRPr/>
            </a:pPr>
            <a:r>
              <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KHỞI ĐỘNG</a:t>
            </a:r>
          </a:p>
        </p:txBody>
      </p:sp>
      <p:sp>
        <p:nvSpPr>
          <p:cNvPr id="10243" name="TextBox 4"/>
          <p:cNvSpPr txBox="1">
            <a:spLocks noChangeArrowheads="1"/>
          </p:cNvSpPr>
          <p:nvPr/>
        </p:nvSpPr>
        <p:spPr bwMode="auto">
          <a:xfrm>
            <a:off x="415925" y="1768475"/>
            <a:ext cx="110236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0"/>
              </a:spcBef>
              <a:buClrTx/>
              <a:buSzTx/>
              <a:buFontTx/>
              <a:buNone/>
            </a:pPr>
            <a:r>
              <a:rPr lang="en-US" altLang="en-US" sz="4800">
                <a:solidFill>
                  <a:schemeClr val="tx1"/>
                </a:solidFill>
                <a:latin typeface="Times New Roman" panose="02020603050405020304" pitchFamily="18" charset="0"/>
                <a:cs typeface="Times New Roman" panose="02020603050405020304" pitchFamily="18" charset="0"/>
              </a:rPr>
              <a:t>Nêu một số hiểu biết của các em về Trái đất ( Vị trí, hình dạng, kích thước ….)</a:t>
            </a:r>
            <a:endParaRPr lang="vi-VN" altLang="en-US" sz="48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2">
            <a:hlinkClick r:id="rId2" action="ppaction://hlinkfile"/>
          </p:cNvPr>
          <p:cNvSpPr/>
          <p:nvPr/>
        </p:nvSpPr>
        <p:spPr>
          <a:xfrm>
            <a:off x="1662113" y="157163"/>
            <a:ext cx="9417050" cy="830262"/>
          </a:xfrm>
          <a:custGeom>
            <a:avLst/>
            <a:gdLst>
              <a:gd name="txL" fmla="*/ 0 w 3596020"/>
              <a:gd name="txT" fmla="*/ 0 h 830997"/>
              <a:gd name="txR" fmla="*/ 3596020 w 3596020"/>
              <a:gd name="txB" fmla="*/ 830997 h 830997"/>
            </a:gdLst>
            <a:ahLst/>
            <a:cxnLst>
              <a:cxn ang="0">
                <a:pos x="0" y="0"/>
              </a:cxn>
              <a:cxn ang="0">
                <a:pos x="495532" y="0"/>
              </a:cxn>
              <a:cxn ang="0">
                <a:pos x="1027323" y="0"/>
              </a:cxn>
              <a:cxn ang="0">
                <a:pos x="1704149" y="0"/>
              </a:cxn>
              <a:cxn ang="0">
                <a:pos x="2272199" y="0"/>
              </a:cxn>
              <a:cxn ang="0">
                <a:pos x="2912766" y="0"/>
              </a:cxn>
              <a:cxn ang="0">
                <a:pos x="3625850" y="0"/>
              </a:cxn>
              <a:cxn ang="0">
                <a:pos x="3625850" y="406673"/>
              </a:cxn>
              <a:cxn ang="0">
                <a:pos x="3625850" y="829945"/>
              </a:cxn>
              <a:cxn ang="0">
                <a:pos x="3057800" y="829945"/>
              </a:cxn>
              <a:cxn ang="0">
                <a:pos x="2526008" y="829945"/>
              </a:cxn>
              <a:cxn ang="0">
                <a:pos x="2030475" y="829945"/>
              </a:cxn>
              <a:cxn ang="0">
                <a:pos x="1534943" y="829945"/>
              </a:cxn>
              <a:cxn ang="0">
                <a:pos x="1039410" y="829945"/>
              </a:cxn>
              <a:cxn ang="0">
                <a:pos x="543877" y="829945"/>
              </a:cxn>
              <a:cxn ang="0">
                <a:pos x="0" y="829945"/>
              </a:cxn>
              <a:cxn ang="0">
                <a:pos x="0" y="423271"/>
              </a:cxn>
              <a:cxn ang="0">
                <a:pos x="0" y="0"/>
              </a:cxn>
            </a:cxnLst>
            <a:rect l="txL" t="txT" r="txR" b="txB"/>
            <a:pathLst>
              <a:path w="3596020" h="830997" fill="none">
                <a:moveTo>
                  <a:pt x="0" y="0"/>
                </a:moveTo>
                <a:cubicBezTo>
                  <a:pt x="198457" y="-3980"/>
                  <a:pt x="277260" y="38361"/>
                  <a:pt x="491456" y="0"/>
                </a:cubicBezTo>
                <a:cubicBezTo>
                  <a:pt x="705652" y="-38361"/>
                  <a:pt x="878620" y="11957"/>
                  <a:pt x="1018872" y="0"/>
                </a:cubicBezTo>
                <a:cubicBezTo>
                  <a:pt x="1159124" y="-11957"/>
                  <a:pt x="1459396" y="28649"/>
                  <a:pt x="1690129" y="0"/>
                </a:cubicBezTo>
                <a:cubicBezTo>
                  <a:pt x="1920862" y="-28649"/>
                  <a:pt x="1976106" y="42963"/>
                  <a:pt x="2253506" y="0"/>
                </a:cubicBezTo>
                <a:cubicBezTo>
                  <a:pt x="2530906" y="-42963"/>
                  <a:pt x="2715343" y="68189"/>
                  <a:pt x="2888803" y="0"/>
                </a:cubicBezTo>
                <a:cubicBezTo>
                  <a:pt x="3062263" y="-68189"/>
                  <a:pt x="3266337" y="33180"/>
                  <a:pt x="3596020" y="0"/>
                </a:cubicBezTo>
                <a:cubicBezTo>
                  <a:pt x="3597621" y="119736"/>
                  <a:pt x="3584505" y="290074"/>
                  <a:pt x="3596020" y="407189"/>
                </a:cubicBezTo>
                <a:cubicBezTo>
                  <a:pt x="3607535" y="524304"/>
                  <a:pt x="3558881" y="664287"/>
                  <a:pt x="3596020" y="830997"/>
                </a:cubicBezTo>
                <a:cubicBezTo>
                  <a:pt x="3341225" y="867053"/>
                  <a:pt x="3176384" y="823394"/>
                  <a:pt x="3032644" y="830997"/>
                </a:cubicBezTo>
                <a:cubicBezTo>
                  <a:pt x="2888904" y="838600"/>
                  <a:pt x="2620040" y="809368"/>
                  <a:pt x="2505227" y="830997"/>
                </a:cubicBezTo>
                <a:cubicBezTo>
                  <a:pt x="2390414" y="852626"/>
                  <a:pt x="2112273" y="793016"/>
                  <a:pt x="2013771" y="830997"/>
                </a:cubicBezTo>
                <a:cubicBezTo>
                  <a:pt x="1915269" y="868978"/>
                  <a:pt x="1701286" y="819072"/>
                  <a:pt x="1522315" y="830997"/>
                </a:cubicBezTo>
                <a:cubicBezTo>
                  <a:pt x="1343344" y="842922"/>
                  <a:pt x="1208571" y="808198"/>
                  <a:pt x="1030859" y="830997"/>
                </a:cubicBezTo>
                <a:cubicBezTo>
                  <a:pt x="853147" y="853796"/>
                  <a:pt x="662303" y="799813"/>
                  <a:pt x="539403" y="830997"/>
                </a:cubicBezTo>
                <a:cubicBezTo>
                  <a:pt x="416503" y="862181"/>
                  <a:pt x="240008" y="809991"/>
                  <a:pt x="0" y="830997"/>
                </a:cubicBezTo>
                <a:cubicBezTo>
                  <a:pt x="-19832" y="667682"/>
                  <a:pt x="18502" y="553543"/>
                  <a:pt x="0" y="423808"/>
                </a:cubicBezTo>
                <a:cubicBezTo>
                  <a:pt x="-18502" y="294073"/>
                  <a:pt x="11666" y="180653"/>
                  <a:pt x="0" y="0"/>
                </a:cubicBezTo>
                <a:close/>
              </a:path>
              <a:path w="3596020" h="830997" stroke="0">
                <a:moveTo>
                  <a:pt x="0" y="0"/>
                </a:moveTo>
                <a:cubicBezTo>
                  <a:pt x="178965" y="-66471"/>
                  <a:pt x="442969" y="29342"/>
                  <a:pt x="671257" y="0"/>
                </a:cubicBezTo>
                <a:cubicBezTo>
                  <a:pt x="899545" y="-29342"/>
                  <a:pt x="966758" y="5762"/>
                  <a:pt x="1198673" y="0"/>
                </a:cubicBezTo>
                <a:cubicBezTo>
                  <a:pt x="1430588" y="-5762"/>
                  <a:pt x="1560825" y="18486"/>
                  <a:pt x="1833970" y="0"/>
                </a:cubicBezTo>
                <a:cubicBezTo>
                  <a:pt x="2107115" y="-18486"/>
                  <a:pt x="2263374" y="33124"/>
                  <a:pt x="2397347" y="0"/>
                </a:cubicBezTo>
                <a:cubicBezTo>
                  <a:pt x="2531320" y="-33124"/>
                  <a:pt x="2787714" y="36216"/>
                  <a:pt x="2960723" y="0"/>
                </a:cubicBezTo>
                <a:cubicBezTo>
                  <a:pt x="3133732" y="-36216"/>
                  <a:pt x="3364344" y="65937"/>
                  <a:pt x="3596020" y="0"/>
                </a:cubicBezTo>
                <a:cubicBezTo>
                  <a:pt x="3610877" y="165992"/>
                  <a:pt x="3567418" y="272329"/>
                  <a:pt x="3596020" y="407189"/>
                </a:cubicBezTo>
                <a:cubicBezTo>
                  <a:pt x="3624622" y="542049"/>
                  <a:pt x="3575406" y="742496"/>
                  <a:pt x="3596020" y="830997"/>
                </a:cubicBezTo>
                <a:cubicBezTo>
                  <a:pt x="3357838" y="892569"/>
                  <a:pt x="3241893" y="822564"/>
                  <a:pt x="2996683" y="830997"/>
                </a:cubicBezTo>
                <a:cubicBezTo>
                  <a:pt x="2751473" y="839430"/>
                  <a:pt x="2561365" y="803205"/>
                  <a:pt x="2433307" y="830997"/>
                </a:cubicBezTo>
                <a:cubicBezTo>
                  <a:pt x="2305249" y="858789"/>
                  <a:pt x="2112761" y="796507"/>
                  <a:pt x="1905891" y="830997"/>
                </a:cubicBezTo>
                <a:cubicBezTo>
                  <a:pt x="1699021" y="865487"/>
                  <a:pt x="1508666" y="825910"/>
                  <a:pt x="1270594" y="830997"/>
                </a:cubicBezTo>
                <a:cubicBezTo>
                  <a:pt x="1032522" y="836084"/>
                  <a:pt x="863149" y="787623"/>
                  <a:pt x="707217" y="830997"/>
                </a:cubicBezTo>
                <a:cubicBezTo>
                  <a:pt x="551285" y="874371"/>
                  <a:pt x="329702" y="804782"/>
                  <a:pt x="0" y="830997"/>
                </a:cubicBezTo>
                <a:cubicBezTo>
                  <a:pt x="-12349" y="644320"/>
                  <a:pt x="46569" y="519741"/>
                  <a:pt x="0" y="423808"/>
                </a:cubicBezTo>
                <a:cubicBezTo>
                  <a:pt x="-46569" y="327875"/>
                  <a:pt x="9506" y="151180"/>
                  <a:pt x="0" y="0"/>
                </a:cubicBezTo>
                <a:close/>
              </a:path>
            </a:pathLst>
          </a:cu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altLang="en-GB" sz="4800" b="1" noProof="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Jokerman" panose="04090605060D06020702" pitchFamily="82" charset="0"/>
              </a:rPr>
              <a:t>VẬN DỤNG</a:t>
            </a:r>
          </a:p>
        </p:txBody>
      </p:sp>
      <p:sp>
        <p:nvSpPr>
          <p:cNvPr id="3" name="Flowchart: Alternate Process 2"/>
          <p:cNvSpPr/>
          <p:nvPr/>
        </p:nvSpPr>
        <p:spPr>
          <a:xfrm>
            <a:off x="1871663" y="1533236"/>
            <a:ext cx="8448675" cy="2862263"/>
          </a:xfrm>
          <a:prstGeom prst="flowChartAlternateProcess">
            <a:avLst/>
          </a:prstGeom>
          <a:solidFill>
            <a:srgbClr val="002060"/>
          </a:solidFill>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sz="3600" b="1" noProof="1">
                <a:solidFill>
                  <a:schemeClr val="bg1"/>
                </a:solidFill>
                <a:latin typeface="Times New Roman" pitchFamily="18" charset="0"/>
                <a:cs typeface="Times New Roman" pitchFamily="18" charset="0"/>
                <a:sym typeface="+mn-ea"/>
              </a:rPr>
              <a:t>Hãy sưu tầm một số thông tin và hình ảnh về Trái Đất hoặc hệ Mặt Trời.</a:t>
            </a:r>
            <a:endParaRPr lang="en-US" altLang="en-US" sz="3600" b="1" noProof="1">
              <a:solidFill>
                <a:schemeClr val="bg1"/>
              </a:solidFill>
              <a:latin typeface="Times New Roman" pitchFamily="18" charset="0"/>
              <a:cs typeface="Times New Roman" pitchFamily="18" charset="0"/>
              <a:sym typeface="+mn-ea"/>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Bài 26: Cảm ơn và nhờ giúp đỡ - tiengtrungthuonghai.vn"/>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endParaRPr lang="vi-VN" altLang="vi-VN" sz="1800">
              <a:solidFill>
                <a:schemeClr val="tx1"/>
              </a:solidFill>
              <a:latin typeface="Calibri" panose="020F0502020204030204" pitchFamily="34" charset="0"/>
            </a:endParaRPr>
          </a:p>
        </p:txBody>
      </p:sp>
      <p:sp>
        <p:nvSpPr>
          <p:cNvPr id="21507" name="AutoShape 4" descr="Bài 26: Cảm ơn và nhờ giúp đỡ - tiengtrungthuonghai.vn"/>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endParaRPr lang="vi-VN" altLang="vi-VN" sz="1800">
              <a:solidFill>
                <a:schemeClr val="tx1"/>
              </a:solidFill>
              <a:latin typeface="Calibri" panose="020F0502020204030204" pitchFamily="34" charset="0"/>
            </a:endParaRPr>
          </a:p>
        </p:txBody>
      </p:sp>
      <p:sp>
        <p:nvSpPr>
          <p:cNvPr id="21508" name="AutoShape 6" descr="Bài 26: Cảm ơn và nhờ giúp đỡ - tiengtrungthuonghai.vn"/>
          <p:cNvSpPr>
            <a:spLocks noChangeAspect="1" noChangeArrowheads="1"/>
          </p:cNvSpPr>
          <p:nvPr/>
        </p:nvSpPr>
        <p:spPr bwMode="auto">
          <a:xfrm>
            <a:off x="44926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endParaRPr lang="vi-VN" altLang="vi-VN" sz="1800">
              <a:solidFill>
                <a:schemeClr val="tx1"/>
              </a:solidFill>
              <a:latin typeface="Calibri" panose="020F0502020204030204" pitchFamily="34" charset="0"/>
            </a:endParaRPr>
          </a:p>
        </p:txBody>
      </p:sp>
      <p:sp>
        <p:nvSpPr>
          <p:cNvPr id="21509" name="AutoShape 8" descr="Bài 26: Cảm ơn và nhờ giúp đỡ - tiengtrungthuonghai.vn"/>
          <p:cNvSpPr>
            <a:spLocks noChangeAspect="1" noChangeArrowheads="1"/>
          </p:cNvSpPr>
          <p:nvPr/>
        </p:nvSpPr>
        <p:spPr bwMode="auto">
          <a:xfrm>
            <a:off x="601663"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endParaRPr lang="vi-VN" altLang="vi-VN" sz="1800">
              <a:solidFill>
                <a:schemeClr val="tx1"/>
              </a:solidFill>
              <a:latin typeface="Calibri" panose="020F0502020204030204" pitchFamily="34" charset="0"/>
            </a:endParaRPr>
          </a:p>
        </p:txBody>
      </p:sp>
      <p:pic>
        <p:nvPicPr>
          <p:cNvPr id="21510" name="Picture 11" descr="100+ hình nền powerpoint thank you - hinhanhsieudep.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463"/>
            <a:ext cx="12192000" cy="700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sndAc>
      <p:stSnd>
        <p:snd r:embed="rId2" name="applause.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42444875"/>
              </p:ext>
            </p:extLst>
          </p:nvPr>
        </p:nvGraphicFramePr>
        <p:xfrm>
          <a:off x="751610" y="1164725"/>
          <a:ext cx="10134600" cy="2034731"/>
        </p:xfrm>
        <a:graphic>
          <a:graphicData uri="http://schemas.openxmlformats.org/drawingml/2006/table">
            <a:tbl>
              <a:tblPr firstRow="1" firstCol="1" bandRow="1">
                <a:tableStyleId>{5C22544A-7EE6-4342-B048-85BDC9FD1C3A}</a:tableStyleId>
              </a:tblPr>
              <a:tblGrid>
                <a:gridCol w="3212488">
                  <a:extLst>
                    <a:ext uri="{9D8B030D-6E8A-4147-A177-3AD203B41FA5}">
                      <a16:colId xmlns:a16="http://schemas.microsoft.com/office/drawing/2014/main" val="296733718"/>
                    </a:ext>
                  </a:extLst>
                </a:gridCol>
                <a:gridCol w="3879644">
                  <a:extLst>
                    <a:ext uri="{9D8B030D-6E8A-4147-A177-3AD203B41FA5}">
                      <a16:colId xmlns:a16="http://schemas.microsoft.com/office/drawing/2014/main" val="4025236945"/>
                    </a:ext>
                  </a:extLst>
                </a:gridCol>
                <a:gridCol w="3042468">
                  <a:extLst>
                    <a:ext uri="{9D8B030D-6E8A-4147-A177-3AD203B41FA5}">
                      <a16:colId xmlns:a16="http://schemas.microsoft.com/office/drawing/2014/main" val="4121522905"/>
                    </a:ext>
                  </a:extLst>
                </a:gridCol>
              </a:tblGrid>
              <a:tr h="2029691">
                <a:tc>
                  <a:txBody>
                    <a:bodyPr/>
                    <a:lstStyle/>
                    <a:p>
                      <a:pPr marL="0" marR="36195">
                        <a:lnSpc>
                          <a:spcPct val="107000"/>
                        </a:lnSpc>
                        <a:spcBef>
                          <a:spcPts val="0"/>
                        </a:spcBef>
                        <a:spcAft>
                          <a:spcPts val="0"/>
                        </a:spcAft>
                      </a:pPr>
                      <a:r>
                        <a:rPr lang="pt-BR" sz="1800">
                          <a:solidFill>
                            <a:schemeClr val="tx1">
                              <a:lumMod val="95000"/>
                              <a:lumOff val="5000"/>
                            </a:schemeClr>
                          </a:solidFill>
                          <a:effectLst/>
                          <a:latin typeface="Times New Roman" panose="02020603050405020304" pitchFamily="18" charset="0"/>
                          <a:cs typeface="Times New Roman" panose="02020603050405020304" pitchFamily="18" charset="0"/>
                        </a:rPr>
                        <a:t>Duyệt của lãnh đạo</a:t>
                      </a:r>
                      <a:endParaRPr lang="en-US" sz="140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36195">
                        <a:lnSpc>
                          <a:spcPct val="107000"/>
                        </a:lnSpc>
                        <a:spcBef>
                          <a:spcPts val="0"/>
                        </a:spcBef>
                        <a:spcAft>
                          <a:spcPts val="0"/>
                        </a:spcAft>
                      </a:pPr>
                      <a:r>
                        <a:rPr lang="pt-BR" sz="180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140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36195">
                        <a:lnSpc>
                          <a:spcPct val="107000"/>
                        </a:lnSpc>
                        <a:spcBef>
                          <a:spcPts val="0"/>
                        </a:spcBef>
                        <a:spcAft>
                          <a:spcPts val="0"/>
                        </a:spcAft>
                      </a:pPr>
                      <a:r>
                        <a:rPr lang="pt-BR" sz="180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140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36195">
                        <a:lnSpc>
                          <a:spcPct val="107000"/>
                        </a:lnSpc>
                        <a:spcBef>
                          <a:spcPts val="0"/>
                        </a:spcBef>
                        <a:spcAft>
                          <a:spcPts val="0"/>
                        </a:spcAft>
                      </a:pPr>
                      <a:r>
                        <a:rPr lang="pt-BR" sz="180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140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36195">
                        <a:lnSpc>
                          <a:spcPct val="107000"/>
                        </a:lnSpc>
                        <a:spcBef>
                          <a:spcPts val="0"/>
                        </a:spcBef>
                        <a:spcAft>
                          <a:spcPts val="0"/>
                        </a:spcAft>
                      </a:pPr>
                      <a:r>
                        <a:rPr lang="pt-BR" sz="180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140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36195">
                        <a:lnSpc>
                          <a:spcPct val="107000"/>
                        </a:lnSpc>
                        <a:spcBef>
                          <a:spcPts val="0"/>
                        </a:spcBef>
                        <a:spcAft>
                          <a:spcPts val="0"/>
                        </a:spcAft>
                      </a:pPr>
                      <a:r>
                        <a:rPr lang="pt-BR" sz="180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140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36195">
                        <a:lnSpc>
                          <a:spcPct val="107000"/>
                        </a:lnSpc>
                        <a:spcBef>
                          <a:spcPts val="0"/>
                        </a:spcBef>
                        <a:spcAft>
                          <a:spcPts val="0"/>
                        </a:spcAft>
                      </a:pPr>
                      <a:r>
                        <a:rPr lang="pt-BR" sz="1800">
                          <a:solidFill>
                            <a:schemeClr val="tx1">
                              <a:lumMod val="95000"/>
                              <a:lumOff val="5000"/>
                            </a:schemeClr>
                          </a:solidFill>
                          <a:effectLst/>
                          <a:latin typeface="Times New Roman" panose="02020603050405020304" pitchFamily="18" charset="0"/>
                          <a:cs typeface="Times New Roman" panose="02020603050405020304" pitchFamily="18" charset="0"/>
                        </a:rPr>
                        <a:t>Trần Thị Nguyệt Ánh</a:t>
                      </a:r>
                      <a:endParaRPr lang="en-US" sz="14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36195">
                        <a:lnSpc>
                          <a:spcPct val="107000"/>
                        </a:lnSpc>
                        <a:spcBef>
                          <a:spcPts val="0"/>
                        </a:spcBef>
                        <a:spcAft>
                          <a:spcPts val="0"/>
                        </a:spcAft>
                      </a:pPr>
                      <a:r>
                        <a:rPr lang="pt-BR" sz="1800">
                          <a:solidFill>
                            <a:schemeClr val="tx1">
                              <a:lumMod val="95000"/>
                              <a:lumOff val="5000"/>
                            </a:schemeClr>
                          </a:solidFill>
                          <a:effectLst/>
                          <a:latin typeface="Times New Roman" panose="02020603050405020304" pitchFamily="18" charset="0"/>
                          <a:cs typeface="Times New Roman" panose="02020603050405020304" pitchFamily="18" charset="0"/>
                        </a:rPr>
                        <a:t>Duyệt của tổ phó chuyên môn</a:t>
                      </a:r>
                      <a:endParaRPr lang="en-US" sz="140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36195">
                        <a:lnSpc>
                          <a:spcPct val="107000"/>
                        </a:lnSpc>
                        <a:spcBef>
                          <a:spcPts val="0"/>
                        </a:spcBef>
                        <a:spcAft>
                          <a:spcPts val="0"/>
                        </a:spcAft>
                      </a:pPr>
                      <a:r>
                        <a:rPr lang="pt-BR" sz="180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140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36195">
                        <a:lnSpc>
                          <a:spcPct val="107000"/>
                        </a:lnSpc>
                        <a:spcBef>
                          <a:spcPts val="0"/>
                        </a:spcBef>
                        <a:spcAft>
                          <a:spcPts val="0"/>
                        </a:spcAft>
                      </a:pPr>
                      <a:r>
                        <a:rPr lang="pt-BR" sz="180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140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36195">
                        <a:lnSpc>
                          <a:spcPct val="107000"/>
                        </a:lnSpc>
                        <a:spcBef>
                          <a:spcPts val="0"/>
                        </a:spcBef>
                        <a:spcAft>
                          <a:spcPts val="0"/>
                        </a:spcAft>
                      </a:pPr>
                      <a:r>
                        <a:rPr lang="pt-BR" sz="180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140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36195">
                        <a:lnSpc>
                          <a:spcPct val="107000"/>
                        </a:lnSpc>
                        <a:spcBef>
                          <a:spcPts val="0"/>
                        </a:spcBef>
                        <a:spcAft>
                          <a:spcPts val="0"/>
                        </a:spcAft>
                      </a:pPr>
                      <a:r>
                        <a:rPr lang="pt-BR" sz="180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140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36195">
                        <a:lnSpc>
                          <a:spcPct val="107000"/>
                        </a:lnSpc>
                        <a:spcBef>
                          <a:spcPts val="0"/>
                        </a:spcBef>
                        <a:spcAft>
                          <a:spcPts val="0"/>
                        </a:spcAft>
                      </a:pPr>
                      <a:r>
                        <a:rPr lang="pt-BR" sz="180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140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36195">
                        <a:lnSpc>
                          <a:spcPct val="107000"/>
                        </a:lnSpc>
                        <a:spcBef>
                          <a:spcPts val="0"/>
                        </a:spcBef>
                        <a:spcAft>
                          <a:spcPts val="0"/>
                        </a:spcAft>
                      </a:pPr>
                      <a:r>
                        <a:rPr lang="pt-BR" sz="1800">
                          <a:solidFill>
                            <a:schemeClr val="tx1">
                              <a:lumMod val="95000"/>
                              <a:lumOff val="5000"/>
                            </a:schemeClr>
                          </a:solidFill>
                          <a:effectLst/>
                          <a:latin typeface="Times New Roman" panose="02020603050405020304" pitchFamily="18" charset="0"/>
                          <a:cs typeface="Times New Roman" panose="02020603050405020304" pitchFamily="18" charset="0"/>
                        </a:rPr>
                        <a:t>Trần Thị Hương</a:t>
                      </a:r>
                      <a:endParaRPr lang="en-US" sz="14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36195">
                        <a:lnSpc>
                          <a:spcPct val="107000"/>
                        </a:lnSpc>
                        <a:spcBef>
                          <a:spcPts val="0"/>
                        </a:spcBef>
                        <a:spcAft>
                          <a:spcPts val="0"/>
                        </a:spcAft>
                      </a:pPr>
                      <a:r>
                        <a:rPr lang="pt-BR" sz="1800" dirty="0">
                          <a:solidFill>
                            <a:schemeClr val="tx1">
                              <a:lumMod val="95000"/>
                              <a:lumOff val="5000"/>
                            </a:schemeClr>
                          </a:solidFill>
                          <a:effectLst/>
                          <a:latin typeface="Times New Roman" panose="02020603050405020304" pitchFamily="18" charset="0"/>
                          <a:cs typeface="Times New Roman" panose="02020603050405020304" pitchFamily="18" charset="0"/>
                        </a:rPr>
                        <a:t>Giáo viên</a:t>
                      </a:r>
                      <a:endParaRPr lang="en-US" sz="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36195">
                        <a:lnSpc>
                          <a:spcPct val="107000"/>
                        </a:lnSpc>
                        <a:spcBef>
                          <a:spcPts val="0"/>
                        </a:spcBef>
                        <a:spcAft>
                          <a:spcPts val="0"/>
                        </a:spcAft>
                      </a:pPr>
                      <a:r>
                        <a:rPr lang="pt-BR" sz="1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36195">
                        <a:lnSpc>
                          <a:spcPct val="107000"/>
                        </a:lnSpc>
                        <a:spcBef>
                          <a:spcPts val="0"/>
                        </a:spcBef>
                        <a:spcAft>
                          <a:spcPts val="0"/>
                        </a:spcAft>
                      </a:pPr>
                      <a:r>
                        <a:rPr lang="pt-BR" sz="1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36195">
                        <a:lnSpc>
                          <a:spcPct val="107000"/>
                        </a:lnSpc>
                        <a:spcBef>
                          <a:spcPts val="0"/>
                        </a:spcBef>
                        <a:spcAft>
                          <a:spcPts val="0"/>
                        </a:spcAft>
                      </a:pPr>
                      <a:r>
                        <a:rPr lang="pt-BR" sz="1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36195">
                        <a:lnSpc>
                          <a:spcPct val="107000"/>
                        </a:lnSpc>
                        <a:spcBef>
                          <a:spcPts val="0"/>
                        </a:spcBef>
                        <a:spcAft>
                          <a:spcPts val="0"/>
                        </a:spcAft>
                      </a:pPr>
                      <a:r>
                        <a:rPr lang="pt-BR" sz="1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36195">
                        <a:lnSpc>
                          <a:spcPct val="107000"/>
                        </a:lnSpc>
                        <a:spcBef>
                          <a:spcPts val="0"/>
                        </a:spcBef>
                        <a:spcAft>
                          <a:spcPts val="0"/>
                        </a:spcAft>
                      </a:pPr>
                      <a:r>
                        <a:rPr lang="pt-BR" sz="1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36195">
                        <a:lnSpc>
                          <a:spcPct val="107000"/>
                        </a:lnSpc>
                        <a:spcBef>
                          <a:spcPts val="0"/>
                        </a:spcBef>
                        <a:spcAft>
                          <a:spcPts val="0"/>
                        </a:spcAft>
                      </a:pPr>
                      <a:r>
                        <a:rPr lang="pt-BR" sz="1800" dirty="0">
                          <a:solidFill>
                            <a:schemeClr val="tx1">
                              <a:lumMod val="95000"/>
                              <a:lumOff val="5000"/>
                            </a:schemeClr>
                          </a:solidFill>
                          <a:effectLst/>
                          <a:latin typeface="Times New Roman" panose="02020603050405020304" pitchFamily="18" charset="0"/>
                          <a:cs typeface="Times New Roman" panose="02020603050405020304" pitchFamily="18" charset="0"/>
                        </a:rPr>
                        <a:t>Hoàng Thị Chung</a:t>
                      </a:r>
                      <a:endParaRPr lang="en-US" sz="1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44722808"/>
                  </a:ext>
                </a:extLst>
              </a:tr>
            </a:tbl>
          </a:graphicData>
        </a:graphic>
      </p:graphicFrame>
    </p:spTree>
    <p:extLst>
      <p:ext uri="{BB962C8B-B14F-4D97-AF65-F5344CB8AC3E}">
        <p14:creationId xmlns:p14="http://schemas.microsoft.com/office/powerpoint/2010/main" val="1297876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Hộp Văn bản 25"/>
          <p:cNvSpPr txBox="1">
            <a:spLocks noChangeArrowheads="1"/>
          </p:cNvSpPr>
          <p:nvPr/>
        </p:nvSpPr>
        <p:spPr bwMode="auto">
          <a:xfrm>
            <a:off x="317500" y="0"/>
            <a:ext cx="12192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eaLnBrk="1" hangingPunct="1">
              <a:spcBef>
                <a:spcPct val="0"/>
              </a:spcBef>
              <a:buClrTx/>
              <a:buSzTx/>
              <a:buFontTx/>
              <a:buNone/>
            </a:pPr>
            <a:endParaRPr lang="en-US" altLang="en-GB" sz="4000" b="1">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GB" sz="4000" b="1" u="sng">
                <a:solidFill>
                  <a:srgbClr val="FF0000"/>
                </a:solidFill>
                <a:latin typeface="Times New Roman" panose="02020603050405020304" pitchFamily="18" charset="0"/>
                <a:cs typeface="Times New Roman" panose="02020603050405020304" pitchFamily="18" charset="0"/>
              </a:rPr>
              <a:t>Bài 5</a:t>
            </a:r>
          </a:p>
          <a:p>
            <a:pPr algn="ctr" eaLnBrk="1" hangingPunct="1">
              <a:spcBef>
                <a:spcPct val="0"/>
              </a:spcBef>
              <a:buClrTx/>
              <a:buSzTx/>
              <a:buFontTx/>
              <a:buNone/>
            </a:pPr>
            <a:r>
              <a:rPr lang="en-US" altLang="en-GB" sz="4000" b="1">
                <a:solidFill>
                  <a:srgbClr val="FF0000"/>
                </a:solidFill>
                <a:latin typeface="Times New Roman" panose="02020603050405020304" pitchFamily="18" charset="0"/>
                <a:cs typeface="Times New Roman" panose="02020603050405020304" pitchFamily="18" charset="0"/>
              </a:rPr>
              <a:t>TRÁI ĐẤT TRONG HỆ MẶT TRỜI</a:t>
            </a:r>
            <a:br>
              <a:rPr lang="en-US" altLang="en-GB" sz="4000" b="1">
                <a:solidFill>
                  <a:srgbClr val="FF0000"/>
                </a:solidFill>
                <a:latin typeface="Times New Roman" panose="02020603050405020304" pitchFamily="18" charset="0"/>
                <a:cs typeface="Times New Roman" panose="02020603050405020304" pitchFamily="18" charset="0"/>
              </a:rPr>
            </a:br>
            <a:r>
              <a:rPr lang="en-US" altLang="en-GB" sz="4000" b="1">
                <a:solidFill>
                  <a:srgbClr val="FF0000"/>
                </a:solidFill>
                <a:latin typeface="Times New Roman" panose="02020603050405020304" pitchFamily="18" charset="0"/>
                <a:cs typeface="Times New Roman" panose="02020603050405020304" pitchFamily="18" charset="0"/>
              </a:rPr>
              <a:t>HÌNH DẠNG. KÍCH THƯỚC CỦA TRÁI ĐẤT</a:t>
            </a:r>
          </a:p>
        </p:txBody>
      </p:sp>
      <p:pic>
        <p:nvPicPr>
          <p:cNvPr id="11267"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1950" y="2627313"/>
            <a:ext cx="4646613" cy="4059237"/>
          </a:xfrm>
        </p:spPr>
      </p:pic>
      <p:pic>
        <p:nvPicPr>
          <p:cNvPr id="11268" name="Content Placeholder 5"/>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622925" y="2708275"/>
            <a:ext cx="6569075" cy="3897313"/>
          </a:xfrm>
        </p:spPr>
      </p:pic>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85299600"/>
              </p:ext>
            </p:extLst>
          </p:nvPr>
        </p:nvGraphicFramePr>
        <p:xfrm>
          <a:off x="152400" y="-124690"/>
          <a:ext cx="11582400" cy="6428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entagon 7"/>
          <p:cNvSpPr/>
          <p:nvPr/>
        </p:nvSpPr>
        <p:spPr>
          <a:xfrm>
            <a:off x="2623704" y="1080655"/>
            <a:ext cx="904010" cy="852054"/>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2971800" y="3616036"/>
            <a:ext cx="945573" cy="841664"/>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680854" y="1312890"/>
            <a:ext cx="529937"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smtClean="0">
                <a:solidFill>
                  <a:srgbClr val="002060"/>
                </a:solidFill>
              </a:rPr>
              <a:t>1</a:t>
            </a:r>
            <a:endParaRPr lang="en-US" dirty="0">
              <a:solidFill>
                <a:srgbClr val="002060"/>
              </a:solidFill>
            </a:endParaRPr>
          </a:p>
        </p:txBody>
      </p:sp>
      <p:sp>
        <p:nvSpPr>
          <p:cNvPr id="11" name="Oval 10"/>
          <p:cNvSpPr/>
          <p:nvPr/>
        </p:nvSpPr>
        <p:spPr>
          <a:xfrm>
            <a:off x="3075709" y="3794370"/>
            <a:ext cx="452005" cy="4849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2060"/>
                </a:solidFill>
              </a:rPr>
              <a:t>2</a:t>
            </a:r>
            <a:endParaRPr lang="en-US" sz="3200" dirty="0">
              <a:solidFill>
                <a:srgbClr val="002060"/>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Những hình ảnh hài hước của cộng đồng mạng về những người tin rằng trái đất  có dạng phẳng - Hài hước - Việt Giải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0"/>
            <a:ext cx="6096000"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401638" y="457200"/>
            <a:ext cx="11582400" cy="841375"/>
          </a:xfrm>
        </p:spPr>
        <p:txBody>
          <a:bodyPr/>
          <a:lstStyle/>
          <a:p>
            <a:pPr eaLnBrk="1" fontAlgn="auto" hangingPunct="1">
              <a:spcAft>
                <a:spcPts val="0"/>
              </a:spcAft>
              <a:defRPr/>
            </a:pPr>
            <a:endParaRPr lang="vi-VN" dirty="0"/>
          </a:p>
        </p:txBody>
      </p:sp>
      <p:sp>
        <p:nvSpPr>
          <p:cNvPr id="7" name="Title 1"/>
          <p:cNvSpPr txBox="1">
            <a:spLocks/>
          </p:cNvSpPr>
          <p:nvPr/>
        </p:nvSpPr>
        <p:spPr>
          <a:xfrm>
            <a:off x="-121920" y="0"/>
            <a:ext cx="12242800" cy="1325562"/>
          </a:xfrm>
          <a:prstGeom prst="rect">
            <a:avLst/>
          </a:prstGeom>
          <a:solidFill>
            <a:schemeClr val="accent3">
              <a:lumMod val="20000"/>
              <a:lumOff val="80000"/>
            </a:schemeClr>
          </a:solidFill>
        </p:spPr>
        <p:txBody>
          <a:bodyPr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defRPr/>
            </a:pPr>
            <a:r>
              <a:rPr lang="en-US" altLang="en-GB" b="1" dirty="0" smtClean="0">
                <a:solidFill>
                  <a:srgbClr val="FF0000"/>
                </a:solidFill>
                <a:effectLst>
                  <a:outerShdw blurRad="38100" dist="38100" dir="2700000" algn="tl">
                    <a:srgbClr val="C0C0C0"/>
                  </a:outerShdw>
                </a:effectLst>
                <a:latin typeface="Arial" pitchFamily="34" charset="0"/>
              </a:rPr>
              <a:t>1. </a:t>
            </a:r>
            <a:r>
              <a:rPr lang="en-US" altLang="en-GB" b="1" dirty="0" err="1" smtClean="0">
                <a:solidFill>
                  <a:srgbClr val="FF0000"/>
                </a:solidFill>
                <a:effectLst>
                  <a:outerShdw blurRad="38100" dist="38100" dir="2700000" algn="tl">
                    <a:srgbClr val="C0C0C0"/>
                  </a:outerShdw>
                </a:effectLst>
                <a:latin typeface="Arial" pitchFamily="34" charset="0"/>
              </a:rPr>
              <a:t>Vị</a:t>
            </a:r>
            <a:r>
              <a:rPr lang="en-US" altLang="en-GB" b="1" dirty="0" smtClean="0">
                <a:solidFill>
                  <a:srgbClr val="FF0000"/>
                </a:solidFill>
                <a:effectLst>
                  <a:outerShdw blurRad="38100" dist="38100" dir="2700000" algn="tl">
                    <a:srgbClr val="C0C0C0"/>
                  </a:outerShdw>
                </a:effectLst>
                <a:latin typeface="Arial" pitchFamily="34" charset="0"/>
              </a:rPr>
              <a:t> </a:t>
            </a:r>
            <a:r>
              <a:rPr lang="en-US" altLang="en-GB" b="1" dirty="0" err="1" smtClean="0">
                <a:solidFill>
                  <a:srgbClr val="FF0000"/>
                </a:solidFill>
                <a:effectLst>
                  <a:outerShdw blurRad="38100" dist="38100" dir="2700000" algn="tl">
                    <a:srgbClr val="C0C0C0"/>
                  </a:outerShdw>
                </a:effectLst>
                <a:latin typeface="Arial" pitchFamily="34" charset="0"/>
              </a:rPr>
              <a:t>trí</a:t>
            </a:r>
            <a:r>
              <a:rPr lang="en-US" altLang="en-GB" b="1" dirty="0" smtClean="0">
                <a:solidFill>
                  <a:srgbClr val="FF0000"/>
                </a:solidFill>
                <a:effectLst>
                  <a:outerShdw blurRad="38100" dist="38100" dir="2700000" algn="tl">
                    <a:srgbClr val="C0C0C0"/>
                  </a:outerShdw>
                </a:effectLst>
                <a:latin typeface="Arial" pitchFamily="34" charset="0"/>
              </a:rPr>
              <a:t> </a:t>
            </a:r>
            <a:r>
              <a:rPr lang="en-US" altLang="en-GB" b="1" dirty="0" err="1" smtClean="0">
                <a:solidFill>
                  <a:srgbClr val="FF0000"/>
                </a:solidFill>
                <a:effectLst>
                  <a:outerShdw blurRad="38100" dist="38100" dir="2700000" algn="tl">
                    <a:srgbClr val="C0C0C0"/>
                  </a:outerShdw>
                </a:effectLst>
                <a:latin typeface="Arial" pitchFamily="34" charset="0"/>
              </a:rPr>
              <a:t>của</a:t>
            </a:r>
            <a:r>
              <a:rPr lang="en-US" altLang="en-GB" b="1" dirty="0" smtClean="0">
                <a:solidFill>
                  <a:srgbClr val="FF0000"/>
                </a:solidFill>
                <a:effectLst>
                  <a:outerShdw blurRad="38100" dist="38100" dir="2700000" algn="tl">
                    <a:srgbClr val="C0C0C0"/>
                  </a:outerShdw>
                </a:effectLst>
                <a:latin typeface="Arial" pitchFamily="34" charset="0"/>
              </a:rPr>
              <a:t> </a:t>
            </a:r>
            <a:r>
              <a:rPr lang="en-US" altLang="en-GB" b="1" dirty="0" err="1" smtClean="0">
                <a:solidFill>
                  <a:srgbClr val="FF0000"/>
                </a:solidFill>
                <a:effectLst>
                  <a:outerShdw blurRad="38100" dist="38100" dir="2700000" algn="tl">
                    <a:srgbClr val="C0C0C0"/>
                  </a:outerShdw>
                </a:effectLst>
                <a:latin typeface="Arial" pitchFamily="34" charset="0"/>
              </a:rPr>
              <a:t>Trái</a:t>
            </a:r>
            <a:r>
              <a:rPr lang="en-US" altLang="en-GB" b="1" dirty="0" smtClean="0">
                <a:solidFill>
                  <a:srgbClr val="FF0000"/>
                </a:solidFill>
                <a:effectLst>
                  <a:outerShdw blurRad="38100" dist="38100" dir="2700000" algn="tl">
                    <a:srgbClr val="C0C0C0"/>
                  </a:outerShdw>
                </a:effectLst>
                <a:latin typeface="Arial" pitchFamily="34" charset="0"/>
              </a:rPr>
              <a:t> </a:t>
            </a:r>
            <a:r>
              <a:rPr lang="en-US" altLang="en-GB" b="1" dirty="0" err="1" smtClean="0">
                <a:solidFill>
                  <a:srgbClr val="FF0000"/>
                </a:solidFill>
                <a:effectLst>
                  <a:outerShdw blurRad="38100" dist="38100" dir="2700000" algn="tl">
                    <a:srgbClr val="C0C0C0"/>
                  </a:outerShdw>
                </a:effectLst>
                <a:latin typeface="Arial" pitchFamily="34" charset="0"/>
              </a:rPr>
              <a:t>Đất</a:t>
            </a:r>
            <a:r>
              <a:rPr lang="en-US" altLang="en-GB" b="1" dirty="0" smtClean="0">
                <a:solidFill>
                  <a:srgbClr val="FF0000"/>
                </a:solidFill>
                <a:effectLst>
                  <a:outerShdw blurRad="38100" dist="38100" dir="2700000" algn="tl">
                    <a:srgbClr val="C0C0C0"/>
                  </a:outerShdw>
                </a:effectLst>
                <a:latin typeface="Arial" pitchFamily="34" charset="0"/>
              </a:rPr>
              <a:t> </a:t>
            </a:r>
            <a:r>
              <a:rPr lang="en-US" altLang="en-GB" b="1" dirty="0" err="1" smtClean="0">
                <a:solidFill>
                  <a:srgbClr val="FF0000"/>
                </a:solidFill>
                <a:effectLst>
                  <a:outerShdw blurRad="38100" dist="38100" dir="2700000" algn="tl">
                    <a:srgbClr val="C0C0C0"/>
                  </a:outerShdw>
                </a:effectLst>
                <a:latin typeface="Arial" pitchFamily="34" charset="0"/>
              </a:rPr>
              <a:t>trong</a:t>
            </a:r>
            <a:r>
              <a:rPr lang="en-US" altLang="en-GB" b="1" dirty="0" smtClean="0">
                <a:solidFill>
                  <a:srgbClr val="FF0000"/>
                </a:solidFill>
                <a:effectLst>
                  <a:outerShdw blurRad="38100" dist="38100" dir="2700000" algn="tl">
                    <a:srgbClr val="C0C0C0"/>
                  </a:outerShdw>
                </a:effectLst>
                <a:latin typeface="Arial" pitchFamily="34" charset="0"/>
              </a:rPr>
              <a:t> </a:t>
            </a:r>
            <a:r>
              <a:rPr lang="en-US" altLang="en-GB" b="1" dirty="0" err="1" smtClean="0">
                <a:solidFill>
                  <a:srgbClr val="FF0000"/>
                </a:solidFill>
                <a:effectLst>
                  <a:outerShdw blurRad="38100" dist="38100" dir="2700000" algn="tl">
                    <a:srgbClr val="C0C0C0"/>
                  </a:outerShdw>
                </a:effectLst>
                <a:latin typeface="Arial" pitchFamily="34" charset="0"/>
              </a:rPr>
              <a:t>Hệ</a:t>
            </a:r>
            <a:r>
              <a:rPr lang="en-US" altLang="en-GB" b="1" dirty="0" smtClean="0">
                <a:solidFill>
                  <a:srgbClr val="FF0000"/>
                </a:solidFill>
                <a:effectLst>
                  <a:outerShdw blurRad="38100" dist="38100" dir="2700000" algn="tl">
                    <a:srgbClr val="C0C0C0"/>
                  </a:outerShdw>
                </a:effectLst>
                <a:latin typeface="Arial" pitchFamily="34" charset="0"/>
              </a:rPr>
              <a:t> </a:t>
            </a:r>
            <a:r>
              <a:rPr lang="en-US" altLang="en-GB" b="1" dirty="0" err="1" smtClean="0">
                <a:solidFill>
                  <a:srgbClr val="FF0000"/>
                </a:solidFill>
                <a:effectLst>
                  <a:outerShdw blurRad="38100" dist="38100" dir="2700000" algn="tl">
                    <a:srgbClr val="C0C0C0"/>
                  </a:outerShdw>
                </a:effectLst>
                <a:latin typeface="Arial" pitchFamily="34" charset="0"/>
              </a:rPr>
              <a:t>Mặt</a:t>
            </a:r>
            <a:r>
              <a:rPr lang="en-US" altLang="en-GB" b="1" dirty="0" smtClean="0">
                <a:solidFill>
                  <a:srgbClr val="FF0000"/>
                </a:solidFill>
                <a:effectLst>
                  <a:outerShdw blurRad="38100" dist="38100" dir="2700000" algn="tl">
                    <a:srgbClr val="C0C0C0"/>
                  </a:outerShdw>
                </a:effectLst>
                <a:latin typeface="Arial" pitchFamily="34" charset="0"/>
              </a:rPr>
              <a:t> </a:t>
            </a:r>
            <a:r>
              <a:rPr lang="en-US" altLang="en-GB" b="1" dirty="0" err="1" smtClean="0">
                <a:solidFill>
                  <a:srgbClr val="FF0000"/>
                </a:solidFill>
                <a:effectLst>
                  <a:outerShdw blurRad="38100" dist="38100" dir="2700000" algn="tl">
                    <a:srgbClr val="C0C0C0"/>
                  </a:outerShdw>
                </a:effectLst>
                <a:latin typeface="Arial" pitchFamily="34" charset="0"/>
              </a:rPr>
              <a:t>Trời</a:t>
            </a:r>
            <a:r>
              <a:rPr lang="en-US" altLang="en-GB" dirty="0" smtClean="0">
                <a:solidFill>
                  <a:srgbClr val="FF0000"/>
                </a:solidFill>
                <a:effectLst>
                  <a:outerShdw blurRad="38100" dist="38100" dir="2700000" algn="tl">
                    <a:srgbClr val="C0C0C0"/>
                  </a:outerShdw>
                </a:effectLst>
              </a:rPr>
              <a:t> </a:t>
            </a:r>
            <a:endParaRPr lang="en-GB" altLang="en-US" dirty="0" smtClean="0"/>
          </a:p>
        </p:txBody>
      </p:sp>
      <p:pic>
        <p:nvPicPr>
          <p:cNvPr id="7175" name="Picture 7" descr="Hãy lập sơ đồ hệ thống hóa kiến thức về hình dạng, kích thước và vị trí của Trái  Đất trong hệ Mặt Trời - Tech12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942975"/>
            <a:ext cx="6024563"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11113" y="3175"/>
            <a:ext cx="11023601"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0"/>
              </a:spcBef>
              <a:buClrTx/>
              <a:buSzTx/>
              <a:buFontTx/>
              <a:buNone/>
            </a:pPr>
            <a:r>
              <a:rPr lang="en-US" altLang="en-US" sz="3600">
                <a:solidFill>
                  <a:schemeClr val="tx1"/>
                </a:solidFill>
                <a:latin typeface="Times New Roman" panose="02020603050405020304" pitchFamily="18" charset="0"/>
                <a:cs typeface="Times New Roman" panose="02020603050405020304" pitchFamily="18" charset="0"/>
              </a:rPr>
              <a:t>Kể tên các hành tinh của hệ Mặt Trời cho biết Trái Đất nằm ở vị trí thứ mấy theo thứ tự xa dần Mặt Trời?….)</a:t>
            </a:r>
            <a:endParaRPr lang="vi-VN" altLang="en-US" sz="360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165600" y="5251450"/>
            <a:ext cx="1444625" cy="400050"/>
          </a:xfrm>
          <a:prstGeom prst="rect">
            <a:avLst/>
          </a:prstGeom>
          <a:solidFill>
            <a:schemeClr val="accent6">
              <a:lumMod val="20000"/>
              <a:lumOff val="80000"/>
            </a:schemeClr>
          </a:solidFill>
        </p:spPr>
        <p:txBody>
          <a:bodyPr>
            <a:spAutoFit/>
          </a:bodyPr>
          <a:lstStyle/>
          <a:p>
            <a:pPr>
              <a:defRPr/>
            </a:pPr>
            <a:r>
              <a:rPr lang="en-US" sz="2000" dirty="0">
                <a:solidFill>
                  <a:srgbClr val="7030A0"/>
                </a:solidFill>
                <a:latin typeface="Times New Roman" panose="02020603050405020304" pitchFamily="18" charset="0"/>
                <a:cs typeface="Times New Roman" panose="02020603050405020304" pitchFamily="18" charset="0"/>
              </a:rPr>
              <a:t>Sao </a:t>
            </a:r>
            <a:r>
              <a:rPr lang="en-US" sz="2000" dirty="0" err="1">
                <a:solidFill>
                  <a:srgbClr val="7030A0"/>
                </a:solidFill>
                <a:latin typeface="Times New Roman" panose="02020603050405020304" pitchFamily="18" charset="0"/>
                <a:cs typeface="Times New Roman" panose="02020603050405020304" pitchFamily="18" charset="0"/>
              </a:rPr>
              <a:t>thổ</a:t>
            </a:r>
            <a:endParaRPr lang="en-US" sz="2000" dirty="0">
              <a:solidFill>
                <a:srgbClr val="7030A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055938" y="3884613"/>
            <a:ext cx="1444625" cy="400050"/>
          </a:xfrm>
          <a:prstGeom prst="rect">
            <a:avLst/>
          </a:prstGeom>
          <a:solidFill>
            <a:schemeClr val="accent6">
              <a:lumMod val="20000"/>
              <a:lumOff val="80000"/>
            </a:schemeClr>
          </a:solidFill>
        </p:spPr>
        <p:txBody>
          <a:bodyPr>
            <a:spAutoFit/>
          </a:bodyPr>
          <a:lstStyle/>
          <a:p>
            <a:pPr>
              <a:defRPr/>
            </a:pPr>
            <a:r>
              <a:rPr lang="en-US" sz="2000" dirty="0">
                <a:solidFill>
                  <a:srgbClr val="7030A0"/>
                </a:solidFill>
                <a:latin typeface="Times New Roman" panose="02020603050405020304" pitchFamily="18" charset="0"/>
                <a:cs typeface="Times New Roman" panose="02020603050405020304" pitchFamily="18" charset="0"/>
              </a:rPr>
              <a:t>Sao </a:t>
            </a:r>
            <a:r>
              <a:rPr lang="en-US" sz="2000" dirty="0" err="1">
                <a:solidFill>
                  <a:srgbClr val="7030A0"/>
                </a:solidFill>
                <a:latin typeface="Times New Roman" panose="02020603050405020304" pitchFamily="18" charset="0"/>
                <a:cs typeface="Times New Roman" panose="02020603050405020304" pitchFamily="18" charset="0"/>
              </a:rPr>
              <a:t>mộc</a:t>
            </a:r>
            <a:endParaRPr lang="en-US" sz="2000" dirty="0">
              <a:solidFill>
                <a:srgbClr val="7030A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897063" y="3138488"/>
            <a:ext cx="1443037" cy="400050"/>
          </a:xfrm>
          <a:prstGeom prst="rect">
            <a:avLst/>
          </a:prstGeom>
          <a:solidFill>
            <a:schemeClr val="accent6">
              <a:lumMod val="20000"/>
              <a:lumOff val="80000"/>
            </a:schemeClr>
          </a:solidFill>
        </p:spPr>
        <p:txBody>
          <a:bodyPr>
            <a:spAutoFit/>
          </a:bodyPr>
          <a:lstStyle/>
          <a:p>
            <a:pPr>
              <a:defRPr/>
            </a:pPr>
            <a:r>
              <a:rPr lang="en-US" sz="2000" dirty="0">
                <a:solidFill>
                  <a:srgbClr val="7030A0"/>
                </a:solidFill>
                <a:latin typeface="Times New Roman" panose="02020603050405020304" pitchFamily="18" charset="0"/>
                <a:cs typeface="Times New Roman" panose="02020603050405020304" pitchFamily="18" charset="0"/>
              </a:rPr>
              <a:t>Sao </a:t>
            </a:r>
            <a:r>
              <a:rPr lang="en-US" sz="2000" dirty="0" err="1">
                <a:solidFill>
                  <a:srgbClr val="7030A0"/>
                </a:solidFill>
                <a:latin typeface="Times New Roman" panose="02020603050405020304" pitchFamily="18" charset="0"/>
                <a:cs typeface="Times New Roman" panose="02020603050405020304" pitchFamily="18" charset="0"/>
              </a:rPr>
              <a:t>Hỏa</a:t>
            </a:r>
            <a:endParaRPr lang="en-US" sz="2000" dirty="0">
              <a:solidFill>
                <a:srgbClr val="7030A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71500" y="3876675"/>
            <a:ext cx="1444625" cy="400050"/>
          </a:xfrm>
          <a:prstGeom prst="rect">
            <a:avLst/>
          </a:prstGeom>
          <a:solidFill>
            <a:schemeClr val="accent6">
              <a:lumMod val="20000"/>
              <a:lumOff val="80000"/>
            </a:schemeClr>
          </a:solidFill>
        </p:spPr>
        <p:txBody>
          <a:bodyPr>
            <a:spAutoFit/>
          </a:bodyPr>
          <a:lstStyle/>
          <a:p>
            <a:pPr>
              <a:defRPr/>
            </a:pPr>
            <a:r>
              <a:rPr lang="en-US" sz="2000" dirty="0">
                <a:solidFill>
                  <a:srgbClr val="7030A0"/>
                </a:solidFill>
                <a:latin typeface="Times New Roman" panose="02020603050405020304" pitchFamily="18" charset="0"/>
                <a:cs typeface="Times New Roman" panose="02020603050405020304" pitchFamily="18" charset="0"/>
              </a:rPr>
              <a:t>Sao </a:t>
            </a:r>
            <a:r>
              <a:rPr lang="en-US" sz="2000" dirty="0" err="1">
                <a:solidFill>
                  <a:srgbClr val="7030A0"/>
                </a:solidFill>
                <a:latin typeface="Times New Roman" panose="02020603050405020304" pitchFamily="18" charset="0"/>
                <a:cs typeface="Times New Roman" panose="02020603050405020304" pitchFamily="18" charset="0"/>
              </a:rPr>
              <a:t>kim</a:t>
            </a:r>
            <a:endParaRPr lang="en-US" sz="2000" dirty="0">
              <a:solidFill>
                <a:srgbClr val="7030A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835025" y="5021263"/>
            <a:ext cx="1444625" cy="400050"/>
          </a:xfrm>
          <a:prstGeom prst="rect">
            <a:avLst/>
          </a:prstGeom>
          <a:solidFill>
            <a:schemeClr val="accent6">
              <a:lumMod val="20000"/>
              <a:lumOff val="80000"/>
            </a:schemeClr>
          </a:solidFill>
        </p:spPr>
        <p:txBody>
          <a:bodyPr>
            <a:spAutoFit/>
          </a:bodyPr>
          <a:lstStyle/>
          <a:p>
            <a:pPr>
              <a:defRPr/>
            </a:pPr>
            <a:r>
              <a:rPr lang="en-US" sz="2000" dirty="0">
                <a:solidFill>
                  <a:srgbClr val="7030A0"/>
                </a:solidFill>
                <a:latin typeface="Times New Roman" panose="02020603050405020304" pitchFamily="18" charset="0"/>
                <a:cs typeface="Times New Roman" panose="02020603050405020304" pitchFamily="18" charset="0"/>
              </a:rPr>
              <a:t>Sao </a:t>
            </a:r>
            <a:r>
              <a:rPr lang="en-US" sz="2000" dirty="0" err="1">
                <a:solidFill>
                  <a:srgbClr val="7030A0"/>
                </a:solidFill>
                <a:latin typeface="Times New Roman" panose="02020603050405020304" pitchFamily="18" charset="0"/>
                <a:cs typeface="Times New Roman" panose="02020603050405020304" pitchFamily="18" charset="0"/>
              </a:rPr>
              <a:t>thủy</a:t>
            </a:r>
            <a:endParaRPr lang="en-US" sz="2000" dirty="0">
              <a:solidFill>
                <a:srgbClr val="7030A0"/>
              </a:solidFill>
              <a:latin typeface="Times New Roman" panose="02020603050405020304" pitchFamily="18" charset="0"/>
              <a:cs typeface="Times New Roman" panose="02020603050405020304" pitchFamily="18" charset="0"/>
            </a:endParaRPr>
          </a:p>
        </p:txBody>
      </p:sp>
      <p:sp>
        <p:nvSpPr>
          <p:cNvPr id="13324" name="TextBox 12"/>
          <p:cNvSpPr txBox="1">
            <a:spLocks noChangeArrowheads="1"/>
          </p:cNvSpPr>
          <p:nvPr/>
        </p:nvSpPr>
        <p:spPr bwMode="auto">
          <a:xfrm>
            <a:off x="-11113" y="5740400"/>
            <a:ext cx="144462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a:solidFill>
                  <a:srgbClr val="002060"/>
                </a:solidFill>
                <a:latin typeface="Times New Roman" panose="02020603050405020304" pitchFamily="18" charset="0"/>
                <a:cs typeface="Times New Roman" panose="02020603050405020304" pitchFamily="18" charset="0"/>
              </a:rPr>
              <a:t>Mặt Trời</a:t>
            </a:r>
          </a:p>
        </p:txBody>
      </p:sp>
      <p:sp>
        <p:nvSpPr>
          <p:cNvPr id="14" name="TextBox 13"/>
          <p:cNvSpPr txBox="1"/>
          <p:nvPr/>
        </p:nvSpPr>
        <p:spPr>
          <a:xfrm>
            <a:off x="1974850" y="5278438"/>
            <a:ext cx="1443038" cy="400050"/>
          </a:xfrm>
          <a:prstGeom prst="rect">
            <a:avLst/>
          </a:prstGeom>
          <a:solidFill>
            <a:schemeClr val="accent6">
              <a:lumMod val="20000"/>
              <a:lumOff val="80000"/>
            </a:schemeClr>
          </a:solidFill>
        </p:spPr>
        <p:txBody>
          <a:bodyPr>
            <a:spAutoFit/>
          </a:bodyPr>
          <a:lstStyle/>
          <a:p>
            <a:pPr>
              <a:defRPr/>
            </a:pPr>
            <a:r>
              <a:rPr lang="en-US" sz="2000" dirty="0" err="1">
                <a:solidFill>
                  <a:srgbClr val="7030A0"/>
                </a:solidFill>
                <a:latin typeface="Times New Roman" panose="02020603050405020304" pitchFamily="18" charset="0"/>
                <a:cs typeface="Times New Roman" panose="02020603050405020304" pitchFamily="18" charset="0"/>
              </a:rPr>
              <a:t>Trái</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Đất</a:t>
            </a:r>
            <a:endParaRPr lang="en-US" sz="2000" dirty="0">
              <a:solidFill>
                <a:srgbClr val="7030A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222875" y="3043238"/>
            <a:ext cx="1444625" cy="400050"/>
          </a:xfrm>
          <a:prstGeom prst="rect">
            <a:avLst/>
          </a:prstGeom>
          <a:solidFill>
            <a:schemeClr val="accent6">
              <a:lumMod val="20000"/>
              <a:lumOff val="80000"/>
            </a:schemeClr>
          </a:solidFill>
        </p:spPr>
        <p:txBody>
          <a:bodyPr>
            <a:spAutoFit/>
          </a:bodyPr>
          <a:lstStyle/>
          <a:p>
            <a:pPr>
              <a:defRPr/>
            </a:pPr>
            <a:r>
              <a:rPr lang="en-US" sz="2000" dirty="0" err="1">
                <a:solidFill>
                  <a:srgbClr val="7030A0"/>
                </a:solidFill>
                <a:latin typeface="Times New Roman" panose="02020603050405020304" pitchFamily="18" charset="0"/>
                <a:cs typeface="Times New Roman" panose="02020603050405020304" pitchFamily="18" charset="0"/>
              </a:rPr>
              <a:t>Hải</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Vương</a:t>
            </a:r>
            <a:endParaRPr lang="en-US" sz="2000" dirty="0">
              <a:solidFill>
                <a:srgbClr val="7030A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976688" y="2265363"/>
            <a:ext cx="1352550" cy="708025"/>
          </a:xfrm>
          <a:prstGeom prst="rect">
            <a:avLst/>
          </a:prstGeom>
          <a:solidFill>
            <a:schemeClr val="accent6">
              <a:lumMod val="20000"/>
              <a:lumOff val="80000"/>
            </a:schemeClr>
          </a:solidFill>
        </p:spPr>
        <p:txBody>
          <a:bodyPr>
            <a:spAutoFit/>
          </a:bodyPr>
          <a:lstStyle/>
          <a:p>
            <a:pPr>
              <a:defRPr/>
            </a:pPr>
            <a:r>
              <a:rPr lang="en-US" sz="2000" dirty="0" err="1">
                <a:solidFill>
                  <a:srgbClr val="7030A0"/>
                </a:solidFill>
                <a:latin typeface="Times New Roman" panose="02020603050405020304" pitchFamily="18" charset="0"/>
                <a:cs typeface="Times New Roman" panose="02020603050405020304" pitchFamily="18" charset="0"/>
              </a:rPr>
              <a:t>Thiên</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vương</a:t>
            </a:r>
            <a:endParaRPr lang="en-US" sz="2000"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7173"/>
                                        </p:tgtEl>
                                        <p:attrNameLst>
                                          <p:attrName>style.visibility</p:attrName>
                                        </p:attrNameLst>
                                      </p:cBhvr>
                                      <p:to>
                                        <p:strVal val="visible"/>
                                      </p:to>
                                    </p:set>
                                    <p:anim calcmode="lin" valueType="num">
                                      <p:cBhvr>
                                        <p:cTn id="14" dur="500" fill="hold"/>
                                        <p:tgtEl>
                                          <p:spTgt spid="7173"/>
                                        </p:tgtEl>
                                        <p:attrNameLst>
                                          <p:attrName>ppt_w</p:attrName>
                                        </p:attrNameLst>
                                      </p:cBhvr>
                                      <p:tavLst>
                                        <p:tav tm="0">
                                          <p:val>
                                            <p:fltVal val="0"/>
                                          </p:val>
                                        </p:tav>
                                        <p:tav tm="100000">
                                          <p:val>
                                            <p:strVal val="#ppt_w"/>
                                          </p:val>
                                        </p:tav>
                                      </p:tavLst>
                                    </p:anim>
                                    <p:anim calcmode="lin" valueType="num">
                                      <p:cBhvr>
                                        <p:cTn id="15" dur="500" fill="hold"/>
                                        <p:tgtEl>
                                          <p:spTgt spid="7173"/>
                                        </p:tgtEl>
                                        <p:attrNameLst>
                                          <p:attrName>ppt_h</p:attrName>
                                        </p:attrNameLst>
                                      </p:cBhvr>
                                      <p:tavLst>
                                        <p:tav tm="0">
                                          <p:val>
                                            <p:fltVal val="0"/>
                                          </p:val>
                                        </p:tav>
                                        <p:tav tm="100000">
                                          <p:val>
                                            <p:strVal val="#ppt_h"/>
                                          </p:val>
                                        </p:tav>
                                      </p:tavLst>
                                    </p:anim>
                                    <p:animEffect transition="in" filter="fade">
                                      <p:cBhvr>
                                        <p:cTn id="16" dur="500"/>
                                        <p:tgtEl>
                                          <p:spTgt spid="717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7175"/>
                                        </p:tgtEl>
                                        <p:attrNameLst>
                                          <p:attrName>style.visibility</p:attrName>
                                        </p:attrNameLst>
                                      </p:cBhvr>
                                      <p:to>
                                        <p:strVal val="visible"/>
                                      </p:to>
                                    </p:set>
                                    <p:anim calcmode="lin" valueType="num">
                                      <p:cBhvr>
                                        <p:cTn id="21" dur="500" fill="hold"/>
                                        <p:tgtEl>
                                          <p:spTgt spid="7175"/>
                                        </p:tgtEl>
                                        <p:attrNameLst>
                                          <p:attrName>ppt_w</p:attrName>
                                        </p:attrNameLst>
                                      </p:cBhvr>
                                      <p:tavLst>
                                        <p:tav tm="0">
                                          <p:val>
                                            <p:fltVal val="0"/>
                                          </p:val>
                                        </p:tav>
                                        <p:tav tm="100000">
                                          <p:val>
                                            <p:strVal val="#ppt_w"/>
                                          </p:val>
                                        </p:tav>
                                      </p:tavLst>
                                    </p:anim>
                                    <p:anim calcmode="lin" valueType="num">
                                      <p:cBhvr>
                                        <p:cTn id="22" dur="500" fill="hold"/>
                                        <p:tgtEl>
                                          <p:spTgt spid="7175"/>
                                        </p:tgtEl>
                                        <p:attrNameLst>
                                          <p:attrName>ppt_h</p:attrName>
                                        </p:attrNameLst>
                                      </p:cBhvr>
                                      <p:tavLst>
                                        <p:tav tm="0">
                                          <p:val>
                                            <p:fltVal val="0"/>
                                          </p:val>
                                        </p:tav>
                                        <p:tav tm="100000">
                                          <p:val>
                                            <p:strVal val="#ppt_h"/>
                                          </p:val>
                                        </p:tav>
                                      </p:tavLst>
                                    </p:anim>
                                    <p:animEffect transition="in" filter="fade">
                                      <p:cBhvr>
                                        <p:cTn id="23" dur="500"/>
                                        <p:tgtEl>
                                          <p:spTgt spid="717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2000"/>
                                        <p:tgtEl>
                                          <p:spTgt spid="10"/>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ircle(in)">
                                      <p:cBhvr>
                                        <p:cTn id="43" dur="2000"/>
                                        <p:tgtEl>
                                          <p:spTgt spid="14"/>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circle(in)">
                                      <p:cBhvr>
                                        <p:cTn id="46" dur="2000"/>
                                        <p:tgtEl>
                                          <p:spTgt spid="8"/>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circle(in)">
                                      <p:cBhvr>
                                        <p:cTn id="49" dur="2000"/>
                                        <p:tgtEl>
                                          <p:spTgt spid="17"/>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ircle(in)">
                                      <p:cBhvr>
                                        <p:cTn id="52" dur="2000"/>
                                        <p:tgtEl>
                                          <p:spTgt spid="16"/>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circle(in)">
                                      <p:cBhvr>
                                        <p:cTn id="5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8" grpId="0" animBg="1"/>
      <p:bldP spid="9" grpId="0" animBg="1"/>
      <p:bldP spid="10" grpId="0" animBg="1"/>
      <p:bldP spid="12" grpId="0" animBg="1"/>
      <p:bldP spid="14"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noChangeArrowheads="1"/>
          </p:cNvSpPr>
          <p:nvPr>
            <p:ph type="title"/>
          </p:nvPr>
        </p:nvSpPr>
        <p:spPr>
          <a:xfrm>
            <a:off x="838200" y="0"/>
            <a:ext cx="10515600" cy="1325563"/>
          </a:xfrm>
        </p:spPr>
        <p:txBody>
          <a:bodyPr/>
          <a:lstStyle/>
          <a:p>
            <a:pPr algn="ctr" eaLnBrk="1" fontAlgn="auto" hangingPunct="1">
              <a:spcAft>
                <a:spcPts val="0"/>
              </a:spcAft>
              <a:defRPr/>
            </a:pPr>
            <a:r>
              <a:rPr lang="en-US" altLang="en-GB" b="1" smtClean="0">
                <a:latin typeface="Arial" pitchFamily="34" charset="0"/>
              </a:rPr>
              <a:t>1. Vị trí của </a:t>
            </a:r>
            <a:r>
              <a:rPr lang="en-GB" altLang="en-US" b="1" smtClean="0">
                <a:latin typeface="Arial" pitchFamily="34" charset="0"/>
              </a:rPr>
              <a:t>Trái Đất trong hệ Mặt Trời</a:t>
            </a:r>
          </a:p>
        </p:txBody>
      </p:sp>
      <p:pic>
        <p:nvPicPr>
          <p:cNvPr id="18438" name="Content Placeholder 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41463" y="3055938"/>
            <a:ext cx="979487" cy="652462"/>
          </a:xfrm>
        </p:spPr>
      </p:pic>
      <p:pic>
        <p:nvPicPr>
          <p:cNvPr id="14340" name="Content Placeholder 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1023600" y="0"/>
            <a:ext cx="1168400" cy="2146300"/>
          </a:xfrm>
        </p:spPr>
      </p:pic>
      <p:sp>
        <p:nvSpPr>
          <p:cNvPr id="6" name="Flowchart: Alternate Process 5"/>
          <p:cNvSpPr/>
          <p:nvPr/>
        </p:nvSpPr>
        <p:spPr>
          <a:xfrm>
            <a:off x="1871663" y="1852613"/>
            <a:ext cx="8448675" cy="701675"/>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sz="2400" b="1" noProof="1">
                <a:solidFill>
                  <a:srgbClr val="0033CC"/>
                </a:solidFill>
                <a:latin typeface="Arial" panose="020B0604020202020204" pitchFamily="34" charset="0"/>
                <a:cs typeface="Arial" panose="020B0604020202020204" pitchFamily="34" charset="0"/>
                <a:sym typeface="+mn-ea"/>
              </a:rPr>
              <a:t>Trong Hệ Mặt Trời có Mặt Trời và 8 hành tinh quay xung quanh. </a:t>
            </a:r>
            <a:endParaRPr lang="en-US" altLang="en-US" sz="2400" b="1" noProof="1">
              <a:solidFill>
                <a:srgbClr val="0033CC"/>
              </a:solidFill>
              <a:latin typeface="Arial" panose="020B0604020202020204" pitchFamily="34" charset="0"/>
              <a:cs typeface="Arial" panose="020B0604020202020204" pitchFamily="34" charset="0"/>
              <a:sym typeface="+mn-ea"/>
            </a:endParaRPr>
          </a:p>
        </p:txBody>
      </p:sp>
      <p:sp>
        <p:nvSpPr>
          <p:cNvPr id="7" name="Flowchart: Alternate Process 6"/>
          <p:cNvSpPr/>
          <p:nvPr/>
        </p:nvSpPr>
        <p:spPr>
          <a:xfrm>
            <a:off x="2520950" y="3055938"/>
            <a:ext cx="8448675" cy="703262"/>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sz="2400" b="1" noProof="1">
                <a:solidFill>
                  <a:srgbClr val="0033CC"/>
                </a:solidFill>
                <a:latin typeface="Arial" panose="020B0604020202020204" pitchFamily="34" charset="0"/>
                <a:cs typeface="Arial" panose="020B0604020202020204" pitchFamily="34" charset="0"/>
                <a:sym typeface="+mn-ea"/>
              </a:rPr>
              <a:t>Các h</a:t>
            </a:r>
            <a:r>
              <a:rPr lang="en-US" sz="2400" b="1" noProof="1">
                <a:solidFill>
                  <a:srgbClr val="0033CC"/>
                </a:solidFill>
                <a:latin typeface="Arial" panose="020B0604020202020204" pitchFamily="34" charset="0"/>
                <a:ea typeface="Times New Roman" panose="02020603050405020304" pitchFamily="18" charset="0"/>
                <a:cs typeface="Arial" panose="020B0604020202020204" pitchFamily="34" charset="0"/>
                <a:sym typeface="+mn-ea"/>
              </a:rPr>
              <a:t>à</a:t>
            </a:r>
            <a:r>
              <a:rPr lang="en-US" sz="2400" b="1" noProof="1">
                <a:solidFill>
                  <a:srgbClr val="0033CC"/>
                </a:solidFill>
                <a:latin typeface="Arial" panose="020B0604020202020204" pitchFamily="34" charset="0"/>
                <a:cs typeface="Arial" panose="020B0604020202020204" pitchFamily="34" charset="0"/>
                <a:sym typeface="+mn-ea"/>
              </a:rPr>
              <a:t>nh tinh vừa chuyển động xung quanh Mặt Trời, vừa tự quay quanh mình. </a:t>
            </a:r>
            <a:endParaRPr lang="en-US" altLang="en-US" sz="2400" b="1" noProof="1">
              <a:solidFill>
                <a:srgbClr val="0033CC"/>
              </a:solidFill>
              <a:latin typeface="Arial" panose="020B0604020202020204" pitchFamily="34" charset="0"/>
              <a:cs typeface="Arial" panose="020B0604020202020204" pitchFamily="34" charset="0"/>
              <a:sym typeface="+mn-ea"/>
            </a:endParaRPr>
          </a:p>
        </p:txBody>
      </p:sp>
      <p:sp>
        <p:nvSpPr>
          <p:cNvPr id="8" name="Flowchart: Alternate Process 7"/>
          <p:cNvSpPr/>
          <p:nvPr/>
        </p:nvSpPr>
        <p:spPr>
          <a:xfrm>
            <a:off x="3040063" y="4333875"/>
            <a:ext cx="8766175" cy="1065213"/>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sz="2400" b="1" noProof="1">
                <a:solidFill>
                  <a:srgbClr val="0033CC"/>
                </a:solidFill>
                <a:latin typeface="Arial" panose="020B0604020202020204" pitchFamily="34" charset="0"/>
                <a:cs typeface="Arial" panose="020B0604020202020204" pitchFamily="34" charset="0"/>
                <a:sym typeface="+mn-ea"/>
              </a:rPr>
              <a:t>Trái Đất nằm ở vị trí thứ 3 theo thứ tự xa dần Mặt Trời =&gt; Nhận được lượng nhiệt v</a:t>
            </a:r>
            <a:r>
              <a:rPr lang="en-US" sz="2400" b="1" noProof="1">
                <a:solidFill>
                  <a:srgbClr val="0033CC"/>
                </a:solidFill>
                <a:latin typeface="Arial" panose="020B0604020202020204" pitchFamily="34" charset="0"/>
                <a:ea typeface="Times New Roman" panose="02020603050405020304" pitchFamily="18" charset="0"/>
                <a:cs typeface="Arial" panose="020B0604020202020204" pitchFamily="34" charset="0"/>
                <a:sym typeface="+mn-ea"/>
              </a:rPr>
              <a:t>à</a:t>
            </a:r>
            <a:r>
              <a:rPr lang="en-US" sz="2400" b="1" noProof="1">
                <a:solidFill>
                  <a:srgbClr val="0033CC"/>
                </a:solidFill>
                <a:latin typeface="Arial" panose="020B0604020202020204" pitchFamily="34" charset="0"/>
                <a:cs typeface="Arial" panose="020B0604020202020204" pitchFamily="34" charset="0"/>
                <a:sym typeface="+mn-ea"/>
              </a:rPr>
              <a:t> ánh sáng phù hợp để sự sống có thể tồn tại v</a:t>
            </a:r>
            <a:r>
              <a:rPr lang="en-US" sz="2400" b="1" noProof="1">
                <a:solidFill>
                  <a:srgbClr val="0033CC"/>
                </a:solidFill>
                <a:latin typeface="Arial" panose="020B0604020202020204" pitchFamily="34" charset="0"/>
                <a:ea typeface="Times New Roman" panose="02020603050405020304" pitchFamily="18" charset="0"/>
                <a:cs typeface="Arial" panose="020B0604020202020204" pitchFamily="34" charset="0"/>
                <a:sym typeface="+mn-ea"/>
              </a:rPr>
              <a:t>à</a:t>
            </a:r>
            <a:r>
              <a:rPr lang="en-US" sz="2400" b="1" noProof="1">
                <a:solidFill>
                  <a:srgbClr val="0033CC"/>
                </a:solidFill>
                <a:latin typeface="Arial" panose="020B0604020202020204" pitchFamily="34" charset="0"/>
                <a:cs typeface="Arial" panose="020B0604020202020204" pitchFamily="34" charset="0"/>
                <a:sym typeface="+mn-ea"/>
              </a:rPr>
              <a:t> phát triển.</a:t>
            </a:r>
            <a:endParaRPr lang="en-US" altLang="en-US" sz="2400" b="1" noProof="1">
              <a:solidFill>
                <a:srgbClr val="0033CC"/>
              </a:solidFill>
              <a:latin typeface="Arial" panose="020B0604020202020204" pitchFamily="34" charset="0"/>
              <a:cs typeface="Arial" panose="020B0604020202020204" pitchFamily="34" charset="0"/>
              <a:sym typeface="+mn-ea"/>
            </a:endParaRPr>
          </a:p>
        </p:txBody>
      </p:sp>
      <p:pic>
        <p:nvPicPr>
          <p:cNvPr id="18439" name="Content Placeholder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830388"/>
            <a:ext cx="977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Content Placeholder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6050" y="4352925"/>
            <a:ext cx="162401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Content Placeholder 7"/>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353050"/>
            <a:ext cx="143192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fade">
                                      <p:cBhvr>
                                        <p:cTn id="7" dur="500"/>
                                        <p:tgtEl>
                                          <p:spTgt spid="184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438"/>
                                        </p:tgtEl>
                                        <p:attrNameLst>
                                          <p:attrName>style.visibility</p:attrName>
                                        </p:attrNameLst>
                                      </p:cBhvr>
                                      <p:to>
                                        <p:strVal val="visible"/>
                                      </p:to>
                                    </p:set>
                                    <p:anim calcmode="lin" valueType="num">
                                      <p:cBhvr additive="base">
                                        <p:cTn id="19" dur="500" fill="hold"/>
                                        <p:tgtEl>
                                          <p:spTgt spid="18438"/>
                                        </p:tgtEl>
                                        <p:attrNameLst>
                                          <p:attrName>ppt_x</p:attrName>
                                        </p:attrNameLst>
                                      </p:cBhvr>
                                      <p:tavLst>
                                        <p:tav tm="0">
                                          <p:val>
                                            <p:strVal val="#ppt_x"/>
                                          </p:val>
                                        </p:tav>
                                        <p:tav tm="100000">
                                          <p:val>
                                            <p:strVal val="#ppt_x"/>
                                          </p:val>
                                        </p:tav>
                                      </p:tavLst>
                                    </p:anim>
                                    <p:anim calcmode="lin" valueType="num">
                                      <p:cBhvr additive="base">
                                        <p:cTn id="20"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18440"/>
                                        </p:tgtEl>
                                        <p:attrNameLst>
                                          <p:attrName>style.visibility</p:attrName>
                                        </p:attrNameLst>
                                      </p:cBhvr>
                                      <p:to>
                                        <p:strVal val="visible"/>
                                      </p:to>
                                    </p:set>
                                    <p:animEffect transition="in" filter="fade">
                                      <p:cBhvr>
                                        <p:cTn id="32" dur="1000"/>
                                        <p:tgtEl>
                                          <p:spTgt spid="18440"/>
                                        </p:tgtEl>
                                      </p:cBhvr>
                                    </p:animEffect>
                                    <p:anim calcmode="lin" valueType="num">
                                      <p:cBhvr>
                                        <p:cTn id="33" dur="1000" fill="hold"/>
                                        <p:tgtEl>
                                          <p:spTgt spid="18440"/>
                                        </p:tgtEl>
                                        <p:attrNameLst>
                                          <p:attrName>ppt_x</p:attrName>
                                        </p:attrNameLst>
                                      </p:cBhvr>
                                      <p:tavLst>
                                        <p:tav tm="0">
                                          <p:val>
                                            <p:strVal val="#ppt_x"/>
                                          </p:val>
                                        </p:tav>
                                        <p:tav tm="100000">
                                          <p:val>
                                            <p:strVal val="#ppt_x"/>
                                          </p:val>
                                        </p:tav>
                                      </p:tavLst>
                                    </p:anim>
                                    <p:anim calcmode="lin" valueType="num">
                                      <p:cBhvr>
                                        <p:cTn id="34" dur="1000" fill="hold"/>
                                        <p:tgtEl>
                                          <p:spTgt spid="18440"/>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a:xfrm>
            <a:off x="295275" y="0"/>
            <a:ext cx="12063413" cy="1325563"/>
          </a:xfrm>
        </p:spPr>
        <p:txBody>
          <a:bodyPr/>
          <a:lstStyle/>
          <a:p>
            <a:pPr algn="ctr" eaLnBrk="1" fontAlgn="auto" hangingPunct="1">
              <a:spcAft>
                <a:spcPts val="0"/>
              </a:spcAft>
              <a:defRPr/>
            </a:pPr>
            <a:r>
              <a:rPr lang="en-US" altLang="en-GB" b="1" smtClean="0">
                <a:solidFill>
                  <a:srgbClr val="FF0000"/>
                </a:solidFill>
                <a:latin typeface="Arial" pitchFamily="34" charset="0"/>
              </a:rPr>
              <a:t>2. H</a:t>
            </a:r>
            <a:r>
              <a:rPr lang="en-US" altLang="en-GB" b="1" smtClean="0">
                <a:solidFill>
                  <a:srgbClr val="FF0000"/>
                </a:solidFill>
                <a:latin typeface="#9Slide03 BoosterNextFYBlack" pitchFamily="2" charset="0"/>
              </a:rPr>
              <a:t>ì</a:t>
            </a:r>
            <a:r>
              <a:rPr lang="en-US" altLang="en-GB" b="1" smtClean="0">
                <a:solidFill>
                  <a:srgbClr val="FF0000"/>
                </a:solidFill>
                <a:latin typeface="Arial" pitchFamily="34" charset="0"/>
              </a:rPr>
              <a:t>nh dạng v</a:t>
            </a:r>
            <a:r>
              <a:rPr lang="en-US" altLang="en-GB" b="1" smtClean="0">
                <a:solidFill>
                  <a:srgbClr val="FF0000"/>
                </a:solidFill>
                <a:latin typeface="#9Slide03 BoosterNextFYBlack" pitchFamily="2" charset="0"/>
              </a:rPr>
              <a:t>à</a:t>
            </a:r>
            <a:r>
              <a:rPr lang="en-US" altLang="en-GB" b="1" smtClean="0">
                <a:solidFill>
                  <a:srgbClr val="FF0000"/>
                </a:solidFill>
                <a:latin typeface="Arial" pitchFamily="34" charset="0"/>
              </a:rPr>
              <a:t> k</a:t>
            </a:r>
            <a:r>
              <a:rPr lang="en-US" altLang="en-GB" b="1" smtClean="0">
                <a:solidFill>
                  <a:srgbClr val="FF0000"/>
                </a:solidFill>
                <a:latin typeface="#9Slide03 BoosterNextFYBlack" pitchFamily="2" charset="0"/>
              </a:rPr>
              <a:t>í</a:t>
            </a:r>
            <a:r>
              <a:rPr lang="en-US" altLang="en-GB" b="1" smtClean="0">
                <a:solidFill>
                  <a:srgbClr val="FF0000"/>
                </a:solidFill>
                <a:latin typeface="Arial" pitchFamily="34" charset="0"/>
              </a:rPr>
              <a:t>ch thước của Tr</a:t>
            </a:r>
            <a:r>
              <a:rPr lang="en-US" altLang="en-GB" b="1" smtClean="0">
                <a:solidFill>
                  <a:srgbClr val="FF0000"/>
                </a:solidFill>
                <a:latin typeface="#9Slide03 BoosterNextFYBlack" pitchFamily="2" charset="0"/>
              </a:rPr>
              <a:t>á</a:t>
            </a:r>
            <a:r>
              <a:rPr lang="en-US" altLang="en-GB" b="1" smtClean="0">
                <a:solidFill>
                  <a:srgbClr val="FF0000"/>
                </a:solidFill>
                <a:latin typeface="Arial" pitchFamily="34" charset="0"/>
              </a:rPr>
              <a:t>i Đất</a:t>
            </a:r>
          </a:p>
        </p:txBody>
      </p:sp>
      <p:sp>
        <p:nvSpPr>
          <p:cNvPr id="15363" name="Content Placeholder 1"/>
          <p:cNvSpPr>
            <a:spLocks noGrp="1"/>
          </p:cNvSpPr>
          <p:nvPr>
            <p:ph sz="half" idx="1"/>
          </p:nvPr>
        </p:nvSpPr>
        <p:spPr/>
        <p:txBody>
          <a:bodyPr/>
          <a:lstStyle/>
          <a:p>
            <a:pPr eaLnBrk="1" hangingPunct="1"/>
            <a:endParaRPr lang="vi-VN" altLang="en-US" smtClean="0"/>
          </a:p>
        </p:txBody>
      </p:sp>
      <p:pic>
        <p:nvPicPr>
          <p:cNvPr id="2" name="Content Placeholder 6"/>
          <p:cNvPicPr>
            <a:picLocks noGrp="1" noChangeAspect="1"/>
          </p:cNvPicPr>
          <p:nvPr>
            <p:ph sz="half" idx="2"/>
          </p:nvPr>
        </p:nvPicPr>
        <p:blipFill>
          <a:blip r:embed="rId2"/>
          <a:stretch>
            <a:fillRect/>
          </a:stretch>
        </p:blipFill>
        <p:spPr>
          <a:xfrm>
            <a:off x="6510655" y="1325880"/>
            <a:ext cx="5393690" cy="4871085"/>
          </a:xfrm>
          <a:prstGeom prst="roundRect">
            <a:avLst/>
          </a:prstGeom>
        </p:spPr>
      </p:pic>
      <p:pic>
        <p:nvPicPr>
          <p:cNvPr id="153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488" y="2190750"/>
            <a:ext cx="9175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3238" y="1990725"/>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Hình ảnh 16"/>
          <p:cNvPicPr>
            <a:picLocks noGrp="1"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576888"/>
            <a:ext cx="19050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descr="Trái Đất hình gì? Vén màn bí ẩn về Trái Đất ít người biế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275" y="1127125"/>
            <a:ext cx="5715000"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2407351-AD71-4E3F-ABAF-3C10BBF960DD}"/>
              </a:ext>
            </a:extLst>
          </p:cNvPr>
          <p:cNvSpPr/>
          <p:nvPr/>
        </p:nvSpPr>
        <p:spPr>
          <a:xfrm>
            <a:off x="1" y="40602"/>
            <a:ext cx="12192000" cy="799370"/>
          </a:xfrm>
          <a:prstGeom prst="roundRect">
            <a:avLst/>
          </a:prstGeom>
          <a:solidFill>
            <a:schemeClr val="tx1">
              <a:lumMod val="50000"/>
              <a:lumOff val="5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2. </a:t>
            </a:r>
            <a:r>
              <a:rPr lang="en-US" sz="4000" b="1" dirty="0" err="1">
                <a:latin typeface="Arial" panose="020B0604020202020204" pitchFamily="34" charset="0"/>
                <a:cs typeface="Arial" panose="020B0604020202020204" pitchFamily="34" charset="0"/>
              </a:rPr>
              <a:t>Hình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dạng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kích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thước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của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Trái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Đất</a:t>
            </a:r>
            <a:endParaRPr lang="en-US" sz="40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7D6BCF1-7A95-43F3-B2A9-27A179A3306A}"/>
              </a:ext>
            </a:extLst>
          </p:cNvPr>
          <p:cNvSpPr txBox="1"/>
          <p:nvPr/>
        </p:nvSpPr>
        <p:spPr>
          <a:xfrm>
            <a:off x="1850064" y="1121449"/>
            <a:ext cx="8317517" cy="646331"/>
          </a:xfrm>
          <a:prstGeom prst="rect">
            <a:avLst/>
          </a:prstGeom>
          <a:noFill/>
        </p:spPr>
        <p:txBody>
          <a:bodyPr wrap="square" rtlCol="0">
            <a:spAutoFit/>
          </a:bodyPr>
          <a:lstStyle/>
          <a:p>
            <a:r>
              <a:rPr lang="en-US" sz="3600" b="1" dirty="0" err="1" smtClean="0">
                <a:solidFill>
                  <a:srgbClr val="FF0000"/>
                </a:solidFill>
                <a:latin typeface="Arial" panose="020B0604020202020204" pitchFamily="34" charset="0"/>
                <a:cs typeface="Arial" panose="020B0604020202020204" pitchFamily="34" charset="0"/>
              </a:rPr>
              <a:t>Đọc</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smtClean="0">
                <a:solidFill>
                  <a:srgbClr val="FF0000"/>
                </a:solidFill>
                <a:latin typeface="Arial" panose="020B0604020202020204" pitchFamily="34" charset="0"/>
                <a:cs typeface="Arial" panose="020B0604020202020204" pitchFamily="34" charset="0"/>
              </a:rPr>
              <a:t>thông</a:t>
            </a:r>
            <a:r>
              <a:rPr lang="en-US" sz="3600" b="1" dirty="0" smtClean="0">
                <a:solidFill>
                  <a:srgbClr val="FF0000"/>
                </a:solidFill>
                <a:latin typeface="Arial" panose="020B0604020202020204" pitchFamily="34" charset="0"/>
                <a:cs typeface="Arial" panose="020B0604020202020204" pitchFamily="34" charset="0"/>
              </a:rPr>
              <a:t> tin </a:t>
            </a:r>
            <a:r>
              <a:rPr lang="en-US" sz="3600" b="1" dirty="0" err="1" smtClean="0">
                <a:solidFill>
                  <a:srgbClr val="FF0000"/>
                </a:solidFill>
                <a:latin typeface="Arial" panose="020B0604020202020204" pitchFamily="34" charset="0"/>
                <a:cs typeface="Arial" panose="020B0604020202020204" pitchFamily="34" charset="0"/>
              </a:rPr>
              <a:t>phần</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smtClean="0">
                <a:solidFill>
                  <a:srgbClr val="FF0000"/>
                </a:solidFill>
                <a:latin typeface="Arial" panose="020B0604020202020204" pitchFamily="34" charset="0"/>
                <a:cs typeface="Arial" panose="020B0604020202020204" pitchFamily="34" charset="0"/>
              </a:rPr>
              <a:t>Em</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có</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biết</a:t>
            </a:r>
            <a:r>
              <a:rPr lang="en-US" sz="3600" b="1" dirty="0">
                <a:solidFill>
                  <a:srgbClr val="FF0000"/>
                </a:solidFill>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B6877105-99E9-4AE4-988B-EC7F56F0EC3D}"/>
              </a:ext>
            </a:extLst>
          </p:cNvPr>
          <p:cNvPicPr>
            <a:picLocks noChangeAspect="1"/>
          </p:cNvPicPr>
          <p:nvPr/>
        </p:nvPicPr>
        <p:blipFill rotWithShape="1">
          <a:blip r:embed="rId2"/>
          <a:srcRect l="25291" t="39070" r="70087" b="53488"/>
          <a:stretch/>
        </p:blipFill>
        <p:spPr>
          <a:xfrm>
            <a:off x="9262450" y="990082"/>
            <a:ext cx="1003756" cy="909061"/>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660" y="858671"/>
            <a:ext cx="2374711" cy="181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191070" y="2417758"/>
            <a:ext cx="11546006" cy="3416320"/>
          </a:xfrm>
          <a:prstGeom prst="rect">
            <a:avLst/>
          </a:prstGeom>
        </p:spPr>
        <p:txBody>
          <a:bodyPr wrap="square">
            <a:spAutoFit/>
          </a:bodyPr>
          <a:lstStyle/>
          <a:p>
            <a:pPr algn="just"/>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smtClean="0">
                <a:latin typeface="Times New Roman" panose="02020603050405020304" pitchFamily="18" charset="0"/>
                <a:ea typeface="Tahoma" panose="020B0604030504040204" pitchFamily="34" charset="0"/>
                <a:cs typeface="Times New Roman" panose="02020603050405020304" pitchFamily="18" charset="0"/>
              </a:rPr>
              <a:t>Thời</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gian</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5 </a:t>
            </a:r>
            <a:r>
              <a:rPr lang="en-US" altLang="vi-VN" sz="2400" b="1" dirty="0" err="1" smtClean="0">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sz="2400"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smtClean="0">
                <a:latin typeface="Times New Roman" panose="02020603050405020304" pitchFamily="18" charset="0"/>
                <a:ea typeface="Tahoma" panose="020B0604030504040204" pitchFamily="34" charset="0"/>
                <a:cs typeface="Times New Roman" panose="02020603050405020304" pitchFamily="18" charset="0"/>
              </a:rPr>
              <a:t>Hình</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thức</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4 </a:t>
            </a:r>
            <a:r>
              <a:rPr lang="en-US" altLang="vi-VN" sz="2400" b="1" dirty="0" err="1" smtClean="0">
                <a:latin typeface="Times New Roman" panose="02020603050405020304" pitchFamily="18" charset="0"/>
                <a:ea typeface="Tahoma" panose="020B0604030504040204" pitchFamily="34" charset="0"/>
                <a:cs typeface="Times New Roman" panose="02020603050405020304" pitchFamily="18" charset="0"/>
              </a:rPr>
              <a:t>nhóm</a:t>
            </a:r>
            <a:endPar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a:t>
            </a:r>
            <a:r>
              <a:rPr lang="en-US" altLang="vi-VN" sz="2400" b="1" dirty="0" err="1" smtClean="0">
                <a:latin typeface="Times New Roman" panose="02020603050405020304" pitchFamily="18" charset="0"/>
                <a:ea typeface="Tahoma" panose="020B0604030504040204" pitchFamily="34" charset="0"/>
                <a:cs typeface="Times New Roman" panose="02020603050405020304" pitchFamily="18" charset="0"/>
              </a:rPr>
              <a:t>Nhóm</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 1: </a:t>
            </a:r>
            <a:r>
              <a:rPr lang="en-US" altLang="vi-VN" sz="2400" b="1" dirty="0" err="1" smtClean="0">
                <a:latin typeface="Times New Roman" panose="02020603050405020304" pitchFamily="18" charset="0"/>
                <a:ea typeface="Tahoma" panose="020B0604030504040204" pitchFamily="34" charset="0"/>
                <a:cs typeface="Times New Roman" panose="02020603050405020304" pitchFamily="18" charset="0"/>
              </a:rPr>
              <a:t>Trước</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smtClean="0">
                <a:latin typeface="Times New Roman" panose="02020603050405020304" pitchFamily="18" charset="0"/>
                <a:ea typeface="Tahoma" panose="020B0604030504040204" pitchFamily="34" charset="0"/>
                <a:cs typeface="Times New Roman" panose="02020603050405020304" pitchFamily="18" charset="0"/>
              </a:rPr>
              <a:t>kia</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smtClean="0">
                <a:latin typeface="Times New Roman" panose="02020603050405020304" pitchFamily="18" charset="0"/>
                <a:ea typeface="Tahoma" panose="020B0604030504040204" pitchFamily="34" charset="0"/>
                <a:cs typeface="Times New Roman" panose="02020603050405020304" pitchFamily="18" charset="0"/>
              </a:rPr>
              <a:t>người</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 ta </a:t>
            </a:r>
            <a:r>
              <a:rPr lang="en-US" altLang="vi-VN" sz="2400" b="1" dirty="0" err="1" smtClean="0">
                <a:latin typeface="Times New Roman" panose="02020603050405020304" pitchFamily="18" charset="0"/>
                <a:ea typeface="Tahoma" panose="020B0604030504040204" pitchFamily="34" charset="0"/>
                <a:cs typeface="Times New Roman" panose="02020603050405020304" pitchFamily="18" charset="0"/>
              </a:rPr>
              <a:t>quan</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smtClean="0">
                <a:latin typeface="Times New Roman" panose="02020603050405020304" pitchFamily="18" charset="0"/>
                <a:ea typeface="Tahoma" panose="020B0604030504040204" pitchFamily="34" charset="0"/>
                <a:cs typeface="Times New Roman" panose="02020603050405020304" pitchFamily="18" charset="0"/>
              </a:rPr>
              <a:t>niệm</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smtClean="0">
                <a:latin typeface="Times New Roman" panose="02020603050405020304" pitchFamily="18" charset="0"/>
                <a:ea typeface="Tahoma" panose="020B0604030504040204" pitchFamily="34" charset="0"/>
                <a:cs typeface="Times New Roman" panose="02020603050405020304" pitchFamily="18" charset="0"/>
              </a:rPr>
              <a:t>Trái</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smtClean="0">
                <a:latin typeface="Times New Roman" panose="02020603050405020304" pitchFamily="18" charset="0"/>
                <a:ea typeface="Tahoma" panose="020B0604030504040204" pitchFamily="34" charset="0"/>
                <a:cs typeface="Times New Roman" panose="02020603050405020304" pitchFamily="18" charset="0"/>
              </a:rPr>
              <a:t>Đất</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smtClean="0">
                <a:latin typeface="Times New Roman" panose="02020603050405020304" pitchFamily="18" charset="0"/>
                <a:ea typeface="Tahoma" panose="020B0604030504040204" pitchFamily="34" charset="0"/>
                <a:cs typeface="Times New Roman" panose="02020603050405020304" pitchFamily="18" charset="0"/>
              </a:rPr>
              <a:t>có</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smtClean="0">
                <a:latin typeface="Times New Roman" panose="02020603050405020304" pitchFamily="18" charset="0"/>
                <a:ea typeface="Tahoma" panose="020B0604030504040204" pitchFamily="34" charset="0"/>
                <a:cs typeface="Times New Roman" panose="02020603050405020304" pitchFamily="18" charset="0"/>
              </a:rPr>
              <a:t>hình</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smtClean="0">
                <a:latin typeface="Times New Roman" panose="02020603050405020304" pitchFamily="18" charset="0"/>
                <a:ea typeface="Tahoma" panose="020B0604030504040204" pitchFamily="34" charset="0"/>
                <a:cs typeface="Times New Roman" panose="02020603050405020304" pitchFamily="18" charset="0"/>
              </a:rPr>
              <a:t>dạng</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smtClean="0">
                <a:latin typeface="Times New Roman" panose="02020603050405020304" pitchFamily="18" charset="0"/>
                <a:ea typeface="Tahoma" panose="020B0604030504040204" pitchFamily="34" charset="0"/>
                <a:cs typeface="Times New Roman" panose="02020603050405020304" pitchFamily="18" charset="0"/>
              </a:rPr>
              <a:t>như</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smtClean="0">
                <a:latin typeface="Times New Roman" panose="02020603050405020304" pitchFamily="18" charset="0"/>
                <a:ea typeface="Tahoma" panose="020B0604030504040204" pitchFamily="34" charset="0"/>
                <a:cs typeface="Times New Roman" panose="02020603050405020304" pitchFamily="18" charset="0"/>
              </a:rPr>
              <a:t>thế</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smtClean="0">
                <a:latin typeface="Times New Roman" panose="02020603050405020304" pitchFamily="18" charset="0"/>
                <a:ea typeface="Tahoma" panose="020B0604030504040204" pitchFamily="34" charset="0"/>
                <a:cs typeface="Times New Roman" panose="02020603050405020304" pitchFamily="18" charset="0"/>
              </a:rPr>
              <a:t>nào</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a:t>
            </a:r>
          </a:p>
          <a:p>
            <a:pPr algn="just"/>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Nhóm</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2: </a:t>
            </a:r>
            <a:r>
              <a:rPr lang="en-US" altLang="vi-VN" sz="2400" b="1" dirty="0" err="1" smtClean="0">
                <a:latin typeface="Times New Roman" panose="02020603050405020304" pitchFamily="18" charset="0"/>
                <a:ea typeface="Tahoma" panose="020B0604030504040204" pitchFamily="34" charset="0"/>
                <a:cs typeface="Times New Roman" panose="02020603050405020304" pitchFamily="18" charset="0"/>
              </a:rPr>
              <a:t>Nhà</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smtClean="0">
                <a:latin typeface="Times New Roman" panose="02020603050405020304" pitchFamily="18" charset="0"/>
                <a:ea typeface="Tahoma" panose="020B0604030504040204" pitchFamily="34" charset="0"/>
                <a:cs typeface="Times New Roman" panose="02020603050405020304" pitchFamily="18" charset="0"/>
              </a:rPr>
              <a:t>thiên</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smtClean="0">
                <a:latin typeface="Times New Roman" panose="02020603050405020304" pitchFamily="18" charset="0"/>
                <a:ea typeface="Tahoma" panose="020B0604030504040204" pitchFamily="34" charset="0"/>
                <a:cs typeface="Times New Roman" panose="02020603050405020304" pitchFamily="18" charset="0"/>
              </a:rPr>
              <a:t>văn</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smtClean="0">
                <a:latin typeface="Times New Roman" panose="02020603050405020304" pitchFamily="18" charset="0"/>
                <a:ea typeface="Tahoma" panose="020B0604030504040204" pitchFamily="34" charset="0"/>
                <a:cs typeface="Times New Roman" panose="02020603050405020304" pitchFamily="18" charset="0"/>
              </a:rPr>
              <a:t>học</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 Pi-ta-go </a:t>
            </a:r>
            <a:r>
              <a:rPr lang="en-US" altLang="vi-VN" sz="2400" b="1" dirty="0" err="1" smtClean="0">
                <a:latin typeface="Times New Roman" panose="02020603050405020304" pitchFamily="18" charset="0"/>
                <a:ea typeface="Tahoma" panose="020B0604030504040204" pitchFamily="34" charset="0"/>
                <a:cs typeface="Times New Roman" panose="02020603050405020304" pitchFamily="18" charset="0"/>
              </a:rPr>
              <a:t>cho</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smtClean="0">
                <a:latin typeface="Times New Roman" panose="02020603050405020304" pitchFamily="18" charset="0"/>
                <a:ea typeface="Tahoma" panose="020B0604030504040204" pitchFamily="34" charset="0"/>
                <a:cs typeface="Times New Roman" panose="02020603050405020304" pitchFamily="18" charset="0"/>
              </a:rPr>
              <a:t>là</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trái</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đất</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có</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hình</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dạng</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như</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thế</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nào</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a:t>
            </a:r>
          </a:p>
          <a:p>
            <a:pPr algn="just"/>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Nhóm</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3:</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Nhà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thiên</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văn</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học</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Ga-li-</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l</a:t>
            </a:r>
            <a:r>
              <a:rPr lang="en-US" altLang="vi-VN" sz="2400" b="1" dirty="0" err="1" smtClean="0">
                <a:latin typeface="Times New Roman" panose="02020603050405020304" pitchFamily="18" charset="0"/>
                <a:ea typeface="Tahoma" panose="020B0604030504040204" pitchFamily="34" charset="0"/>
                <a:cs typeface="Times New Roman" panose="02020603050405020304" pitchFamily="18" charset="0"/>
              </a:rPr>
              <a:t>ê</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cho</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là</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trái</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đất</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có</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hình</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dạng</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như</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thế</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nào</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a:t>
            </a:r>
          </a:p>
          <a:p>
            <a:pPr algn="just"/>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Nhóm</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4: </a:t>
            </a:r>
            <a:r>
              <a:rPr lang="en-US" altLang="vi-VN" sz="2400" b="1" dirty="0" err="1" smtClean="0">
                <a:latin typeface="Times New Roman" panose="02020603050405020304" pitchFamily="18" charset="0"/>
                <a:ea typeface="Tahoma" panose="020B0604030504040204" pitchFamily="34" charset="0"/>
                <a:cs typeface="Times New Roman" panose="02020603050405020304" pitchFamily="18" charset="0"/>
              </a:rPr>
              <a:t>Nhà</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smtClean="0">
                <a:latin typeface="Times New Roman" panose="02020603050405020304" pitchFamily="18" charset="0"/>
                <a:ea typeface="Tahoma" panose="020B0604030504040204" pitchFamily="34" charset="0"/>
                <a:cs typeface="Times New Roman" panose="02020603050405020304" pitchFamily="18" charset="0"/>
              </a:rPr>
              <a:t>hải</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smtClean="0">
                <a:latin typeface="Times New Roman" panose="02020603050405020304" pitchFamily="18" charset="0"/>
                <a:ea typeface="Tahoma" panose="020B0604030504040204" pitchFamily="34" charset="0"/>
                <a:cs typeface="Times New Roman" panose="02020603050405020304" pitchFamily="18" charset="0"/>
              </a:rPr>
              <a:t>dương</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smtClean="0">
                <a:latin typeface="Times New Roman" panose="02020603050405020304" pitchFamily="18" charset="0"/>
                <a:ea typeface="Tahoma" panose="020B0604030504040204" pitchFamily="34" charset="0"/>
                <a:cs typeface="Times New Roman" panose="02020603050405020304" pitchFamily="18" charset="0"/>
              </a:rPr>
              <a:t>Cô-lôm-bô</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cho</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là</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trái</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đất</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có</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hình</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dạng</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như</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thế</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a:latin typeface="Times New Roman" panose="02020603050405020304" pitchFamily="18" charset="0"/>
                <a:ea typeface="Tahoma" panose="020B0604030504040204" pitchFamily="34" charset="0"/>
                <a:cs typeface="Times New Roman" panose="02020603050405020304" pitchFamily="18" charset="0"/>
              </a:rPr>
              <a:t>nào</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a:t>
            </a:r>
          </a:p>
          <a:p>
            <a:pPr algn="just"/>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sz="2400"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err="1" smtClean="0">
                <a:latin typeface="Times New Roman" panose="02020603050405020304" pitchFamily="18" charset="0"/>
                <a:ea typeface="Tahoma" panose="020B0604030504040204" pitchFamily="34" charset="0"/>
                <a:cs typeface="Times New Roman" panose="02020603050405020304" pitchFamily="18" charset="0"/>
              </a:rPr>
              <a:t>Nội</a:t>
            </a:r>
            <a:r>
              <a:rPr lang="en-US" altLang="vi-VN" sz="24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altLang="vi-VN" sz="2400" b="1" dirty="0">
                <a:latin typeface="Times New Roman" panose="02020603050405020304" pitchFamily="18" charset="0"/>
                <a:ea typeface="Tahoma" panose="020B0604030504040204" pitchFamily="34" charset="0"/>
                <a:cs typeface="Times New Roman" panose="02020603050405020304" pitchFamily="18" charset="0"/>
              </a:rPr>
              <a:t>dung: </a:t>
            </a:r>
            <a:r>
              <a:rPr lang="vi-VN" altLang="vi-VN" sz="2400" dirty="0">
                <a:latin typeface="Times New Roman" panose="02020603050405020304" pitchFamily="18" charset="0"/>
                <a:cs typeface="Times New Roman" panose="02020603050405020304" pitchFamily="18" charset="0"/>
              </a:rPr>
              <a:t>H</a:t>
            </a:r>
            <a:r>
              <a:rPr lang="vi-VN" sz="2400" dirty="0">
                <a:latin typeface="Times New Roman" panose="02020603050405020304" pitchFamily="18" charset="0"/>
                <a:cs typeface="Times New Roman" panose="02020603050405020304" pitchFamily="18" charset="0"/>
              </a:rPr>
              <a:t>oàn thành Phiếu học tập </a:t>
            </a:r>
            <a:endParaRPr lang="en-US" altLang="vi-VN" sz="2400" b="1"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57808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50" y="602109"/>
            <a:ext cx="5769740" cy="3840427"/>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6642" y="602109"/>
            <a:ext cx="5698023" cy="3840427"/>
          </a:xfrm>
          <a:prstGeom prst="ellipse">
            <a:avLst/>
          </a:prstGeom>
          <a:ln>
            <a:noFill/>
          </a:ln>
          <a:effectLst>
            <a:softEdge rad="112500"/>
          </a:effectLst>
        </p:spPr>
      </p:pic>
      <p:sp>
        <p:nvSpPr>
          <p:cNvPr id="4" name="TextBox 3"/>
          <p:cNvSpPr txBox="1"/>
          <p:nvPr/>
        </p:nvSpPr>
        <p:spPr>
          <a:xfrm>
            <a:off x="47328" y="4485118"/>
            <a:ext cx="11905323" cy="2062103"/>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Từ thời Hy Lạp cổ đại cho đến tận thế kỉ XVI, người ta tin rằng Trái Đất là một mặt phẳng, Trái Đất đứng yên, là trung tâm của Vũ Trụ, Mặt Trời, Mặt Trăng và các thiên thể khác quay quanh Trái Đất. </a:t>
            </a:r>
          </a:p>
        </p:txBody>
      </p:sp>
      <p:sp>
        <p:nvSpPr>
          <p:cNvPr id="5" name="Rectangle 1">
            <a:extLst>
              <a:ext uri="{FF2B5EF4-FFF2-40B4-BE49-F238E27FC236}">
                <a16:creationId xmlns:a16="http://schemas.microsoft.com/office/drawing/2014/main" id="{18FB5E11-56F2-497A-A8C6-67D63E229607}"/>
              </a:ext>
            </a:extLst>
          </p:cNvPr>
          <p:cNvSpPr/>
          <p:nvPr/>
        </p:nvSpPr>
        <p:spPr>
          <a:xfrm>
            <a:off x="2913401" y="0"/>
            <a:ext cx="5180521" cy="666786"/>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3733" b="1" dirty="0">
                <a:ln w="0"/>
                <a:solidFill>
                  <a:srgbClr val="C00000"/>
                </a:solidFill>
                <a:effectLst>
                  <a:outerShdw blurRad="38100" dist="25400" dir="5400000" algn="ctr" rotWithShape="0">
                    <a:srgbClr val="6E747A">
                      <a:alpha val="43000"/>
                    </a:srgbClr>
                  </a:outerShdw>
                </a:effectLst>
              </a:rPr>
              <a:t>A</a:t>
            </a:r>
            <a:r>
              <a:rPr lang="vi-VN" sz="3733" b="1" dirty="0">
                <a:ln w="0"/>
                <a:solidFill>
                  <a:srgbClr val="C00000"/>
                </a:solidFill>
                <a:effectLst>
                  <a:outerShdw blurRad="38100" dist="25400" dir="5400000" algn="ctr" rotWithShape="0">
                    <a:srgbClr val="6E747A">
                      <a:alpha val="43000"/>
                    </a:srgbClr>
                  </a:outerShdw>
                </a:effectLst>
              </a:rPr>
              <a:t>. Hình dạng của Trái Đất</a:t>
            </a:r>
          </a:p>
        </p:txBody>
      </p:sp>
    </p:spTree>
    <p:extLst>
      <p:ext uri="{BB962C8B-B14F-4D97-AF65-F5344CB8AC3E}">
        <p14:creationId xmlns:p14="http://schemas.microsoft.com/office/powerpoint/2010/main" val="16318975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otalTime>437</TotalTime>
  <Words>814</Words>
  <Application>Microsoft Office PowerPoint</Application>
  <PresentationFormat>Widescreen</PresentationFormat>
  <Paragraphs>106</Paragraphs>
  <Slides>22</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22</vt:i4>
      </vt:variant>
    </vt:vector>
  </HeadingPairs>
  <TitlesOfParts>
    <vt:vector size="35" baseType="lpstr">
      <vt:lpstr>#9Slide03 BoosterNextFYBlack</vt:lpstr>
      <vt:lpstr>Arial</vt:lpstr>
      <vt:lpstr>Calibri</vt:lpstr>
      <vt:lpstr>Calibri Light</vt:lpstr>
      <vt:lpstr>Encode Sans</vt:lpstr>
      <vt:lpstr>Franklin Gothic Book</vt:lpstr>
      <vt:lpstr>Franklin Gothic Medium</vt:lpstr>
      <vt:lpstr>Jokerman</vt:lpstr>
      <vt:lpstr>Tahoma</vt:lpstr>
      <vt:lpstr>Times New Roman</vt:lpstr>
      <vt:lpstr>Wingdings 2</vt:lpstr>
      <vt:lpstr>2_Office Theme</vt:lpstr>
      <vt:lpstr>Trek</vt:lpstr>
      <vt:lpstr>PowerPoint Presentation</vt:lpstr>
      <vt:lpstr>PowerPoint Presentation</vt:lpstr>
      <vt:lpstr>PowerPoint Presentation</vt:lpstr>
      <vt:lpstr>PowerPoint Presentation</vt:lpstr>
      <vt:lpstr>PowerPoint Presentation</vt:lpstr>
      <vt:lpstr>1. Vị trí của Trái Đất trong hệ Mặt Trời</vt:lpstr>
      <vt:lpstr>2. Hình dạng và kích thước của Trái Đất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Dựa vào hình 5.2, hình 5.3 và thông tin trong SGK, hãy hoàn thiện nội dung phiếu học tập số 2. </vt:lpstr>
      <vt:lpstr>2. Hình dạng và kích thước của Trái Đất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Admin</cp:lastModifiedBy>
  <cp:revision>68</cp:revision>
  <dcterms:created xsi:type="dcterms:W3CDTF">2021-07-30T12:20:00Z</dcterms:created>
  <dcterms:modified xsi:type="dcterms:W3CDTF">2026-05-26T20:15:20Z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2057-11.2.0.10223</vt:lpwstr>
  </property>
</Properties>
</file>