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theme/theme4.xml" ContentType="application/vnd.openxmlformats-officedocument.theme+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theme/theme5.xml" ContentType="application/vnd.openxmlformats-officedocument.theme+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theme/theme6.xml" ContentType="application/vnd.openxmlformats-officedocument.theme+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77" r:id="rId1"/>
    <p:sldMasterId id="2147484828" r:id="rId2"/>
    <p:sldMasterId id="2147484841" r:id="rId3"/>
    <p:sldMasterId id="2147484879" r:id="rId4"/>
    <p:sldMasterId id="2147484891" r:id="rId5"/>
    <p:sldMasterId id="2147484903" r:id="rId6"/>
    <p:sldMasterId id="2147484915" r:id="rId7"/>
  </p:sldMasterIdLst>
  <p:notesMasterIdLst>
    <p:notesMasterId r:id="rId67"/>
  </p:notesMasterIdLst>
  <p:sldIdLst>
    <p:sldId id="336" r:id="rId8"/>
    <p:sldId id="258" r:id="rId9"/>
    <p:sldId id="259" r:id="rId10"/>
    <p:sldId id="263" r:id="rId11"/>
    <p:sldId id="354" r:id="rId12"/>
    <p:sldId id="332" r:id="rId13"/>
    <p:sldId id="352" r:id="rId14"/>
    <p:sldId id="261" r:id="rId15"/>
    <p:sldId id="353" r:id="rId16"/>
    <p:sldId id="265" r:id="rId17"/>
    <p:sldId id="266" r:id="rId18"/>
    <p:sldId id="268" r:id="rId19"/>
    <p:sldId id="269" r:id="rId20"/>
    <p:sldId id="270" r:id="rId21"/>
    <p:sldId id="355" r:id="rId22"/>
    <p:sldId id="337" r:id="rId23"/>
    <p:sldId id="271" r:id="rId24"/>
    <p:sldId id="272" r:id="rId25"/>
    <p:sldId id="356" r:id="rId26"/>
    <p:sldId id="273" r:id="rId27"/>
    <p:sldId id="275" r:id="rId28"/>
    <p:sldId id="277" r:id="rId29"/>
    <p:sldId id="278" r:id="rId30"/>
    <p:sldId id="338" r:id="rId31"/>
    <p:sldId id="362" r:id="rId32"/>
    <p:sldId id="361" r:id="rId33"/>
    <p:sldId id="357" r:id="rId34"/>
    <p:sldId id="363" r:id="rId35"/>
    <p:sldId id="358" r:id="rId36"/>
    <p:sldId id="360" r:id="rId37"/>
    <p:sldId id="364" r:id="rId38"/>
    <p:sldId id="281" r:id="rId39"/>
    <p:sldId id="284" r:id="rId40"/>
    <p:sldId id="285" r:id="rId41"/>
    <p:sldId id="286" r:id="rId42"/>
    <p:sldId id="287" r:id="rId43"/>
    <p:sldId id="341" r:id="rId44"/>
    <p:sldId id="297" r:id="rId45"/>
    <p:sldId id="342" r:id="rId46"/>
    <p:sldId id="299" r:id="rId47"/>
    <p:sldId id="313" r:id="rId48"/>
    <p:sldId id="301" r:id="rId49"/>
    <p:sldId id="317" r:id="rId50"/>
    <p:sldId id="318" r:id="rId51"/>
    <p:sldId id="319" r:id="rId52"/>
    <p:sldId id="303" r:id="rId53"/>
    <p:sldId id="320" r:id="rId54"/>
    <p:sldId id="321" r:id="rId55"/>
    <p:sldId id="365" r:id="rId56"/>
    <p:sldId id="306" r:id="rId57"/>
    <p:sldId id="307" r:id="rId58"/>
    <p:sldId id="308" r:id="rId59"/>
    <p:sldId id="344" r:id="rId60"/>
    <p:sldId id="311" r:id="rId61"/>
    <p:sldId id="294" r:id="rId62"/>
    <p:sldId id="366" r:id="rId63"/>
    <p:sldId id="345" r:id="rId64"/>
    <p:sldId id="331" r:id="rId65"/>
    <p:sldId id="295"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29" autoAdjust="0"/>
    <p:restoredTop sz="94660"/>
  </p:normalViewPr>
  <p:slideViewPr>
    <p:cSldViewPr>
      <p:cViewPr varScale="1">
        <p:scale>
          <a:sx n="82" d="100"/>
          <a:sy n="82" d="100"/>
        </p:scale>
        <p:origin x="898"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CB2997-BAEB-4FB3-ACAA-B1D843A655FF}" type="datetimeFigureOut">
              <a:rPr lang="en-US" smtClean="0"/>
              <a:t>11/28/2025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8A00F9-04F7-43A4-805D-3CDC5ADB8B41}" type="slidenum">
              <a:rPr lang="en-US" smtClean="0"/>
              <a:t>‹#›</a:t>
            </a:fld>
            <a:endParaRPr lang="en-US"/>
          </a:p>
        </p:txBody>
      </p:sp>
    </p:spTree>
    <p:extLst>
      <p:ext uri="{BB962C8B-B14F-4D97-AF65-F5344CB8AC3E}">
        <p14:creationId xmlns:p14="http://schemas.microsoft.com/office/powerpoint/2010/main" val="2906205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8</a:t>
            </a:fld>
            <a:endParaRPr lang="vi-VN">
              <a:solidFill>
                <a:prstClr val="black"/>
              </a:solidFill>
            </a:endParaRPr>
          </a:p>
        </p:txBody>
      </p:sp>
    </p:spTree>
    <p:extLst>
      <p:ext uri="{BB962C8B-B14F-4D97-AF65-F5344CB8AC3E}">
        <p14:creationId xmlns:p14="http://schemas.microsoft.com/office/powerpoint/2010/main" val="3471519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10</a:t>
            </a:fld>
            <a:endParaRPr lang="vi-VN">
              <a:solidFill>
                <a:prstClr val="black"/>
              </a:solidFill>
            </a:endParaRPr>
          </a:p>
        </p:txBody>
      </p:sp>
    </p:spTree>
    <p:extLst>
      <p:ext uri="{BB962C8B-B14F-4D97-AF65-F5344CB8AC3E}">
        <p14:creationId xmlns:p14="http://schemas.microsoft.com/office/powerpoint/2010/main" val="3471519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11</a:t>
            </a:fld>
            <a:endParaRPr lang="vi-VN">
              <a:solidFill>
                <a:prstClr val="black"/>
              </a:solidFill>
            </a:endParaRPr>
          </a:p>
        </p:txBody>
      </p:sp>
    </p:spTree>
    <p:extLst>
      <p:ext uri="{BB962C8B-B14F-4D97-AF65-F5344CB8AC3E}">
        <p14:creationId xmlns:p14="http://schemas.microsoft.com/office/powerpoint/2010/main" val="3471519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12</a:t>
            </a:fld>
            <a:endParaRPr lang="vi-VN">
              <a:solidFill>
                <a:prstClr val="black"/>
              </a:solidFill>
            </a:endParaRPr>
          </a:p>
        </p:txBody>
      </p:sp>
    </p:spTree>
    <p:extLst>
      <p:ext uri="{BB962C8B-B14F-4D97-AF65-F5344CB8AC3E}">
        <p14:creationId xmlns:p14="http://schemas.microsoft.com/office/powerpoint/2010/main" val="3471519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13</a:t>
            </a:fld>
            <a:endParaRPr lang="vi-VN">
              <a:solidFill>
                <a:prstClr val="black"/>
              </a:solidFill>
            </a:endParaRPr>
          </a:p>
        </p:txBody>
      </p:sp>
    </p:spTree>
    <p:extLst>
      <p:ext uri="{BB962C8B-B14F-4D97-AF65-F5344CB8AC3E}">
        <p14:creationId xmlns:p14="http://schemas.microsoft.com/office/powerpoint/2010/main" val="3471519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FB64FFDB-34BF-475B-817B-8F210EB91813}"/>
              </a:ext>
            </a:extLst>
          </p:cNvPr>
          <p:cNvSpPr>
            <a:spLocks noGrp="1" noRot="1" noChangeAspect="1" noTextEdit="1"/>
          </p:cNvSpPr>
          <p:nvPr>
            <p:ph type="sldImg"/>
          </p:nvPr>
        </p:nvSpPr>
        <p:spPr>
          <a:xfrm>
            <a:off x="685800" y="1143000"/>
            <a:ext cx="5486400" cy="3086100"/>
          </a:xfrm>
          <a:ln/>
        </p:spPr>
      </p:sp>
      <p:sp>
        <p:nvSpPr>
          <p:cNvPr id="61443" name="Notes Placeholder 2">
            <a:extLst>
              <a:ext uri="{FF2B5EF4-FFF2-40B4-BE49-F238E27FC236}">
                <a16:creationId xmlns:a16="http://schemas.microsoft.com/office/drawing/2014/main" id="{ADA8D986-B86A-4D10-B752-54B1D90C5D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61444" name="Slide Number Placeholder 3">
            <a:extLst>
              <a:ext uri="{FF2B5EF4-FFF2-40B4-BE49-F238E27FC236}">
                <a16:creationId xmlns:a16="http://schemas.microsoft.com/office/drawing/2014/main" id="{C9CFC35A-0A84-4E93-A456-19A62FF2BB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324CB7F3-87C2-4DBD-B944-74295FCB25D1}" type="slidenum">
              <a:rPr lang="en-US" altLang="en-US" smtClean="0">
                <a:solidFill>
                  <a:srgbClr val="000000"/>
                </a:solidFill>
              </a:rPr>
              <a:pPr fontAlgn="base">
                <a:spcBef>
                  <a:spcPct val="0"/>
                </a:spcBef>
                <a:spcAft>
                  <a:spcPct val="0"/>
                </a:spcAft>
                <a:defRPr/>
              </a:pPr>
              <a:t>51</a:t>
            </a:fld>
            <a:endParaRPr lang="en-US" alt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9025DDA9-1115-49AB-8061-C62A8CE752A3}"/>
              </a:ext>
            </a:extLst>
          </p:cNvPr>
          <p:cNvSpPr>
            <a:spLocks noGrp="1" noRot="1" noChangeAspect="1" noTextEdit="1"/>
          </p:cNvSpPr>
          <p:nvPr>
            <p:ph type="sldImg"/>
          </p:nvPr>
        </p:nvSpPr>
        <p:spPr>
          <a:xfrm>
            <a:off x="685800" y="1143000"/>
            <a:ext cx="5486400" cy="3086100"/>
          </a:xfrm>
          <a:ln/>
        </p:spPr>
      </p:sp>
      <p:sp>
        <p:nvSpPr>
          <p:cNvPr id="63491" name="Notes Placeholder 2">
            <a:extLst>
              <a:ext uri="{FF2B5EF4-FFF2-40B4-BE49-F238E27FC236}">
                <a16:creationId xmlns:a16="http://schemas.microsoft.com/office/drawing/2014/main" id="{1737279A-AA18-4681-AB17-E3E902E9BC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63492" name="Slide Number Placeholder 3">
            <a:extLst>
              <a:ext uri="{FF2B5EF4-FFF2-40B4-BE49-F238E27FC236}">
                <a16:creationId xmlns:a16="http://schemas.microsoft.com/office/drawing/2014/main" id="{1D2C1F43-8F0E-4749-8184-60F75EACD7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A28E7F9E-6389-4F77-B3AD-EE51E869E186}" type="slidenum">
              <a:rPr lang="en-US" altLang="en-US" smtClean="0">
                <a:solidFill>
                  <a:srgbClr val="000000"/>
                </a:solidFill>
              </a:rPr>
              <a:pPr fontAlgn="base">
                <a:spcBef>
                  <a:spcPct val="0"/>
                </a:spcBef>
                <a:spcAft>
                  <a:spcPct val="0"/>
                </a:spcAft>
                <a:defRPr/>
              </a:pPr>
              <a:t>52</a:t>
            </a:fld>
            <a:endParaRPr lang="en-US"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0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0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7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7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7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77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8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9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90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0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9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9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9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9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9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9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97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97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1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DF16BDC-234C-4533-9046-BCFAD365635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8CF9912-F79F-4DC2-8027-273C799D97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7531BC-8C12-49CC-8DF8-631FC1279B8B}"/>
              </a:ext>
            </a:extLst>
          </p:cNvPr>
          <p:cNvSpPr>
            <a:spLocks noGrp="1"/>
          </p:cNvSpPr>
          <p:nvPr>
            <p:ph type="sldNum" sz="quarter" idx="12"/>
          </p:nvPr>
        </p:nvSpPr>
        <p:spPr/>
        <p:txBody>
          <a:bodyPr/>
          <a:lstStyle>
            <a:lvl1pPr>
              <a:defRPr/>
            </a:lvl1pPr>
          </a:lstStyle>
          <a:p>
            <a:fld id="{D4407A1C-DB62-4E29-9E77-A61599B94FA7}" type="slidenum">
              <a:rPr lang="en-US" altLang="en-US"/>
              <a:pPr/>
              <a:t>‹#›</a:t>
            </a:fld>
            <a:endParaRPr lang="en-US" altLang="en-US"/>
          </a:p>
        </p:txBody>
      </p:sp>
    </p:spTree>
    <p:extLst>
      <p:ext uri="{BB962C8B-B14F-4D97-AF65-F5344CB8AC3E}">
        <p14:creationId xmlns:p14="http://schemas.microsoft.com/office/powerpoint/2010/main" val="3217342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971EFD-2B47-4946-9EC4-B99B2271055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5DF9197-5A8A-4675-8A07-86812C1523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35EEADA-B754-4B98-8C90-5F5B4F478868}"/>
              </a:ext>
            </a:extLst>
          </p:cNvPr>
          <p:cNvSpPr>
            <a:spLocks noGrp="1"/>
          </p:cNvSpPr>
          <p:nvPr>
            <p:ph type="sldNum" sz="quarter" idx="12"/>
          </p:nvPr>
        </p:nvSpPr>
        <p:spPr/>
        <p:txBody>
          <a:bodyPr/>
          <a:lstStyle>
            <a:lvl1pPr>
              <a:defRPr/>
            </a:lvl1pPr>
          </a:lstStyle>
          <a:p>
            <a:fld id="{0BDAA8D5-FF22-4A19-8673-9039747BB19E}" type="slidenum">
              <a:rPr lang="en-US" altLang="en-US"/>
              <a:pPr/>
              <a:t>‹#›</a:t>
            </a:fld>
            <a:endParaRPr lang="en-US" altLang="en-US"/>
          </a:p>
        </p:txBody>
      </p:sp>
    </p:spTree>
    <p:extLst>
      <p:ext uri="{BB962C8B-B14F-4D97-AF65-F5344CB8AC3E}">
        <p14:creationId xmlns:p14="http://schemas.microsoft.com/office/powerpoint/2010/main" val="17779927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60500275"/>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411EB3A4-E047-4681-81C6-043D664AE004}"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56F3699-E46A-4783-BF66-5C0F08AEC4C7}"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39973801"/>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8897468"/>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AC5FB2B3-6722-44B5-9697-1F1F2DC048B5}"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BF239CF-916D-44AF-A8DB-1324A9D1F52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20857337"/>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749853"/>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5B525E8D-3D92-40E1-B7DF-9F3839C53A7B}"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CCE8918-92E8-43C7-9B5C-87C6B4B86A2E}"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916304292"/>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632168"/>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02E8F2F7-5E59-4E41-9E00-5AF9763CD35A}"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736EA78-8AE9-4C4E-82DA-B73ECF0C973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604934768"/>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742683"/>
      </p:ext>
    </p:extLst>
  </p:cSld>
  <p:clrMapOvr>
    <a:masterClrMapping/>
  </p:clrMapOvr>
</p:sldLayout>
</file>

<file path=ppt/slideLayouts/slideLayout1008.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94A19592-1280-495A-89E7-027AB15F5311}"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4FCF148-F120-404C-B101-287A875F6ED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220383891"/>
      </p:ext>
    </p:extLst>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0015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3008699"/>
      </p:ext>
    </p:extLst>
  </p:cSld>
  <p:clrMapOvr>
    <a:masterClrMapping/>
  </p:clrMapOvr>
  <p:timing>
    <p:tnLst>
      <p:par>
        <p:cTn id="1" dur="indefinite" restart="never" nodeType="tmRoot"/>
      </p:par>
    </p:tnLst>
  </p:timing>
</p:sldLayout>
</file>

<file path=ppt/slideLayouts/slideLayout1010.xml><?xml version="1.0" encoding="utf-8"?>
<p:sldLayout xmlns:a="http://schemas.openxmlformats.org/drawingml/2006/main" xmlns:r="http://schemas.openxmlformats.org/officeDocument/2006/relationships" xmlns:p="http://schemas.openxmlformats.org/presentationml/2006/main"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879669"/>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4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34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73496218"/>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99" y="2895603"/>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88858332"/>
      </p:ext>
    </p:extLst>
  </p:cSld>
  <p:clrMapOvr>
    <a:masterClrMapping/>
  </p:clrMapOvr>
</p:sldLayout>
</file>

<file path=ppt/slideLayouts/slideLayout1013.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87"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99"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12409344"/>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90" y="188273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97810440"/>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60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8" y="184060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98399995"/>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7"/>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93326503"/>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FE3E382F-08CD-41CD-9FE2-EF5E562CE1AF}"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6FD6A59-79A2-4273-AF1B-5E54844DA41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888524579"/>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197026"/>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F9545FBA-05CB-4E1C-9E29-6A0DD5CABE07}"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1EFB5AC-4656-49FE-A383-E59EC554758D}"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5624439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4107249"/>
      </p:ext>
    </p:extLst>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397922"/>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AD047F49-AF78-40A2-B920-EF97CB8ADB88}"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21A0AD0-F6FF-4641-8909-7FBF6A41DE54}"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370527416"/>
      </p:ext>
    </p:extLst>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0486806"/>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5DB3DE14-316B-477C-AD9C-8975D286091F}"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3C115989-ECE1-478A-AD51-E79FD98BC60F}"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841416906"/>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609552"/>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227EE1F9-1D76-4103-8C56-831486845479}"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3423D2D4-C57D-4C5E-B51F-F0414F552D9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607387111"/>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645295"/>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72101D9E-CB63-4311-8317-5BFC91972FC6}"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6A3876E8-BC71-4EA6-A92F-E4173F4345F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857586627"/>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7979D9D5-B8FD-452A-A46E-E50A9C9D4381}"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BA22ABB-F698-45BF-95A9-4745A018202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256496036"/>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63951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7350165"/>
      </p:ext>
    </p:extLst>
  </p:cSld>
  <p:clrMapOvr>
    <a:masterClrMapping/>
  </p:clrMapOvr>
  <p:timing>
    <p:tnLst>
      <p:par>
        <p:cTn id="1" dur="indefinite" restart="never" nodeType="tmRoot"/>
      </p:par>
    </p:tnLst>
  </p:timing>
</p:sldLayout>
</file>

<file path=ppt/slideLayouts/slideLayout103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15"/>
            <a:ext cx="12700000"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2608427"/>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3081206"/>
      </p:ext>
    </p:extLst>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Arial" panose="020B0604020202020204" pitchFamily="34" charset="0"/>
              </a:defRPr>
            </a:lvl1pPr>
          </a:lstStyle>
          <a:p>
            <a:pPr>
              <a:defRPr/>
            </a:pPr>
            <a:fld id="{25C62D13-9AEA-4D67-85DC-8651A4E783CC}"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649777F-08A7-42B5-B753-1CA6811C4DB0}"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3376847"/>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08A1E96E-AA2C-47B5-8006-6231A424C061}"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4DCA54D-8A52-4265-89C2-6F60760A269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770238712"/>
      </p:ext>
    </p:extLst>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33436"/>
      </p:ext>
    </p:extLst>
  </p:cSld>
  <p:clrMapOvr>
    <a:masterClrMapping/>
  </p:clrMapOvr>
  <p:transition spd="slow" advClick="0" advTm="0">
    <p:random/>
  </p:transition>
</p:sldLayout>
</file>

<file path=ppt/slideLayouts/slideLayout1035.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E2C18492-36AC-44FB-9C58-DDFC4F8BB8AD}"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6E6A233-4C2D-4FF3-8D81-A241CC610F67}"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022051945"/>
      </p:ext>
    </p:extLst>
  </p:cSld>
  <p:clrMapOvr>
    <a:masterClrMapping/>
  </p:clrMapOvr>
</p:sldLayout>
</file>

<file path=ppt/slideLayouts/slideLayout1036.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685411"/>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725" y="6042095"/>
            <a:ext cx="911225"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F0FA9180-DA77-48A3-825D-D942A1ADFF2A}" type="datetimeFigureOut">
              <a:rPr lang="zh-CN" altLang="en-US">
                <a:latin typeface="Arial" pitchFamily="34" charset="0"/>
                <a:cs typeface="Arial" pitchFamily="34" charset="0"/>
              </a:rPr>
              <a:pPr eaLnBrk="0" fontAlgn="base" hangingPunct="0">
                <a:spcBef>
                  <a:spcPct val="0"/>
                </a:spcBef>
                <a:spcAft>
                  <a:spcPct val="0"/>
                </a:spcAft>
                <a:defRPr/>
              </a:pPr>
              <a:t>2025/11/28</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677886" y="6042095"/>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8589987" y="6042095"/>
            <a:ext cx="6842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237DF75B-AD44-4620-87E3-D53FE4BBF4B0}"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1409707443"/>
      </p:ext>
    </p:extLst>
  </p:cSld>
  <p:clrMapOvr>
    <a:masterClrMapping/>
  </p:clrMapOvr>
  <p:transition spd="slow" advTm="3000">
    <p:random/>
  </p:transition>
</p:sldLayout>
</file>

<file path=ppt/slideLayouts/slideLayout1038.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433568"/>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3024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487"/>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2025/11/28</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487"/>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487"/>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794672728"/>
      </p:ext>
    </p:extLst>
  </p:cSld>
  <p:clrMapOvr>
    <a:masterClrMapping/>
  </p:clrMapOvr>
  <p:timing>
    <p:tnLst>
      <p:par>
        <p:cTn id="1" dur="indefinite" restart="never" nodeType="tmRoot"/>
      </p:par>
    </p:tnLst>
  </p:timing>
</p:sldLayout>
</file>

<file path=ppt/slideLayouts/slideLayout1040.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893237"/>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949029"/>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574658"/>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8494700"/>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673665"/>
      </p:ext>
    </p:extLst>
  </p:cSld>
  <p:clrMapOvr>
    <a:masterClrMapping/>
  </p:clrMapOvr>
</p:sldLayout>
</file>

<file path=ppt/slideLayouts/slideLayout1045.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58507"/>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725" y="6042095"/>
            <a:ext cx="911225"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0FC5F408-0780-4C2D-A8D1-1D06D4590771}" type="datetimeFigureOut">
              <a:rPr lang="zh-CN" altLang="en-US">
                <a:latin typeface="Arial" pitchFamily="34" charset="0"/>
                <a:cs typeface="Arial" pitchFamily="34" charset="0"/>
              </a:rPr>
              <a:pPr eaLnBrk="0" fontAlgn="base" hangingPunct="0">
                <a:spcBef>
                  <a:spcPct val="0"/>
                </a:spcBef>
                <a:spcAft>
                  <a:spcPct val="0"/>
                </a:spcAft>
                <a:defRPr/>
              </a:pPr>
              <a:t>2025/11/28</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677886" y="6042095"/>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8589987" y="6042095"/>
            <a:ext cx="6842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DB6C9EB5-7365-4909-AB24-FB7EEFE803C6}"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746209071"/>
      </p:ext>
    </p:extLst>
  </p:cSld>
  <p:clrMapOvr>
    <a:masterClrMapping/>
  </p:clrMapOvr>
  <p:transition spd="slow" advTm="3000">
    <p:random/>
  </p:transition>
</p:sldLayout>
</file>

<file path=ppt/slideLayouts/slideLayout1047.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425258"/>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7544048"/>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529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82584568"/>
      </p:ext>
    </p:extLst>
  </p:cSld>
  <p:clrMapOvr>
    <a:masterClrMapping/>
  </p:clrMapOvr>
</p:sldLayout>
</file>

<file path=ppt/slideLayouts/slideLayout1050.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598314"/>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855154"/>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753316"/>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146724"/>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571063"/>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725" y="6042095"/>
            <a:ext cx="911225"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E338B138-A0F4-40EB-BB42-B9D7F681B262}" type="datetimeFigureOut">
              <a:rPr lang="zh-CN" altLang="en-US">
                <a:latin typeface="Arial" pitchFamily="34" charset="0"/>
                <a:cs typeface="Arial" pitchFamily="34" charset="0"/>
              </a:rPr>
              <a:pPr eaLnBrk="0" fontAlgn="base" hangingPunct="0">
                <a:spcBef>
                  <a:spcPct val="0"/>
                </a:spcBef>
                <a:spcAft>
                  <a:spcPct val="0"/>
                </a:spcAft>
                <a:defRPr/>
              </a:pPr>
              <a:t>2025/11/28</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677886" y="6042095"/>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8589987" y="6042095"/>
            <a:ext cx="6842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D33A26FB-4B4D-40E4-8D60-BDCC2DF6CF91}"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4243895835"/>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511417"/>
      </p:ext>
    </p:extLst>
  </p:cSld>
  <p:clrMapOvr>
    <a:masterClrMapping/>
  </p:clrMapOvr>
  <p:transition spd="slow" advClick="0" advTm="4000">
    <p:comb/>
  </p:transition>
</p:sldLayout>
</file>

<file path=ppt/slideLayouts/slideLayout1057.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3146284"/>
      </p:ext>
    </p:extLst>
  </p:cSld>
  <p:clrMapOvr>
    <a:masterClrMapping/>
  </p:clrMapOvr>
  <p:transition spd="slow"/>
</p:sldLayout>
</file>

<file path=ppt/slideLayouts/slideLayout1058.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48" y="136556"/>
            <a:ext cx="539751" cy="539751"/>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3" name="菱形 2"/>
          <p:cNvSpPr/>
          <p:nvPr userDrawn="1"/>
        </p:nvSpPr>
        <p:spPr>
          <a:xfrm>
            <a:off x="190544" y="136556"/>
            <a:ext cx="539751" cy="539751"/>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Tree>
    <p:extLst>
      <p:ext uri="{BB962C8B-B14F-4D97-AF65-F5344CB8AC3E}">
        <p14:creationId xmlns:p14="http://schemas.microsoft.com/office/powerpoint/2010/main" val="728094540"/>
      </p:ext>
    </p:extLst>
  </p:cSld>
  <p:clrMapOvr>
    <a:masterClrMapping/>
  </p:clrMapOvr>
  <p:transition spd="slow"/>
</p:sldLayout>
</file>

<file path=ppt/slideLayouts/slideLayout105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9662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2572559"/>
      </p:ext>
    </p:extLst>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289873"/>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725" y="6042095"/>
            <a:ext cx="911225"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ADB9C576-21AB-4960-9576-0109DF8F3FD7}" type="datetimeFigureOut">
              <a:rPr lang="zh-CN" altLang="en-US">
                <a:latin typeface="Arial" pitchFamily="34" charset="0"/>
                <a:cs typeface="Arial" pitchFamily="34" charset="0"/>
              </a:rPr>
              <a:pPr eaLnBrk="0" fontAlgn="base" hangingPunct="0">
                <a:spcBef>
                  <a:spcPct val="0"/>
                </a:spcBef>
                <a:spcAft>
                  <a:spcPct val="0"/>
                </a:spcAft>
                <a:defRPr/>
              </a:pPr>
              <a:t>2025/11/28</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677886" y="6042095"/>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8589987" y="6042095"/>
            <a:ext cx="6842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ABFC635E-D290-4294-A5EF-FE8446150CEE}"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159683613"/>
      </p:ext>
    </p:extLst>
  </p:cSld>
  <p:clrMapOvr>
    <a:masterClrMapping/>
  </p:clrMapOvr>
  <p:transition spd="slow" advTm="3000">
    <p:random/>
  </p:transition>
</p:sldLayout>
</file>

<file path=ppt/slideLayouts/slideLayout1062.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0897266"/>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658357"/>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342485"/>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925048"/>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129145"/>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36535"/>
      </p:ext>
    </p:extLst>
  </p:cSld>
  <p:clrMapOvr>
    <a:masterClrMapping/>
  </p:clrMapOvr>
</p:sldLayout>
</file>

<file path=ppt/slideLayouts/slideLayout1068.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363592"/>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66663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16"/>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599273"/>
      </p:ext>
    </p:extLst>
  </p:cSld>
  <p:clrMapOvr>
    <a:masterClrMapping/>
  </p:clrMapOvr>
</p:sldLayout>
</file>

<file path=ppt/slideLayouts/slideLayout1070.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725" y="6042095"/>
            <a:ext cx="911225"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42FF53E4-3759-4921-B355-8442F0788CC5}" type="datetimeFigureOut">
              <a:rPr lang="zh-CN" altLang="en-US">
                <a:latin typeface="Arial" pitchFamily="34" charset="0"/>
                <a:cs typeface="Arial" pitchFamily="34" charset="0"/>
              </a:rPr>
              <a:pPr eaLnBrk="0" fontAlgn="base" hangingPunct="0">
                <a:spcBef>
                  <a:spcPct val="0"/>
                </a:spcBef>
                <a:spcAft>
                  <a:spcPct val="0"/>
                </a:spcAft>
                <a:defRPr/>
              </a:pPr>
              <a:t>2025/11/28</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677886" y="6042095"/>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8589987" y="6042095"/>
            <a:ext cx="6842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9D7B8B55-4977-4734-8BDA-7A8C301BCC3D}"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77847766"/>
      </p:ext>
    </p:extLst>
  </p:cSld>
  <p:clrMapOvr>
    <a:masterClrMapping/>
  </p:clrMapOvr>
  <p:transition spd="slow" advTm="3000">
    <p:random/>
  </p:transition>
</p:sldLayout>
</file>

<file path=ppt/slideLayouts/slideLayout1071.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439359"/>
      </p:ext>
    </p:extLst>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983812"/>
      </p:ext>
    </p:extLst>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6903688"/>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641430"/>
      </p:ext>
    </p:extLst>
  </p:cSld>
  <p:clrMapOvr>
    <a:masterClrMapping/>
  </p:clrMapOvr>
</p:sldLayout>
</file>

<file path=ppt/slideLayouts/slideLayout1075.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283305"/>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462776"/>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472842"/>
      </p:ext>
    </p:extLst>
  </p:cSld>
  <p:clrMapOvr>
    <a:masterClrMapping/>
  </p:clrMapOvr>
</p:sldLayout>
</file>

<file path=ppt/slideLayouts/slideLayout1078.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4586783"/>
      </p:ext>
    </p:extLst>
  </p:cSld>
  <p:clrMapOvr>
    <a:masterClrMapping/>
  </p:clrMapOvr>
</p:sldLayout>
</file>

<file path=ppt/slideLayouts/slideLayout1079.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725" y="6042095"/>
            <a:ext cx="911225"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955BA58C-E277-4417-9DF1-4C1617E2EFC3}" type="datetimeFigureOut">
              <a:rPr lang="zh-CN" altLang="en-US">
                <a:latin typeface="Arial" pitchFamily="34" charset="0"/>
                <a:cs typeface="Arial" pitchFamily="34" charset="0"/>
              </a:rPr>
              <a:pPr eaLnBrk="0" fontAlgn="base" hangingPunct="0">
                <a:spcBef>
                  <a:spcPct val="0"/>
                </a:spcBef>
                <a:spcAft>
                  <a:spcPct val="0"/>
                </a:spcAft>
                <a:defRPr/>
              </a:pPr>
              <a:t>2025/11/28</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677886" y="6042095"/>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8589987" y="6042095"/>
            <a:ext cx="6842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419EC1E1-DF26-408C-8476-BCBCC259FE1F}"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5149178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0794196"/>
      </p:ext>
    </p:extLst>
  </p:cSld>
  <p:clrMapOvr>
    <a:masterClrMapping/>
  </p:clrMapOvr>
</p:sldLayout>
</file>

<file path=ppt/slideLayouts/slideLayout1080.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320844"/>
      </p:ext>
    </p:extLst>
  </p:cSld>
  <p:clrMapOvr>
    <a:masterClrMapping/>
  </p:clrMapOvr>
  <p:transition spd="slow" advClick="0" advTm="4000">
    <p:comb/>
  </p:transition>
</p:sldLayout>
</file>

<file path=ppt/slideLayouts/slideLayout1081.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699961"/>
      </p:ext>
    </p:extLst>
  </p:cSld>
  <p:clrMapOvr>
    <a:masterClrMapping/>
  </p:clrMapOvr>
  <p:transition spd="slow"/>
</p:sldLayout>
</file>

<file path=ppt/slideLayouts/slideLayout1082.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127048" y="136556"/>
            <a:ext cx="539751" cy="539751"/>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3" name="菱形 2"/>
          <p:cNvSpPr/>
          <p:nvPr userDrawn="1"/>
        </p:nvSpPr>
        <p:spPr>
          <a:xfrm>
            <a:off x="190544" y="136556"/>
            <a:ext cx="539751" cy="539751"/>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Tree>
    <p:extLst>
      <p:ext uri="{BB962C8B-B14F-4D97-AF65-F5344CB8AC3E}">
        <p14:creationId xmlns:p14="http://schemas.microsoft.com/office/powerpoint/2010/main" val="3763985629"/>
      </p:ext>
    </p:extLst>
  </p:cSld>
  <p:clrMapOvr>
    <a:masterClrMapping/>
  </p:clrMapOvr>
  <p:transition spd="slow"/>
</p:sldLayout>
</file>

<file path=ppt/slideLayouts/slideLayout1083.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102560"/>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725" y="6042095"/>
            <a:ext cx="911225"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B6274BE6-CCD6-4508-AE0D-2E147BD983C6}" type="datetimeFigureOut">
              <a:rPr lang="zh-CN" altLang="en-US">
                <a:latin typeface="Arial" pitchFamily="34" charset="0"/>
                <a:cs typeface="Arial" pitchFamily="34" charset="0"/>
              </a:rPr>
              <a:pPr eaLnBrk="0" fontAlgn="base" hangingPunct="0">
                <a:spcBef>
                  <a:spcPct val="0"/>
                </a:spcBef>
                <a:spcAft>
                  <a:spcPct val="0"/>
                </a:spcAft>
                <a:defRPr/>
              </a:pPr>
              <a:t>2025/11/28</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677886" y="6042095"/>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8589987" y="6042095"/>
            <a:ext cx="6842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5771C59D-8176-4038-8927-C0D31E99B9F5}"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981554144"/>
      </p:ext>
    </p:extLst>
  </p:cSld>
  <p:clrMapOvr>
    <a:masterClrMapping/>
  </p:clrMapOvr>
  <p:transition spd="slow" advTm="3000">
    <p:random/>
  </p:transition>
</p:sldLayout>
</file>

<file path=ppt/slideLayouts/slideLayout1085.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499992"/>
      </p:ext>
    </p:extLst>
  </p:cSld>
  <p:clrMapOvr>
    <a:masterClrMapping/>
  </p:clrMapOvr>
</p:sldLayout>
</file>

<file path=ppt/slideLayouts/slideLayout1086.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919990"/>
      </p:ext>
    </p:extLst>
  </p:cSld>
  <p:clrMapOvr>
    <a:masterClrMapping/>
  </p:clrMapOvr>
</p:sldLayout>
</file>

<file path=ppt/slideLayouts/slideLayout1087.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970449"/>
      </p:ext>
    </p:extLst>
  </p:cSld>
  <p:clrMapOvr>
    <a:masterClrMapping/>
  </p:clrMapOvr>
</p:sldLayout>
</file>

<file path=ppt/slideLayouts/slideLayout1088.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048914"/>
      </p:ext>
    </p:extLst>
  </p:cSld>
  <p:clrMapOvr>
    <a:masterClrMapping/>
  </p:clrMapOvr>
</p:sldLayout>
</file>

<file path=ppt/slideLayouts/slideLayout1089.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1010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10705930"/>
      </p:ext>
    </p:extLst>
  </p:cSld>
  <p:clrMapOvr>
    <a:masterClrMapping/>
  </p:clrMapOvr>
</p:sldLayout>
</file>

<file path=ppt/slideLayouts/slideLayout1090.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336002"/>
      </p:ext>
    </p:extLst>
  </p:cSld>
  <p:clrMapOvr>
    <a:masterClrMapping/>
  </p:clrMapOvr>
</p:sldLayout>
</file>

<file path=ppt/slideLayouts/slideLayout1091.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972130"/>
      </p:ext>
    </p:extLst>
  </p:cSld>
  <p:clrMapOvr>
    <a:masterClrMapping/>
  </p:clrMapOvr>
</p:sldLayout>
</file>

<file path=ppt/slideLayouts/slideLayout1092.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070441"/>
      </p:ext>
    </p:extLst>
  </p:cSld>
  <p:clrMapOvr>
    <a:masterClrMapping/>
  </p:clrMapOvr>
</p:sldLayout>
</file>

<file path=ppt/slideLayouts/slideLayout1093.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725" y="6042095"/>
            <a:ext cx="911225"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ABA62679-7C91-4166-A7D5-BAB7B4F7ACD6}" type="datetimeFigureOut">
              <a:rPr lang="zh-CN" altLang="en-US">
                <a:latin typeface="Arial" pitchFamily="34" charset="0"/>
                <a:cs typeface="Arial" pitchFamily="34" charset="0"/>
              </a:rPr>
              <a:pPr eaLnBrk="0" fontAlgn="base" hangingPunct="0">
                <a:spcBef>
                  <a:spcPct val="0"/>
                </a:spcBef>
                <a:spcAft>
                  <a:spcPct val="0"/>
                </a:spcAft>
                <a:defRPr/>
              </a:pPr>
              <a:t>2025/11/28</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677886" y="6042095"/>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8589987" y="6042095"/>
            <a:ext cx="6842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142A378D-4250-48A4-A75F-4ED2233803DA}"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1077412067"/>
      </p:ext>
    </p:extLst>
  </p:cSld>
  <p:clrMapOvr>
    <a:masterClrMapping/>
  </p:clrMapOvr>
  <p:transition spd="slow" advTm="3000">
    <p:random/>
  </p:transition>
</p:sldLayout>
</file>

<file path=ppt/slideLayouts/slideLayout1094.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9175241"/>
      </p:ext>
    </p:extLst>
  </p:cSld>
  <p:clrMapOvr>
    <a:masterClrMapping/>
  </p:clrMapOvr>
</p:sldLayout>
</file>

<file path=ppt/slideLayouts/slideLayout1095.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7866597"/>
      </p:ext>
    </p:extLst>
  </p:cSld>
  <p:clrMapOvr>
    <a:masterClrMapping/>
  </p:clrMapOvr>
</p:sldLayout>
</file>

<file path=ppt/slideLayouts/slideLayout1096.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315523"/>
      </p:ext>
    </p:extLst>
  </p:cSld>
  <p:clrMapOvr>
    <a:masterClrMapping/>
  </p:clrMapOvr>
</p:sldLayout>
</file>

<file path=ppt/slideLayouts/slideLayout1097.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5090173"/>
      </p:ext>
    </p:extLst>
  </p:cSld>
  <p:clrMapOvr>
    <a:masterClrMapping/>
  </p:clrMapOvr>
</p:sldLayout>
</file>

<file path=ppt/slideLayouts/slideLayout1098.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60213"/>
      </p:ext>
    </p:extLst>
  </p:cSld>
  <p:clrMapOvr>
    <a:masterClrMapping/>
  </p:clrMapOvr>
</p:sldLayout>
</file>

<file path=ppt/slideLayouts/slideLayout1099.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88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1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1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6EDF5A-95E7-4FA7-8BD7-5F67B414A87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FC5DB52-1973-4BD9-BEE0-A384C185E2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918CA93-01B1-4843-99DE-8AB3D5D0302C}"/>
              </a:ext>
            </a:extLst>
          </p:cNvPr>
          <p:cNvSpPr>
            <a:spLocks noGrp="1"/>
          </p:cNvSpPr>
          <p:nvPr>
            <p:ph type="sldNum" sz="quarter" idx="12"/>
          </p:nvPr>
        </p:nvSpPr>
        <p:spPr/>
        <p:txBody>
          <a:bodyPr/>
          <a:lstStyle>
            <a:lvl1pPr>
              <a:defRPr/>
            </a:lvl1pPr>
          </a:lstStyle>
          <a:p>
            <a:fld id="{E2511457-EB62-4D6F-A19D-05C5B8A8817F}" type="slidenum">
              <a:rPr lang="en-US" altLang="en-US"/>
              <a:pPr/>
              <a:t>‹#›</a:t>
            </a:fld>
            <a:endParaRPr lang="en-US" altLang="en-US"/>
          </a:p>
        </p:txBody>
      </p:sp>
    </p:spTree>
    <p:extLst>
      <p:ext uri="{BB962C8B-B14F-4D97-AF65-F5344CB8AC3E}">
        <p14:creationId xmlns:p14="http://schemas.microsoft.com/office/powerpoint/2010/main" val="1299862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83219726"/>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108223"/>
      </p:ext>
    </p:extLst>
  </p:cSld>
  <p:clrMapOvr>
    <a:masterClrMapping/>
  </p:clrMapOvr>
</p:sldLayout>
</file>

<file path=ppt/slideLayouts/slideLayout1101.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783922"/>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725" y="6042095"/>
            <a:ext cx="911225"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7970C42-B7FF-4EA1-97E9-189C88407DBD}" type="datetimeFigureOut">
              <a:rPr lang="zh-CN" altLang="en-US">
                <a:latin typeface="Arial" pitchFamily="34" charset="0"/>
                <a:cs typeface="Arial" pitchFamily="34" charset="0"/>
              </a:rPr>
              <a:pPr eaLnBrk="0" fontAlgn="base" hangingPunct="0">
                <a:spcBef>
                  <a:spcPct val="0"/>
                </a:spcBef>
                <a:spcAft>
                  <a:spcPct val="0"/>
                </a:spcAft>
                <a:defRPr/>
              </a:pPr>
              <a:t>2025/11/28</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677886" y="6042095"/>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8589987" y="6042095"/>
            <a:ext cx="6842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68E2D887-28BC-4F2E-8050-8EF0E356385F}"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427446445"/>
      </p:ext>
    </p:extLst>
  </p:cSld>
  <p:clrMapOvr>
    <a:masterClrMapping/>
  </p:clrMapOvr>
</p:sldLayout>
</file>

<file path=ppt/slideLayouts/slideLayout1103.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502499"/>
      </p:ext>
    </p:extLst>
  </p:cSld>
  <p:clrMapOvr>
    <a:masterClrMapping/>
  </p:clrMapOvr>
  <p:transition spd="slow" advClick="0" advTm="4000">
    <p:comb/>
  </p:transition>
</p:sldLayout>
</file>

<file path=ppt/slideLayouts/slideLayout1104.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605139"/>
      </p:ext>
    </p:extLst>
  </p:cSld>
  <p:clrMapOvr>
    <a:masterClrMapping/>
  </p:clrMapOvr>
  <p:transition spd="slow"/>
</p:sldLayout>
</file>

<file path=ppt/slideLayouts/slideLayout1105.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127048" y="136556"/>
            <a:ext cx="539751" cy="539751"/>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3" name="菱形 2"/>
          <p:cNvSpPr/>
          <p:nvPr userDrawn="1"/>
        </p:nvSpPr>
        <p:spPr>
          <a:xfrm>
            <a:off x="190544" y="136556"/>
            <a:ext cx="539751" cy="539751"/>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Tree>
    <p:extLst>
      <p:ext uri="{BB962C8B-B14F-4D97-AF65-F5344CB8AC3E}">
        <p14:creationId xmlns:p14="http://schemas.microsoft.com/office/powerpoint/2010/main" val="1548251628"/>
      </p:ext>
    </p:extLst>
  </p:cSld>
  <p:clrMapOvr>
    <a:masterClrMapping/>
  </p:clrMapOvr>
  <p:transition spd="slow"/>
</p:sldLayout>
</file>

<file path=ppt/slideLayouts/slideLayout1106.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091173"/>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725" y="6042095"/>
            <a:ext cx="911225"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2A252CD0-C78A-4ED6-B695-39311681DEE8}" type="datetimeFigureOut">
              <a:rPr lang="zh-CN" altLang="en-US">
                <a:latin typeface="Arial" pitchFamily="34" charset="0"/>
                <a:cs typeface="Arial" pitchFamily="34" charset="0"/>
              </a:rPr>
              <a:pPr eaLnBrk="0" fontAlgn="base" hangingPunct="0">
                <a:spcBef>
                  <a:spcPct val="0"/>
                </a:spcBef>
                <a:spcAft>
                  <a:spcPct val="0"/>
                </a:spcAft>
                <a:defRPr/>
              </a:pPr>
              <a:t>2025/11/28</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677886" y="6042095"/>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8589987" y="6042095"/>
            <a:ext cx="6842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FFC5192A-5D02-4690-A847-C9EB6A68BAF7}"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067392926"/>
      </p:ext>
    </p:extLst>
  </p:cSld>
  <p:clrMapOvr>
    <a:masterClrMapping/>
  </p:clrMapOvr>
  <p:transition spd="slow" advTm="3000">
    <p:random/>
  </p:transition>
</p:sldLayout>
</file>

<file path=ppt/slideLayouts/slideLayout1108.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115644"/>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5170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3767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10.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4584851"/>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977498"/>
      </p:ext>
    </p:extLst>
  </p:cSld>
  <p:clrMapOvr>
    <a:masterClrMapping/>
  </p:clrMapOvr>
</p:sldLayout>
</file>

<file path=ppt/slideLayouts/slideLayout1112.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63410"/>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501708"/>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449950"/>
      </p:ext>
    </p:extLst>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89302"/>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725" y="6042095"/>
            <a:ext cx="911225"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F296E1A2-C9A2-438D-B4FA-ED9686BB3FD9}" type="datetimeFigureOut">
              <a:rPr lang="zh-CN" altLang="en-US">
                <a:latin typeface="Arial" pitchFamily="34" charset="0"/>
                <a:cs typeface="Arial" pitchFamily="34" charset="0"/>
              </a:rPr>
              <a:pPr eaLnBrk="0" fontAlgn="base" hangingPunct="0">
                <a:spcBef>
                  <a:spcPct val="0"/>
                </a:spcBef>
                <a:spcAft>
                  <a:spcPct val="0"/>
                </a:spcAft>
                <a:defRPr/>
              </a:pPr>
              <a:t>2025/11/28</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677886" y="6042095"/>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8589987" y="6042095"/>
            <a:ext cx="6842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78774774-BB90-4BE3-BE87-4520CA9A1E46}"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977989816"/>
      </p:ext>
    </p:extLst>
  </p:cSld>
  <p:clrMapOvr>
    <a:masterClrMapping/>
  </p:clrMapOvr>
  <p:transition spd="slow" advTm="3000">
    <p:random/>
  </p:transition>
</p:sldLayout>
</file>

<file path=ppt/slideLayouts/slideLayout1117.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031401"/>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302429"/>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6799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07703756"/>
      </p:ext>
    </p:extLst>
  </p:cSld>
  <p:clrMapOvr>
    <a:masterClrMapping/>
  </p:clrMapOvr>
</p:sldLayout>
</file>

<file path=ppt/slideLayouts/slideLayout1120.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5090145"/>
      </p:ext>
    </p:extLst>
  </p:cSld>
  <p:clrMapOvr>
    <a:masterClrMapping/>
  </p:clrMapOvr>
</p:sldLayout>
</file>

<file path=ppt/slideLayouts/slideLayout1121.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148996"/>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385661"/>
      </p:ext>
    </p:extLst>
  </p:cSld>
  <p:clrMapOvr>
    <a:masterClrMapping/>
  </p:clrMapOvr>
</p:sldLayout>
</file>

<file path=ppt/slideLayouts/slideLayout1123.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612912"/>
      </p:ext>
    </p:extLst>
  </p:cSld>
  <p:clrMapOvr>
    <a:masterClrMapping/>
  </p:clrMapOvr>
</p:sldLayout>
</file>

<file path=ppt/slideLayouts/slideLayout1124.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095340"/>
      </p:ext>
    </p:extLst>
  </p:cSld>
  <p:clrMapOvr>
    <a:masterClrMapping/>
  </p:clrMapOvr>
</p:sldLayout>
</file>

<file path=ppt/slideLayouts/slideLayout1125.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725" y="6042095"/>
            <a:ext cx="911225"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BDE5BD8B-822E-487A-A56C-916DE603A3AD}" type="datetimeFigureOut">
              <a:rPr lang="zh-CN" altLang="en-US">
                <a:latin typeface="Arial" pitchFamily="34" charset="0"/>
                <a:cs typeface="Arial" pitchFamily="34" charset="0"/>
              </a:rPr>
              <a:pPr eaLnBrk="0" fontAlgn="base" hangingPunct="0">
                <a:spcBef>
                  <a:spcPct val="0"/>
                </a:spcBef>
                <a:spcAft>
                  <a:spcPct val="0"/>
                </a:spcAft>
                <a:defRPr/>
              </a:pPr>
              <a:t>2025/11/28</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677886" y="6042095"/>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8589987" y="6042095"/>
            <a:ext cx="6842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79F7D58A-6F05-4F46-A32F-84F70BDF692A}"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618467961"/>
      </p:ext>
    </p:extLst>
  </p:cSld>
  <p:clrMapOvr>
    <a:masterClrMapping/>
  </p:clrMapOvr>
</p:sldLayout>
</file>

<file path=ppt/slideLayouts/slideLayout1126.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152146"/>
      </p:ext>
    </p:extLst>
  </p:cSld>
  <p:clrMapOvr>
    <a:masterClrMapping/>
  </p:clrMapOvr>
  <p:transition spd="slow" advClick="0" advTm="4000">
    <p:comb/>
  </p:transition>
</p:sldLayout>
</file>

<file path=ppt/slideLayouts/slideLayout1127.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5984710"/>
      </p:ext>
    </p:extLst>
  </p:cSld>
  <p:clrMapOvr>
    <a:masterClrMapping/>
  </p:clrMapOvr>
  <p:transition spd="slow"/>
</p:sldLayout>
</file>

<file path=ppt/slideLayouts/slideLayout1128.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127048" y="136556"/>
            <a:ext cx="539751" cy="539751"/>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3" name="菱形 2"/>
          <p:cNvSpPr/>
          <p:nvPr userDrawn="1"/>
        </p:nvSpPr>
        <p:spPr>
          <a:xfrm>
            <a:off x="190544" y="136556"/>
            <a:ext cx="539751" cy="539751"/>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Tree>
    <p:extLst>
      <p:ext uri="{BB962C8B-B14F-4D97-AF65-F5344CB8AC3E}">
        <p14:creationId xmlns:p14="http://schemas.microsoft.com/office/powerpoint/2010/main" val="3244506451"/>
      </p:ext>
    </p:extLst>
  </p:cSld>
  <p:clrMapOvr>
    <a:masterClrMapping/>
  </p:clrMapOvr>
  <p:transition spd="slow"/>
</p:sldLayout>
</file>

<file path=ppt/slideLayouts/slideLayout1129.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725" y="6042095"/>
            <a:ext cx="911225"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0CA448B7-595C-4809-87E9-9761E565FE32}" type="datetimeFigureOut">
              <a:rPr lang="zh-CN" altLang="en-US">
                <a:latin typeface="Arial" pitchFamily="34" charset="0"/>
                <a:cs typeface="Arial" pitchFamily="34" charset="0"/>
              </a:rPr>
              <a:pPr eaLnBrk="0" fontAlgn="base" hangingPunct="0">
                <a:spcBef>
                  <a:spcPct val="0"/>
                </a:spcBef>
                <a:spcAft>
                  <a:spcPct val="0"/>
                </a:spcAft>
                <a:defRPr/>
              </a:pPr>
              <a:t>2025/11/28</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677886" y="6042095"/>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8589987" y="6042095"/>
            <a:ext cx="6842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6CE23DB8-01D6-4CAF-BD10-EF1FE1BAFFE7}"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16724495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983957"/>
      </p:ext>
    </p:extLst>
  </p:cSld>
  <p:clrMapOvr>
    <a:masterClrMapping/>
  </p:clrMapOvr>
</p:sldLayout>
</file>

<file path=ppt/slideLayouts/slideLayout1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2995245"/>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87348450"/>
      </p:ext>
    </p:extLst>
  </p:cSld>
  <p:clrMapOvr>
    <a:masterClrMapping/>
  </p:clrMapOvr>
</p:sldLayout>
</file>

<file path=ppt/slideLayouts/slideLayout1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088978381"/>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27323908"/>
      </p:ext>
    </p:extLst>
  </p:cSld>
  <p:clrMapOvr>
    <a:masterClrMapping/>
  </p:clrMapOvr>
</p:sldLayout>
</file>

<file path=ppt/slideLayouts/slideLayout1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74768707"/>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342459559"/>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81256002"/>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04164767"/>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18500920"/>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909383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16"/>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9349255"/>
      </p:ext>
    </p:extLst>
  </p:cSld>
  <p:clrMapOvr>
    <a:masterClrMapping/>
  </p:clrMapOvr>
</p:sldLayout>
</file>

<file path=ppt/slideLayouts/slideLayout1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301497461"/>
      </p:ext>
    </p:extLst>
  </p:cSld>
  <p:clrMapOvr>
    <a:masterClrMapping/>
  </p:clrMapOvr>
</p:sldLayout>
</file>

<file path=ppt/slideLayouts/slideLayout1141.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73183"/>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52138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38101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16"/>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99873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9494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747" y="6042159"/>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2025/11/28</a:t>
            </a:fld>
            <a:endParaRPr lang="zh-CN" altLang="en-US"/>
          </a:p>
        </p:txBody>
      </p:sp>
      <p:sp>
        <p:nvSpPr>
          <p:cNvPr id="3" name="页脚占位符 3"/>
          <p:cNvSpPr>
            <a:spLocks noGrp="1"/>
          </p:cNvSpPr>
          <p:nvPr>
            <p:ph type="ftr" sz="quarter" idx="11"/>
          </p:nvPr>
        </p:nvSpPr>
        <p:spPr>
          <a:xfrm>
            <a:off x="677886" y="6042159"/>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87" y="6042159"/>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2765082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71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8A9723A9-0DB1-4328-A0EE-92FC40A59FFB}"/>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BDD0389E-7F64-4469-A279-26F74428E03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C9DBD7E-7F50-460F-BA66-FECB4F708248}"/>
              </a:ext>
            </a:extLst>
          </p:cNvPr>
          <p:cNvSpPr>
            <a:spLocks noGrp="1"/>
          </p:cNvSpPr>
          <p:nvPr>
            <p:ph type="sldNum" sz="quarter" idx="12"/>
          </p:nvPr>
        </p:nvSpPr>
        <p:spPr/>
        <p:txBody>
          <a:bodyPr/>
          <a:lstStyle>
            <a:lvl1pPr>
              <a:defRPr/>
            </a:lvl1pPr>
          </a:lstStyle>
          <a:p>
            <a:fld id="{CD8CD05E-775C-47D4-B7F4-AF204C2733E5}" type="slidenum">
              <a:rPr lang="en-US" altLang="en-US"/>
              <a:pPr/>
              <a:t>‹#›</a:t>
            </a:fld>
            <a:endParaRPr lang="en-US" altLang="en-US"/>
          </a:p>
        </p:txBody>
      </p:sp>
    </p:spTree>
    <p:extLst>
      <p:ext uri="{BB962C8B-B14F-4D97-AF65-F5344CB8AC3E}">
        <p14:creationId xmlns:p14="http://schemas.microsoft.com/office/powerpoint/2010/main" val="16896954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747" y="6042159"/>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pPr>
                <a:defRPr/>
              </a:pPr>
              <a:t>2025/11/28</a:t>
            </a:fld>
            <a:endParaRPr lang="zh-CN" altLang="en-US"/>
          </a:p>
        </p:txBody>
      </p:sp>
      <p:sp>
        <p:nvSpPr>
          <p:cNvPr id="3" name="页脚占位符 3"/>
          <p:cNvSpPr>
            <a:spLocks noGrp="1"/>
          </p:cNvSpPr>
          <p:nvPr>
            <p:ph type="ftr" sz="quarter" idx="11"/>
          </p:nvPr>
        </p:nvSpPr>
        <p:spPr>
          <a:xfrm>
            <a:off x="677886" y="6042159"/>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87" y="6042159"/>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pPr>
                <a:defRPr/>
              </a:pPr>
              <a:t>‹#›</a:t>
            </a:fld>
            <a:endParaRPr lang="zh-CN" altLang="en-US"/>
          </a:p>
        </p:txBody>
      </p:sp>
    </p:spTree>
    <p:extLst>
      <p:ext uri="{BB962C8B-B14F-4D97-AF65-F5344CB8AC3E}">
        <p14:creationId xmlns:p14="http://schemas.microsoft.com/office/powerpoint/2010/main" val="161328652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818738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15"/>
            <a:ext cx="12700000"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60607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3063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265403"/>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5641693"/>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849107"/>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9955985"/>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923907"/>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28296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577866"/>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853635"/>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802266"/>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5910"/>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173856"/>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0810451"/>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3174055"/>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639952"/>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146621"/>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8373161"/>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925409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028312"/>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281051"/>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444986"/>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383596"/>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170995"/>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937243"/>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960"/>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412"/>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95137856"/>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99" y="2895603"/>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48026723"/>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87"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99"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63531877"/>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95" y="188273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7997177"/>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667"/>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667"/>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7960304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E111A61-7569-4286-8CCE-B01ADDD8B46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0CB9FCAD-83C3-44FA-BCC5-42FAB5ADCF8E}"/>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765CDD13-7160-43EE-8CEB-6CD377B71E20}"/>
              </a:ext>
            </a:extLst>
          </p:cNvPr>
          <p:cNvSpPr>
            <a:spLocks noGrp="1" noChangeArrowheads="1"/>
          </p:cNvSpPr>
          <p:nvPr>
            <p:ph type="sldNum" sz="quarter" idx="12"/>
          </p:nvPr>
        </p:nvSpPr>
        <p:spPr>
          <a:ln/>
        </p:spPr>
        <p:txBody>
          <a:bodyPr/>
          <a:lstStyle>
            <a:lvl1pPr>
              <a:defRPr/>
            </a:lvl1pPr>
          </a:lstStyle>
          <a:p>
            <a:fld id="{D828B0ED-EDA9-4912-A6C1-ABB642B4FA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71714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7"/>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62873622"/>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18003757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758391"/>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909870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0852"/>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1863881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42960"/>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93541652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192646"/>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69168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480A2A7-F21A-4F5D-89BD-7B98B2A99C79}"/>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F215E7F9-2425-46D0-A995-7CF5AB27F04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9C6E0E90-D594-4BAA-B3D8-850C3991774C}"/>
              </a:ext>
            </a:extLst>
          </p:cNvPr>
          <p:cNvSpPr>
            <a:spLocks noGrp="1" noChangeArrowheads="1"/>
          </p:cNvSpPr>
          <p:nvPr>
            <p:ph type="sldNum" sz="quarter" idx="12"/>
          </p:nvPr>
        </p:nvSpPr>
        <p:spPr>
          <a:ln/>
        </p:spPr>
        <p:txBody>
          <a:bodyPr/>
          <a:lstStyle>
            <a:lvl1pPr>
              <a:defRPr/>
            </a:lvl1pPr>
          </a:lstStyle>
          <a:p>
            <a:fld id="{7DCA0353-9F57-40DA-8703-E8D1D5CAC3F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07896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680944"/>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316473"/>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960"/>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412"/>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01416112"/>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99" y="2895603"/>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08322218"/>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87"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99"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78207687"/>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95" y="188273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68944292"/>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667"/>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667"/>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89355070"/>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7"/>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96501913"/>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3442475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40731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1BE1F2B-2287-4B55-92A6-44D881B6660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F671591B-9AC0-4069-A232-E972231CF23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7B273C88-4B9D-4504-A185-278AB218D429}"/>
              </a:ext>
            </a:extLst>
          </p:cNvPr>
          <p:cNvSpPr>
            <a:spLocks noGrp="1" noChangeArrowheads="1"/>
          </p:cNvSpPr>
          <p:nvPr>
            <p:ph type="sldNum" sz="quarter" idx="12"/>
          </p:nvPr>
        </p:nvSpPr>
        <p:spPr>
          <a:ln/>
        </p:spPr>
        <p:txBody>
          <a:bodyPr/>
          <a:lstStyle>
            <a:lvl1pPr>
              <a:defRPr/>
            </a:lvl1pPr>
          </a:lstStyle>
          <a:p>
            <a:fld id="{AE417C0E-2FE2-4008-8157-D201F4A000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20274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99406874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5761243"/>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7890851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177828"/>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2468609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535355"/>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6213755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859817"/>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487"/>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2025/11/28</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487"/>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487"/>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109274118"/>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88328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2D7BBF3-6690-488D-BBC1-4B1935887BB8}"/>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A8B83B17-BFC6-4A85-A085-E9F451CCEF39}"/>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D134EC2C-1C46-4CF0-B5A2-44734FCF74A1}"/>
              </a:ext>
            </a:extLst>
          </p:cNvPr>
          <p:cNvSpPr>
            <a:spLocks noGrp="1" noChangeArrowheads="1"/>
          </p:cNvSpPr>
          <p:nvPr>
            <p:ph type="sldNum" sz="quarter" idx="12"/>
          </p:nvPr>
        </p:nvSpPr>
        <p:spPr>
          <a:ln/>
        </p:spPr>
        <p:txBody>
          <a:bodyPr/>
          <a:lstStyle>
            <a:lvl1pPr>
              <a:defRPr/>
            </a:lvl1pPr>
          </a:lstStyle>
          <a:p>
            <a:fld id="{9A7470CA-71CC-4A65-8920-27C8F7BC8C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399446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42746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16"/>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828092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77776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31398452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3976718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6266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31294328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499"/>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smtClean="0"/>
              <a:pPr defTabSz="457200">
                <a:defRPr/>
              </a:pPr>
              <a:t>2025/11/28</a:t>
            </a:fld>
            <a:endParaRPr lang="zh-CN" altLang="en-US"/>
          </a:p>
        </p:txBody>
      </p:sp>
      <p:sp>
        <p:nvSpPr>
          <p:cNvPr id="3" name="页脚占位符 3"/>
          <p:cNvSpPr>
            <a:spLocks noGrp="1"/>
          </p:cNvSpPr>
          <p:nvPr>
            <p:ph type="ftr" sz="quarter" idx="11"/>
          </p:nvPr>
        </p:nvSpPr>
        <p:spPr>
          <a:xfrm>
            <a:off x="677359" y="6041499"/>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5" y="6041499"/>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smtClean="0"/>
              <a:pPr defTabSz="457200">
                <a:defRPr/>
              </a:pPr>
              <a:t>‹#›</a:t>
            </a:fld>
            <a:endParaRPr lang="zh-CN" altLang="en-US"/>
          </a:p>
        </p:txBody>
      </p:sp>
    </p:spTree>
    <p:extLst>
      <p:ext uri="{BB962C8B-B14F-4D97-AF65-F5344CB8AC3E}">
        <p14:creationId xmlns:p14="http://schemas.microsoft.com/office/powerpoint/2010/main" val="410182363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591020"/>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499"/>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smtClean="0"/>
              <a:pPr defTabSz="457200">
                <a:defRPr/>
              </a:pPr>
              <a:t>2025/11/28</a:t>
            </a:fld>
            <a:endParaRPr lang="zh-CN" altLang="en-US"/>
          </a:p>
        </p:txBody>
      </p:sp>
      <p:sp>
        <p:nvSpPr>
          <p:cNvPr id="3" name="页脚占位符 3"/>
          <p:cNvSpPr>
            <a:spLocks noGrp="1"/>
          </p:cNvSpPr>
          <p:nvPr>
            <p:ph type="ftr" sz="quarter" idx="11"/>
          </p:nvPr>
        </p:nvSpPr>
        <p:spPr>
          <a:xfrm>
            <a:off x="677359" y="6041499"/>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5" y="6041499"/>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smtClean="0"/>
              <a:pPr defTabSz="457200">
                <a:defRPr/>
              </a:pPr>
              <a:t>‹#›</a:t>
            </a:fld>
            <a:endParaRPr lang="zh-CN" altLang="en-US"/>
          </a:p>
        </p:txBody>
      </p:sp>
    </p:spTree>
    <p:extLst>
      <p:ext uri="{BB962C8B-B14F-4D97-AF65-F5344CB8AC3E}">
        <p14:creationId xmlns:p14="http://schemas.microsoft.com/office/powerpoint/2010/main" val="1983354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17"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1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85529F2-108E-4935-BA9E-F923448BDF4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a16="http://schemas.microsoft.com/office/drawing/2014/main" id="{E164B726-8D2E-4148-A766-2A0A99E26061}"/>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a16="http://schemas.microsoft.com/office/drawing/2014/main" id="{0D72791C-06EF-4E4F-8BFD-43BC706B6DF3}"/>
              </a:ext>
            </a:extLst>
          </p:cNvPr>
          <p:cNvSpPr>
            <a:spLocks noGrp="1" noChangeArrowheads="1"/>
          </p:cNvSpPr>
          <p:nvPr>
            <p:ph type="sldNum" sz="quarter" idx="12"/>
          </p:nvPr>
        </p:nvSpPr>
        <p:spPr>
          <a:ln/>
        </p:spPr>
        <p:txBody>
          <a:bodyPr/>
          <a:lstStyle>
            <a:lvl1pPr>
              <a:defRPr/>
            </a:lvl1pPr>
          </a:lstStyle>
          <a:p>
            <a:fld id="{5C3643E2-0939-4C3E-9A38-B42534E38D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960459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765050"/>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499"/>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smtClean="0"/>
              <a:pPr defTabSz="457200">
                <a:defRPr/>
              </a:pPr>
              <a:t>2025/11/28</a:t>
            </a:fld>
            <a:endParaRPr lang="zh-CN" altLang="en-US"/>
          </a:p>
        </p:txBody>
      </p:sp>
      <p:sp>
        <p:nvSpPr>
          <p:cNvPr id="3" name="页脚占位符 3"/>
          <p:cNvSpPr>
            <a:spLocks noGrp="1"/>
          </p:cNvSpPr>
          <p:nvPr>
            <p:ph type="ftr" sz="quarter" idx="11"/>
          </p:nvPr>
        </p:nvSpPr>
        <p:spPr>
          <a:xfrm>
            <a:off x="677359" y="6041499"/>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5" y="6041499"/>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smtClean="0"/>
              <a:pPr defTabSz="457200">
                <a:defRPr/>
              </a:pPr>
              <a:t>‹#›</a:t>
            </a:fld>
            <a:endParaRPr lang="zh-CN" altLang="en-US"/>
          </a:p>
        </p:txBody>
      </p:sp>
    </p:spTree>
    <p:extLst>
      <p:ext uri="{BB962C8B-B14F-4D97-AF65-F5344CB8AC3E}">
        <p14:creationId xmlns:p14="http://schemas.microsoft.com/office/powerpoint/2010/main" val="119789778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7182261"/>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499"/>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smtClean="0"/>
              <a:pPr defTabSz="457200">
                <a:defRPr/>
              </a:pPr>
              <a:t>2025/11/28</a:t>
            </a:fld>
            <a:endParaRPr lang="zh-CN" altLang="en-US"/>
          </a:p>
        </p:txBody>
      </p:sp>
      <p:sp>
        <p:nvSpPr>
          <p:cNvPr id="3" name="页脚占位符 3"/>
          <p:cNvSpPr>
            <a:spLocks noGrp="1"/>
          </p:cNvSpPr>
          <p:nvPr>
            <p:ph type="ftr" sz="quarter" idx="11"/>
          </p:nvPr>
        </p:nvSpPr>
        <p:spPr>
          <a:xfrm>
            <a:off x="677359" y="6041499"/>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5" y="6041499"/>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smtClean="0"/>
              <a:pPr defTabSz="457200">
                <a:defRPr/>
              </a:pPr>
              <a:t>‹#›</a:t>
            </a:fld>
            <a:endParaRPr lang="zh-CN" altLang="en-US"/>
          </a:p>
        </p:txBody>
      </p:sp>
    </p:spTree>
    <p:extLst>
      <p:ext uri="{BB962C8B-B14F-4D97-AF65-F5344CB8AC3E}">
        <p14:creationId xmlns:p14="http://schemas.microsoft.com/office/powerpoint/2010/main" val="115563023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411003"/>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499"/>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smtClean="0"/>
              <a:pPr defTabSz="457200">
                <a:defRPr/>
              </a:pPr>
              <a:t>2025/11/28</a:t>
            </a:fld>
            <a:endParaRPr lang="zh-CN" altLang="en-US"/>
          </a:p>
        </p:txBody>
      </p:sp>
      <p:sp>
        <p:nvSpPr>
          <p:cNvPr id="3" name="页脚占位符 3"/>
          <p:cNvSpPr>
            <a:spLocks noGrp="1"/>
          </p:cNvSpPr>
          <p:nvPr>
            <p:ph type="ftr" sz="quarter" idx="11"/>
          </p:nvPr>
        </p:nvSpPr>
        <p:spPr>
          <a:xfrm>
            <a:off x="677359" y="6041499"/>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5" y="6041499"/>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smtClean="0"/>
              <a:pPr defTabSz="457200">
                <a:defRPr/>
              </a:pPr>
              <a:t>‹#›</a:t>
            </a:fld>
            <a:endParaRPr lang="zh-CN" altLang="en-US"/>
          </a:p>
        </p:txBody>
      </p:sp>
    </p:spTree>
    <p:extLst>
      <p:ext uri="{BB962C8B-B14F-4D97-AF65-F5344CB8AC3E}">
        <p14:creationId xmlns:p14="http://schemas.microsoft.com/office/powerpoint/2010/main" val="297617774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253200"/>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879324"/>
      </p:ext>
    </p:extLst>
  </p:cSld>
  <p:clrMapOvr>
    <a:masterClrMapping/>
  </p:clrMapOvr>
  <p:transition spd="slow" advTm="3000"/>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3093895"/>
      </p:ext>
    </p:extLst>
  </p:cSld>
  <p:clrMapOvr>
    <a:masterClrMapping/>
  </p:clrMapOvr>
  <p:transition spd="slow" advTm="3000"/>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117954"/>
      </p:ext>
    </p:extLst>
  </p:cSld>
  <p:clrMapOvr>
    <a:masterClrMapping/>
  </p:clrMapOvr>
  <p:transition spd="slow" advTm="3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AD82D-D25E-4DB1-8745-8878E73EBE1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5AA5D3E-1E03-43D9-A6CC-DE1243B941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16152D-878E-4B55-8E3F-D2DDD5C9E882}"/>
              </a:ext>
            </a:extLst>
          </p:cNvPr>
          <p:cNvSpPr>
            <a:spLocks noGrp="1"/>
          </p:cNvSpPr>
          <p:nvPr>
            <p:ph type="sldNum" sz="quarter" idx="12"/>
          </p:nvPr>
        </p:nvSpPr>
        <p:spPr/>
        <p:txBody>
          <a:bodyPr/>
          <a:lstStyle>
            <a:lvl1pPr>
              <a:defRPr/>
            </a:lvl1pPr>
          </a:lstStyle>
          <a:p>
            <a:fld id="{5B364588-F37B-48F8-A432-E59A3C62951E}" type="slidenum">
              <a:rPr lang="en-US" altLang="en-US"/>
              <a:pPr/>
              <a:t>‹#›</a:t>
            </a:fld>
            <a:endParaRPr lang="en-US" altLang="en-US"/>
          </a:p>
        </p:txBody>
      </p:sp>
    </p:spTree>
    <p:extLst>
      <p:ext uri="{BB962C8B-B14F-4D97-AF65-F5344CB8AC3E}">
        <p14:creationId xmlns:p14="http://schemas.microsoft.com/office/powerpoint/2010/main" val="28627563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28A9E43-7BDB-4193-8835-D9EF41E1FC4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id="{F3BF6267-BBAE-4B16-86A7-063A440D4956}"/>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id="{82A0A674-ABB5-44B7-8A00-D8EC7C7CAE06}"/>
              </a:ext>
            </a:extLst>
          </p:cNvPr>
          <p:cNvSpPr>
            <a:spLocks noGrp="1" noChangeArrowheads="1"/>
          </p:cNvSpPr>
          <p:nvPr>
            <p:ph type="sldNum" sz="quarter" idx="12"/>
          </p:nvPr>
        </p:nvSpPr>
        <p:spPr>
          <a:ln/>
        </p:spPr>
        <p:txBody>
          <a:bodyPr/>
          <a:lstStyle>
            <a:lvl1pPr>
              <a:defRPr/>
            </a:lvl1pPr>
          </a:lstStyle>
          <a:p>
            <a:fld id="{43831593-A0FB-4CA7-BE6D-83B122CE7C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727583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4200223"/>
      </p:ext>
    </p:extLst>
  </p:cSld>
  <p:clrMapOvr>
    <a:masterClrMapping/>
  </p:clrMapOvr>
  <p:transition spd="slow" advTm="3000"/>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726"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smtClean="0"/>
              <a:pPr defTabSz="457200">
                <a:defRPr/>
              </a:pPr>
              <a:t>2025/11/28</a:t>
            </a:fld>
            <a:endParaRPr lang="zh-CN" altLang="en-US"/>
          </a:p>
        </p:txBody>
      </p:sp>
      <p:sp>
        <p:nvSpPr>
          <p:cNvPr id="3" name="页脚占位符 3"/>
          <p:cNvSpPr>
            <a:spLocks noGrp="1"/>
          </p:cNvSpPr>
          <p:nvPr>
            <p:ph type="ftr" sz="quarter" idx="11"/>
          </p:nvPr>
        </p:nvSpPr>
        <p:spPr>
          <a:xfrm>
            <a:off x="2589213" y="6135823"/>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2" y="787401"/>
            <a:ext cx="779463"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smtClean="0"/>
              <a:pPr defTabSz="457200">
                <a:defRPr/>
              </a:pPr>
              <a:t>‹#›</a:t>
            </a:fld>
            <a:endParaRPr lang="zh-CN" altLang="en-US"/>
          </a:p>
        </p:txBody>
      </p:sp>
    </p:spTree>
    <p:extLst>
      <p:ext uri="{BB962C8B-B14F-4D97-AF65-F5344CB8AC3E}">
        <p14:creationId xmlns:p14="http://schemas.microsoft.com/office/powerpoint/2010/main" val="419609019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4192214"/>
      </p:ext>
    </p:extLst>
  </p:cSld>
  <p:clrMapOvr>
    <a:masterClrMapping/>
  </p:clrMapOvr>
  <p:transition spd="slow" advTm="3000"/>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8583032"/>
      </p:ext>
    </p:extLst>
  </p:cSld>
  <p:clrMapOvr>
    <a:masterClrMapping/>
  </p:clrMapOvr>
  <p:transition spd="slow" advTm="3000"/>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7651599"/>
      </p:ext>
    </p:extLst>
  </p:cSld>
  <p:clrMapOvr>
    <a:masterClrMapping/>
  </p:clrMapOvr>
  <p:transition spd="slow" advTm="3000"/>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726"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smtClean="0"/>
              <a:pPr defTabSz="457200">
                <a:defRPr/>
              </a:pPr>
              <a:t>2025/11/28</a:t>
            </a:fld>
            <a:endParaRPr lang="zh-CN" altLang="en-US"/>
          </a:p>
        </p:txBody>
      </p:sp>
      <p:sp>
        <p:nvSpPr>
          <p:cNvPr id="3" name="页脚占位符 3"/>
          <p:cNvSpPr>
            <a:spLocks noGrp="1"/>
          </p:cNvSpPr>
          <p:nvPr>
            <p:ph type="ftr" sz="quarter" idx="11"/>
          </p:nvPr>
        </p:nvSpPr>
        <p:spPr>
          <a:xfrm>
            <a:off x="2589213" y="6135823"/>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2" y="787401"/>
            <a:ext cx="779463"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smtClean="0"/>
              <a:pPr defTabSz="457200">
                <a:defRPr/>
              </a:pPr>
              <a:t>‹#›</a:t>
            </a:fld>
            <a:endParaRPr lang="zh-CN" altLang="en-US"/>
          </a:p>
        </p:txBody>
      </p:sp>
    </p:spTree>
    <p:extLst>
      <p:ext uri="{BB962C8B-B14F-4D97-AF65-F5344CB8AC3E}">
        <p14:creationId xmlns:p14="http://schemas.microsoft.com/office/powerpoint/2010/main" val="338548158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726"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smtClean="0"/>
              <a:pPr defTabSz="457200">
                <a:defRPr/>
              </a:pPr>
              <a:t>2025/11/28</a:t>
            </a:fld>
            <a:endParaRPr lang="zh-CN" altLang="en-US"/>
          </a:p>
        </p:txBody>
      </p:sp>
      <p:sp>
        <p:nvSpPr>
          <p:cNvPr id="3" name="页脚占位符 4">
            <a:extLst/>
          </p:cNvPr>
          <p:cNvSpPr>
            <a:spLocks noGrp="1"/>
          </p:cNvSpPr>
          <p:nvPr>
            <p:ph type="ftr" sz="quarter" idx="11"/>
          </p:nvPr>
        </p:nvSpPr>
        <p:spPr>
          <a:xfrm>
            <a:off x="2589213" y="6135823"/>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a:extLst/>
          </p:cNvPr>
          <p:cNvSpPr>
            <a:spLocks noGrp="1"/>
          </p:cNvSpPr>
          <p:nvPr>
            <p:ph type="sldNum" sz="quarter" idx="12"/>
          </p:nvPr>
        </p:nvSpPr>
        <p:spPr>
          <a:xfrm>
            <a:off x="531812" y="787401"/>
            <a:ext cx="779463"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smtClean="0"/>
              <a:pPr defTabSz="457200">
                <a:defRPr/>
              </a:pPr>
              <a:t>‹#›</a:t>
            </a:fld>
            <a:endParaRPr lang="zh-CN" altLang="en-US"/>
          </a:p>
        </p:txBody>
      </p:sp>
    </p:spTree>
    <p:extLst>
      <p:ext uri="{BB962C8B-B14F-4D97-AF65-F5344CB8AC3E}">
        <p14:creationId xmlns:p14="http://schemas.microsoft.com/office/powerpoint/2010/main" val="1472760105"/>
      </p:ext>
    </p:extLst>
  </p:cSld>
  <p:clrMapOvr>
    <a:masterClrMapping/>
  </p:clrMapOvr>
  <p:transition spd="slow" advTm="3000">
    <p:rand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41909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929600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63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8FCA437-C9E4-437B-ADD2-0D990F1002BA}"/>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a16="http://schemas.microsoft.com/office/drawing/2014/main" id="{789D3F87-45BC-4796-A5C8-9D6C356177D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a16="http://schemas.microsoft.com/office/drawing/2014/main" id="{21631AF7-734A-4058-92A9-1EB07F4C3AD7}"/>
              </a:ext>
            </a:extLst>
          </p:cNvPr>
          <p:cNvSpPr>
            <a:spLocks noGrp="1" noChangeArrowheads="1"/>
          </p:cNvSpPr>
          <p:nvPr>
            <p:ph type="sldNum" sz="quarter" idx="12"/>
          </p:nvPr>
        </p:nvSpPr>
        <p:spPr>
          <a:ln/>
        </p:spPr>
        <p:txBody>
          <a:bodyPr/>
          <a:lstStyle>
            <a:lvl1pPr>
              <a:defRPr/>
            </a:lvl1pPr>
          </a:lstStyle>
          <a:p>
            <a:fld id="{5ED8A1F4-4B53-44CD-A7FF-02BA20CA34D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79146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70592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01280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249089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825077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842088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726"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smtClean="0"/>
              <a:pPr defTabSz="457200">
                <a:defRPr/>
              </a:pPr>
              <a:t>2025/11/28</a:t>
            </a:fld>
            <a:endParaRPr lang="zh-CN" altLang="en-US"/>
          </a:p>
        </p:txBody>
      </p:sp>
      <p:sp>
        <p:nvSpPr>
          <p:cNvPr id="3" name="页脚占位符 3"/>
          <p:cNvSpPr>
            <a:spLocks noGrp="1"/>
          </p:cNvSpPr>
          <p:nvPr>
            <p:ph type="ftr" sz="quarter" idx="11"/>
          </p:nvPr>
        </p:nvSpPr>
        <p:spPr>
          <a:xfrm>
            <a:off x="2589213" y="6135823"/>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2" y="787401"/>
            <a:ext cx="779463"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smtClean="0"/>
              <a:pPr defTabSz="457200">
                <a:defRPr/>
              </a:pPr>
              <a:t>‹#›</a:t>
            </a:fld>
            <a:endParaRPr lang="zh-CN" altLang="en-US"/>
          </a:p>
        </p:txBody>
      </p:sp>
    </p:spTree>
    <p:extLst>
      <p:ext uri="{BB962C8B-B14F-4D97-AF65-F5344CB8AC3E}">
        <p14:creationId xmlns:p14="http://schemas.microsoft.com/office/powerpoint/2010/main" val="65881070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32094"/>
      </p:ext>
    </p:extLst>
  </p:cSld>
  <p:clrMapOvr>
    <a:masterClrMapping/>
  </p:clrMapOvr>
  <p:transition spd="slow" advTm="3000"/>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203157"/>
      </p:ext>
    </p:extLst>
  </p:cSld>
  <p:clrMapOvr>
    <a:masterClrMapping/>
  </p:clrMapOvr>
  <p:transition spd="slow" advTm="3000"/>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2041356"/>
      </p:ext>
    </p:extLst>
  </p:cSld>
  <p:clrMapOvr>
    <a:masterClrMapping/>
  </p:clrMapOvr>
  <p:transition spd="slow" advTm="3000"/>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8898522"/>
      </p:ext>
    </p:extLst>
  </p:cSld>
  <p:clrMapOvr>
    <a:masterClrMapping/>
  </p:clrMapOvr>
  <p:transition spd="slow" advTm="3000"/>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68"/>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0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A4F7343-0A56-4BAB-BFCC-4518794E874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1EA9E371-3AB2-44E7-92E3-50C720A8C435}"/>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E5A6D34C-1560-4597-882E-0A0E246226CC}"/>
              </a:ext>
            </a:extLst>
          </p:cNvPr>
          <p:cNvSpPr>
            <a:spLocks noGrp="1" noChangeArrowheads="1"/>
          </p:cNvSpPr>
          <p:nvPr>
            <p:ph type="sldNum" sz="quarter" idx="12"/>
          </p:nvPr>
        </p:nvSpPr>
        <p:spPr>
          <a:ln/>
        </p:spPr>
        <p:txBody>
          <a:bodyPr/>
          <a:lstStyle>
            <a:lvl1pPr>
              <a:defRPr/>
            </a:lvl1pPr>
          </a:lstStyle>
          <a:p>
            <a:fld id="{7A16E76D-267A-425E-8807-CD2DE01BCD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11807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726"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smtClean="0"/>
              <a:pPr defTabSz="457200">
                <a:defRPr/>
              </a:pPr>
              <a:t>2025/11/28</a:t>
            </a:fld>
            <a:endParaRPr lang="zh-CN" altLang="en-US"/>
          </a:p>
        </p:txBody>
      </p:sp>
      <p:sp>
        <p:nvSpPr>
          <p:cNvPr id="3" name="页脚占位符 3"/>
          <p:cNvSpPr>
            <a:spLocks noGrp="1"/>
          </p:cNvSpPr>
          <p:nvPr>
            <p:ph type="ftr" sz="quarter" idx="11"/>
          </p:nvPr>
        </p:nvSpPr>
        <p:spPr>
          <a:xfrm>
            <a:off x="2589213" y="6135823"/>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2" y="787401"/>
            <a:ext cx="779463"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smtClean="0"/>
              <a:pPr defTabSz="457200">
                <a:defRPr/>
              </a:pPr>
              <a:t>‹#›</a:t>
            </a:fld>
            <a:endParaRPr lang="zh-CN" altLang="en-US"/>
          </a:p>
        </p:txBody>
      </p:sp>
    </p:spTree>
    <p:extLst>
      <p:ext uri="{BB962C8B-B14F-4D97-AF65-F5344CB8AC3E}">
        <p14:creationId xmlns:p14="http://schemas.microsoft.com/office/powerpoint/2010/main" val="303629533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7195021"/>
      </p:ext>
    </p:extLst>
  </p:cSld>
  <p:clrMapOvr>
    <a:masterClrMapping/>
  </p:clrMapOvr>
  <p:transition spd="slow" advTm="3000"/>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5516776"/>
      </p:ext>
    </p:extLst>
  </p:cSld>
  <p:clrMapOvr>
    <a:masterClrMapping/>
  </p:clrMapOvr>
  <p:transition spd="slow" advTm="3000"/>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6731967"/>
      </p:ext>
    </p:extLst>
  </p:cSld>
  <p:clrMapOvr>
    <a:masterClrMapping/>
  </p:clrMapOvr>
  <p:transition spd="slow" advTm="3000"/>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726"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smtClean="0"/>
              <a:pPr defTabSz="457200">
                <a:defRPr/>
              </a:pPr>
              <a:t>2025/11/28</a:t>
            </a:fld>
            <a:endParaRPr lang="zh-CN" altLang="en-US"/>
          </a:p>
        </p:txBody>
      </p:sp>
      <p:sp>
        <p:nvSpPr>
          <p:cNvPr id="3" name="页脚占位符 3"/>
          <p:cNvSpPr>
            <a:spLocks noGrp="1"/>
          </p:cNvSpPr>
          <p:nvPr>
            <p:ph type="ftr" sz="quarter" idx="11"/>
          </p:nvPr>
        </p:nvSpPr>
        <p:spPr>
          <a:xfrm>
            <a:off x="2589213" y="6135823"/>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2" y="787401"/>
            <a:ext cx="779463"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smtClean="0"/>
              <a:pPr defTabSz="457200">
                <a:defRPr/>
              </a:pPr>
              <a:t>‹#›</a:t>
            </a:fld>
            <a:endParaRPr lang="zh-CN" altLang="en-US"/>
          </a:p>
        </p:txBody>
      </p:sp>
    </p:spTree>
    <p:extLst>
      <p:ext uri="{BB962C8B-B14F-4D97-AF65-F5344CB8AC3E}">
        <p14:creationId xmlns:p14="http://schemas.microsoft.com/office/powerpoint/2010/main" val="412387024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726"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smtClean="0"/>
              <a:pPr defTabSz="457200">
                <a:defRPr/>
              </a:pPr>
              <a:t>2025/11/28</a:t>
            </a:fld>
            <a:endParaRPr lang="zh-CN" altLang="en-US"/>
          </a:p>
        </p:txBody>
      </p:sp>
      <p:sp>
        <p:nvSpPr>
          <p:cNvPr id="3" name="页脚占位符 4">
            <a:extLst/>
          </p:cNvPr>
          <p:cNvSpPr>
            <a:spLocks noGrp="1"/>
          </p:cNvSpPr>
          <p:nvPr>
            <p:ph type="ftr" sz="quarter" idx="11"/>
          </p:nvPr>
        </p:nvSpPr>
        <p:spPr>
          <a:xfrm>
            <a:off x="2589213" y="6135823"/>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a:extLst/>
          </p:cNvPr>
          <p:cNvSpPr>
            <a:spLocks noGrp="1"/>
          </p:cNvSpPr>
          <p:nvPr>
            <p:ph type="sldNum" sz="quarter" idx="12"/>
          </p:nvPr>
        </p:nvSpPr>
        <p:spPr>
          <a:xfrm>
            <a:off x="531812" y="787401"/>
            <a:ext cx="779463"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smtClean="0"/>
              <a:pPr defTabSz="457200">
                <a:defRPr/>
              </a:pPr>
              <a:t>‹#›</a:t>
            </a:fld>
            <a:endParaRPr lang="zh-CN" altLang="en-US"/>
          </a:p>
        </p:txBody>
      </p:sp>
    </p:spTree>
    <p:extLst>
      <p:ext uri="{BB962C8B-B14F-4D97-AF65-F5344CB8AC3E}">
        <p14:creationId xmlns:p14="http://schemas.microsoft.com/office/powerpoint/2010/main" val="3655895533"/>
      </p:ext>
    </p:extLst>
  </p:cSld>
  <p:clrMapOvr>
    <a:masterClrMapping/>
  </p:clrMapOvr>
  <p:transition spd="slow" advTm="3000">
    <p:random/>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10386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269614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22238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836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2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68"/>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414E375-E52C-47E2-A971-06AC531D640B}"/>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AF7E0CC6-C349-48B1-A163-A55A110CFAED}"/>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D2D4FDFE-A17D-421E-9D06-A1345B317E67}"/>
              </a:ext>
            </a:extLst>
          </p:cNvPr>
          <p:cNvSpPr>
            <a:spLocks noGrp="1" noChangeArrowheads="1"/>
          </p:cNvSpPr>
          <p:nvPr>
            <p:ph type="sldNum" sz="quarter" idx="12"/>
          </p:nvPr>
        </p:nvSpPr>
        <p:spPr>
          <a:ln/>
        </p:spPr>
        <p:txBody>
          <a:bodyPr/>
          <a:lstStyle>
            <a:lvl1pPr>
              <a:defRPr/>
            </a:lvl1pPr>
          </a:lstStyle>
          <a:p>
            <a:fld id="{AB416BBD-E58D-424C-B503-5E5EF786A4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977112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2956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64665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40166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64839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726"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smtClean="0"/>
              <a:pPr defTabSz="457200">
                <a:defRPr/>
              </a:pPr>
              <a:t>2025/11/28</a:t>
            </a:fld>
            <a:endParaRPr lang="zh-CN" altLang="en-US"/>
          </a:p>
        </p:txBody>
      </p:sp>
      <p:sp>
        <p:nvSpPr>
          <p:cNvPr id="3" name="页脚占位符 3"/>
          <p:cNvSpPr>
            <a:spLocks noGrp="1"/>
          </p:cNvSpPr>
          <p:nvPr>
            <p:ph type="ftr" sz="quarter" idx="11"/>
          </p:nvPr>
        </p:nvSpPr>
        <p:spPr>
          <a:xfrm>
            <a:off x="2589213" y="6135823"/>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2" y="787401"/>
            <a:ext cx="779463"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smtClean="0"/>
              <a:pPr defTabSz="457200">
                <a:defRPr/>
              </a:pPr>
              <a:t>‹#›</a:t>
            </a:fld>
            <a:endParaRPr lang="zh-CN" altLang="en-US"/>
          </a:p>
        </p:txBody>
      </p:sp>
    </p:spTree>
    <p:extLst>
      <p:ext uri="{BB962C8B-B14F-4D97-AF65-F5344CB8AC3E}">
        <p14:creationId xmlns:p14="http://schemas.microsoft.com/office/powerpoint/2010/main" val="51885528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4598619"/>
      </p:ext>
    </p:extLst>
  </p:cSld>
  <p:clrMapOvr>
    <a:masterClrMapping/>
  </p:clrMapOvr>
  <p:transition spd="slow" advTm="3000"/>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249256"/>
      </p:ext>
    </p:extLst>
  </p:cSld>
  <p:clrMapOvr>
    <a:masterClrMapping/>
  </p:clrMapOvr>
  <p:transition spd="slow" advTm="3000"/>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9000052"/>
      </p:ext>
    </p:extLst>
  </p:cSld>
  <p:clrMapOvr>
    <a:masterClrMapping/>
  </p:clrMapOvr>
  <p:transition spd="slow" advTm="3000"/>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333787"/>
      </p:ext>
    </p:extLst>
  </p:cSld>
  <p:clrMapOvr>
    <a:masterClrMapping/>
  </p:clrMapOvr>
  <p:transition spd="slow" advTm="3000"/>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726"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smtClean="0"/>
              <a:pPr defTabSz="457200">
                <a:defRPr/>
              </a:pPr>
              <a:t>2025/11/28</a:t>
            </a:fld>
            <a:endParaRPr lang="zh-CN" altLang="en-US"/>
          </a:p>
        </p:txBody>
      </p:sp>
      <p:sp>
        <p:nvSpPr>
          <p:cNvPr id="3" name="页脚占位符 3"/>
          <p:cNvSpPr>
            <a:spLocks noGrp="1"/>
          </p:cNvSpPr>
          <p:nvPr>
            <p:ph type="ftr" sz="quarter" idx="11"/>
          </p:nvPr>
        </p:nvSpPr>
        <p:spPr>
          <a:xfrm>
            <a:off x="2589213" y="6135823"/>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2" y="787401"/>
            <a:ext cx="779463"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smtClean="0"/>
              <a:pPr defTabSz="457200">
                <a:defRPr/>
              </a:pPr>
              <a:t>‹#›</a:t>
            </a:fld>
            <a:endParaRPr lang="zh-CN" altLang="en-US"/>
          </a:p>
        </p:txBody>
      </p:sp>
    </p:spTree>
    <p:extLst>
      <p:ext uri="{BB962C8B-B14F-4D97-AF65-F5344CB8AC3E}">
        <p14:creationId xmlns:p14="http://schemas.microsoft.com/office/powerpoint/2010/main" val="26581930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62E44F-6257-4F64-B0AE-A0F9000D591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6247532E-1905-4370-B883-54FF8A73D83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E5FE6274-4434-4261-B285-120212018C03}"/>
              </a:ext>
            </a:extLst>
          </p:cNvPr>
          <p:cNvSpPr>
            <a:spLocks noGrp="1" noChangeArrowheads="1"/>
          </p:cNvSpPr>
          <p:nvPr>
            <p:ph type="sldNum" sz="quarter" idx="12"/>
          </p:nvPr>
        </p:nvSpPr>
        <p:spPr>
          <a:ln/>
        </p:spPr>
        <p:txBody>
          <a:bodyPr/>
          <a:lstStyle>
            <a:lvl1pPr>
              <a:defRPr/>
            </a:lvl1pPr>
          </a:lstStyle>
          <a:p>
            <a:fld id="{395261E7-14A7-43FD-8FFA-4623463D37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207100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3237331"/>
      </p:ext>
    </p:extLst>
  </p:cSld>
  <p:clrMapOvr>
    <a:masterClrMapping/>
  </p:clrMapOvr>
  <p:transition spd="slow" advTm="3000"/>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2594349"/>
      </p:ext>
    </p:extLst>
  </p:cSld>
  <p:clrMapOvr>
    <a:masterClrMapping/>
  </p:clrMapOvr>
  <p:transition spd="slow" advTm="3000"/>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323801"/>
      </p:ext>
    </p:extLst>
  </p:cSld>
  <p:clrMapOvr>
    <a:masterClrMapping/>
  </p:clrMapOvr>
  <p:transition spd="slow" advTm="3000"/>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726"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smtClean="0"/>
              <a:pPr defTabSz="457200">
                <a:defRPr/>
              </a:pPr>
              <a:t>2025/11/28</a:t>
            </a:fld>
            <a:endParaRPr lang="zh-CN" altLang="en-US"/>
          </a:p>
        </p:txBody>
      </p:sp>
      <p:sp>
        <p:nvSpPr>
          <p:cNvPr id="3" name="页脚占位符 3"/>
          <p:cNvSpPr>
            <a:spLocks noGrp="1"/>
          </p:cNvSpPr>
          <p:nvPr>
            <p:ph type="ftr" sz="quarter" idx="11"/>
          </p:nvPr>
        </p:nvSpPr>
        <p:spPr>
          <a:xfrm>
            <a:off x="2589213" y="6135823"/>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2" y="787401"/>
            <a:ext cx="779463"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smtClean="0"/>
              <a:pPr defTabSz="457200">
                <a:defRPr/>
              </a:pPr>
              <a:t>‹#›</a:t>
            </a:fld>
            <a:endParaRPr lang="zh-CN" altLang="en-US"/>
          </a:p>
        </p:txBody>
      </p:sp>
    </p:spTree>
    <p:extLst>
      <p:ext uri="{BB962C8B-B14F-4D97-AF65-F5344CB8AC3E}">
        <p14:creationId xmlns:p14="http://schemas.microsoft.com/office/powerpoint/2010/main" val="154924560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726"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smtClean="0"/>
              <a:pPr defTabSz="457200">
                <a:defRPr/>
              </a:pPr>
              <a:t>2025/11/28</a:t>
            </a:fld>
            <a:endParaRPr lang="zh-CN" altLang="en-US"/>
          </a:p>
        </p:txBody>
      </p:sp>
      <p:sp>
        <p:nvSpPr>
          <p:cNvPr id="3" name="页脚占位符 4">
            <a:extLst/>
          </p:cNvPr>
          <p:cNvSpPr>
            <a:spLocks noGrp="1"/>
          </p:cNvSpPr>
          <p:nvPr>
            <p:ph type="ftr" sz="quarter" idx="11"/>
          </p:nvPr>
        </p:nvSpPr>
        <p:spPr>
          <a:xfrm>
            <a:off x="2589213" y="6135823"/>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a:extLst/>
          </p:cNvPr>
          <p:cNvSpPr>
            <a:spLocks noGrp="1"/>
          </p:cNvSpPr>
          <p:nvPr>
            <p:ph type="sldNum" sz="quarter" idx="12"/>
          </p:nvPr>
        </p:nvSpPr>
        <p:spPr>
          <a:xfrm>
            <a:off x="531812" y="787401"/>
            <a:ext cx="779463"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smtClean="0"/>
              <a:pPr defTabSz="457200">
                <a:defRPr/>
              </a:pPr>
              <a:t>‹#›</a:t>
            </a:fld>
            <a:endParaRPr lang="zh-CN" altLang="en-US"/>
          </a:p>
        </p:txBody>
      </p:sp>
    </p:spTree>
    <p:extLst>
      <p:ext uri="{BB962C8B-B14F-4D97-AF65-F5344CB8AC3E}">
        <p14:creationId xmlns:p14="http://schemas.microsoft.com/office/powerpoint/2010/main" val="3831031616"/>
      </p:ext>
    </p:extLst>
  </p:cSld>
  <p:clrMapOvr>
    <a:masterClrMapping/>
  </p:clrMapOvr>
  <p:transition spd="slow" advTm="3000">
    <p:random/>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42598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567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85576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1661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3649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197446-49D9-444E-A711-62A9D6CB548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318AB5CB-79B9-4923-A2EC-D1F9D34A157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399CFDF8-887C-4D7F-881D-76FC8625C982}"/>
              </a:ext>
            </a:extLst>
          </p:cNvPr>
          <p:cNvSpPr>
            <a:spLocks noGrp="1" noChangeArrowheads="1"/>
          </p:cNvSpPr>
          <p:nvPr>
            <p:ph type="sldNum" sz="quarter" idx="12"/>
          </p:nvPr>
        </p:nvSpPr>
        <p:spPr>
          <a:ln/>
        </p:spPr>
        <p:txBody>
          <a:bodyPr/>
          <a:lstStyle>
            <a:lvl1pPr>
              <a:defRPr/>
            </a:lvl1pPr>
          </a:lstStyle>
          <a:p>
            <a:fld id="{D451BA04-EAA9-4320-829D-36791C4F70D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207665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82406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47897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08551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726"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smtClean="0"/>
              <a:pPr defTabSz="457200">
                <a:defRPr/>
              </a:pPr>
              <a:t>2025/11/28</a:t>
            </a:fld>
            <a:endParaRPr lang="zh-CN" altLang="en-US"/>
          </a:p>
        </p:txBody>
      </p:sp>
      <p:sp>
        <p:nvSpPr>
          <p:cNvPr id="3" name="页脚占位符 3"/>
          <p:cNvSpPr>
            <a:spLocks noGrp="1"/>
          </p:cNvSpPr>
          <p:nvPr>
            <p:ph type="ftr" sz="quarter" idx="11"/>
          </p:nvPr>
        </p:nvSpPr>
        <p:spPr>
          <a:xfrm>
            <a:off x="2589213" y="6135823"/>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2" y="787401"/>
            <a:ext cx="779463"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smtClean="0"/>
              <a:pPr defTabSz="457200">
                <a:defRPr/>
              </a:pPr>
              <a:t>‹#›</a:t>
            </a:fld>
            <a:endParaRPr lang="zh-CN" altLang="en-US"/>
          </a:p>
        </p:txBody>
      </p:sp>
    </p:spTree>
    <p:extLst>
      <p:ext uri="{BB962C8B-B14F-4D97-AF65-F5344CB8AC3E}">
        <p14:creationId xmlns:p14="http://schemas.microsoft.com/office/powerpoint/2010/main" val="94005871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499"/>
            <a:ext cx="911939" cy="365125"/>
          </a:xfrm>
          <a:prstGeom prst="rect">
            <a:avLst/>
          </a:prstGeom>
        </p:spPr>
        <p:txBody>
          <a:bodyPr/>
          <a:lstStyle>
            <a:lvl1pPr>
              <a:defRPr/>
            </a:lvl1pPr>
          </a:lstStyle>
          <a:p>
            <a:pPr defTabSz="457200">
              <a:defRPr/>
            </a:pPr>
            <a:fld id="{2BCC7A12-A6F8-4B29-B1F6-EFE54D85C9A3}" type="datetimeFigureOut">
              <a:rPr lang="zh-CN" altLang="en-US" smtClean="0">
                <a:solidFill>
                  <a:prstClr val="black">
                    <a:tint val="75000"/>
                  </a:prstClr>
                </a:solidFill>
              </a:rPr>
              <a:pPr defTabSz="457200">
                <a:defRPr/>
              </a:pPr>
              <a:t>2025/11/28</a:t>
            </a:fld>
            <a:endParaRPr lang="zh-CN" altLang="en-US">
              <a:solidFill>
                <a:prstClr val="black">
                  <a:tint val="75000"/>
                </a:prstClr>
              </a:solidFill>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59" y="6041499"/>
            <a:ext cx="6297612" cy="365125"/>
          </a:xfrm>
          <a:prstGeom prst="rect">
            <a:avLst/>
          </a:prstGeom>
        </p:spPr>
        <p:txBody>
          <a:bodyPr/>
          <a:lstStyle>
            <a:lvl1pPr>
              <a:defRPr/>
            </a:lvl1pPr>
          </a:lstStyle>
          <a:p>
            <a:pPr defTabSz="457200">
              <a:defRPr/>
            </a:pPr>
            <a:endParaRPr lang="zh-CN" altLang="en-US">
              <a:solidFill>
                <a:prstClr val="black">
                  <a:tint val="75000"/>
                </a:prstClr>
              </a:solidFill>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5" y="6041499"/>
            <a:ext cx="683339" cy="365125"/>
          </a:xfrm>
          <a:prstGeom prst="rect">
            <a:avLst/>
          </a:prstGeom>
        </p:spPr>
        <p:txBody>
          <a:bodyPr/>
          <a:lstStyle>
            <a:lvl1pPr>
              <a:defRPr/>
            </a:lvl1pPr>
          </a:lstStyle>
          <a:p>
            <a:pPr defTabSz="457200">
              <a:defRPr/>
            </a:pPr>
            <a:fld id="{18CB745E-AF92-4B82-9391-130056807CE7}" type="slidenum">
              <a:rPr lang="zh-CN" altLang="en-US" smtClean="0">
                <a:solidFill>
                  <a:srgbClr val="5FCBEF"/>
                </a:solidFill>
              </a:rPr>
              <a:pPr defTabSz="457200">
                <a:defRPr/>
              </a:pPr>
              <a:t>‹#›</a:t>
            </a:fld>
            <a:endParaRPr lang="zh-CN" altLang="en-US">
              <a:solidFill>
                <a:srgbClr val="5FCBEF"/>
              </a:solidFill>
            </a:endParaRPr>
          </a:p>
        </p:txBody>
      </p:sp>
    </p:spTree>
    <p:extLst>
      <p:ext uri="{BB962C8B-B14F-4D97-AF65-F5344CB8AC3E}">
        <p14:creationId xmlns:p14="http://schemas.microsoft.com/office/powerpoint/2010/main" val="2479306908"/>
      </p:ext>
    </p:extLst>
  </p:cSld>
  <p:clrMapOvr>
    <a:masterClrMapping/>
  </p:clrMapOvr>
  <p:transition spd="slow" advTm="3000">
    <p:random/>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460894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66330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12261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981926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4491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7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3528B64-EDEC-446B-8D1C-542A53B321A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id="{D96BBA84-A3E5-4331-81C8-E926630E3F2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id="{899AAED0-C312-471D-9C6B-F85376ED19DC}"/>
              </a:ext>
            </a:extLst>
          </p:cNvPr>
          <p:cNvSpPr>
            <a:spLocks noGrp="1" noChangeArrowheads="1"/>
          </p:cNvSpPr>
          <p:nvPr>
            <p:ph type="sldNum" sz="quarter" idx="12"/>
          </p:nvPr>
        </p:nvSpPr>
        <p:spPr>
          <a:ln/>
        </p:spPr>
        <p:txBody>
          <a:bodyPr/>
          <a:lstStyle>
            <a:lvl1pPr>
              <a:defRPr/>
            </a:lvl1pPr>
          </a:lstStyle>
          <a:p>
            <a:fld id="{AB69B89E-E227-4556-8293-ADD6E7D483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981063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47940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37362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13508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499"/>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smtClean="0"/>
              <a:pPr defTabSz="457200">
                <a:defRPr/>
              </a:pPr>
              <a:t>2025/11/28</a:t>
            </a:fld>
            <a:endParaRPr lang="zh-CN" altLang="en-US"/>
          </a:p>
        </p:txBody>
      </p:sp>
      <p:sp>
        <p:nvSpPr>
          <p:cNvPr id="3" name="页脚占位符 3"/>
          <p:cNvSpPr>
            <a:spLocks noGrp="1"/>
          </p:cNvSpPr>
          <p:nvPr>
            <p:ph type="ftr" sz="quarter" idx="11"/>
          </p:nvPr>
        </p:nvSpPr>
        <p:spPr>
          <a:xfrm>
            <a:off x="677359" y="6041499"/>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5" y="6041499"/>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smtClean="0"/>
              <a:pPr defTabSz="457200">
                <a:defRPr/>
              </a:pPr>
              <a:t>‹#›</a:t>
            </a:fld>
            <a:endParaRPr lang="zh-CN" altLang="en-US"/>
          </a:p>
        </p:txBody>
      </p:sp>
    </p:spTree>
    <p:extLst>
      <p:ext uri="{BB962C8B-B14F-4D97-AF65-F5344CB8AC3E}">
        <p14:creationId xmlns:p14="http://schemas.microsoft.com/office/powerpoint/2010/main" val="330065687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022663"/>
      </p:ext>
    </p:extLst>
  </p:cSld>
  <p:clrMapOvr>
    <a:masterClrMapping/>
  </p:clrMapOvr>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2693"/>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00926729"/>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111173"/>
      </p:ext>
    </p:extLst>
  </p:cSld>
  <p:clrMapOvr>
    <a:masterClrMapping/>
  </p:clrMapOvr>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27318"/>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855936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DF16BDC-234C-4533-9046-BCFAD365635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8CF9912-F79F-4DC2-8027-273C799D97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7531BC-8C12-49CC-8DF8-631FC1279B8B}"/>
              </a:ext>
            </a:extLst>
          </p:cNvPr>
          <p:cNvSpPr>
            <a:spLocks noGrp="1"/>
          </p:cNvSpPr>
          <p:nvPr>
            <p:ph type="sldNum" sz="quarter" idx="12"/>
          </p:nvPr>
        </p:nvSpPr>
        <p:spPr/>
        <p:txBody>
          <a:bodyPr/>
          <a:lstStyle>
            <a:lvl1pPr>
              <a:defRPr/>
            </a:lvl1pPr>
          </a:lstStyle>
          <a:p>
            <a:fld id="{D4407A1C-DB62-4E29-9E77-A61599B94FA7}" type="slidenum">
              <a:rPr lang="en-US" altLang="en-US"/>
              <a:pPr/>
              <a:t>‹#›</a:t>
            </a:fld>
            <a:endParaRPr lang="en-US" altLang="en-US"/>
          </a:p>
        </p:txBody>
      </p:sp>
    </p:spTree>
    <p:extLst>
      <p:ext uri="{BB962C8B-B14F-4D97-AF65-F5344CB8AC3E}">
        <p14:creationId xmlns:p14="http://schemas.microsoft.com/office/powerpoint/2010/main" val="37890744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203571"/>
      </p:ext>
    </p:extLst>
  </p:cSld>
  <p:clrMapOvr>
    <a:masterClrMapping/>
  </p:clrMapOvr>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56907"/>
      </p:ext>
    </p:extLst>
  </p:cSld>
  <p:clrMapOvr>
    <a:masterClrMapping/>
  </p:clrMapOvr>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8949847"/>
      </p:ext>
    </p:extLst>
  </p:cSld>
  <p:clrMapOvr>
    <a:masterClrMapping/>
  </p:clrMapOvr>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525305"/>
      </p:ext>
    </p:extLst>
  </p:cSld>
  <p:clrMapOvr>
    <a:masterClrMapping/>
  </p:clrMapOvr>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781135"/>
      </p:ext>
    </p:extLst>
  </p:cSld>
  <p:clrMapOvr>
    <a:masterClrMapping/>
  </p:clrMapOvr>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360444"/>
      </p:ext>
    </p:extLst>
  </p:cSld>
  <p:clrMapOvr>
    <a:masterClrMapping/>
  </p:clrMapOvr>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368942"/>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5799460"/>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458026"/>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93273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AD82D-D25E-4DB1-8745-8878E73EBE1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5AA5D3E-1E03-43D9-A6CC-DE1243B941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16152D-878E-4B55-8E3F-D2DDD5C9E882}"/>
              </a:ext>
            </a:extLst>
          </p:cNvPr>
          <p:cNvSpPr>
            <a:spLocks noGrp="1"/>
          </p:cNvSpPr>
          <p:nvPr>
            <p:ph type="sldNum" sz="quarter" idx="12"/>
          </p:nvPr>
        </p:nvSpPr>
        <p:spPr/>
        <p:txBody>
          <a:bodyPr/>
          <a:lstStyle>
            <a:lvl1pPr>
              <a:defRPr/>
            </a:lvl1pPr>
          </a:lstStyle>
          <a:p>
            <a:fld id="{5B364588-F37B-48F8-A432-E59A3C62951E}" type="slidenum">
              <a:rPr lang="en-US" altLang="en-US"/>
              <a:pPr/>
              <a:t>‹#›</a:t>
            </a:fld>
            <a:endParaRPr lang="en-US" altLang="en-US"/>
          </a:p>
        </p:txBody>
      </p:sp>
    </p:spTree>
    <p:extLst>
      <p:ext uri="{BB962C8B-B14F-4D97-AF65-F5344CB8AC3E}">
        <p14:creationId xmlns:p14="http://schemas.microsoft.com/office/powerpoint/2010/main" val="415651679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637600"/>
      </p:ext>
    </p:extLst>
  </p:cSld>
  <p:clrMapOvr>
    <a:masterClrMapping/>
  </p:clrMapOvr>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0067794"/>
      </p:ext>
    </p:extLst>
  </p:cSld>
  <p:clrMapOvr>
    <a:masterClrMapping/>
  </p:clrMapOvr>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447523"/>
      </p:ext>
    </p:extLst>
  </p:cSld>
  <p:clrMapOvr>
    <a:masterClrMapping/>
  </p:clrMapOvr>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0030554"/>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7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034479"/>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7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960"/>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412"/>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49425256"/>
      </p:ext>
    </p:extLst>
  </p:cSld>
  <p:clrMapOvr>
    <a:masterClrMapping/>
  </p:clrMapOvr>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7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99" y="2895603"/>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83190247"/>
      </p:ext>
    </p:extLst>
  </p:cSld>
  <p:clrMapOvr>
    <a:masterClrMapping/>
  </p:clrMapOvr>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87"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99"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33004454"/>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95" y="188273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6441490"/>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667"/>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667"/>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2572766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944584-ABB7-450F-8A82-371160A05E8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E5F80A7-1941-4F88-AC2F-ED46689D7F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15AC2A8-D4F6-47EF-BD91-33B1B6BCAFF1}"/>
              </a:ext>
            </a:extLst>
          </p:cNvPr>
          <p:cNvSpPr>
            <a:spLocks noGrp="1"/>
          </p:cNvSpPr>
          <p:nvPr>
            <p:ph type="sldNum" sz="quarter" idx="12"/>
          </p:nvPr>
        </p:nvSpPr>
        <p:spPr/>
        <p:txBody>
          <a:bodyPr/>
          <a:lstStyle>
            <a:lvl1pPr>
              <a:defRPr/>
            </a:lvl1pPr>
          </a:lstStyle>
          <a:p>
            <a:fld id="{90DC3671-F683-4AC1-9B34-3A9E9067611B}" type="slidenum">
              <a:rPr lang="en-US" altLang="en-US"/>
              <a:pPr/>
              <a:t>‹#›</a:t>
            </a:fld>
            <a:endParaRPr lang="en-US" altLang="en-US"/>
          </a:p>
        </p:txBody>
      </p:sp>
    </p:spTree>
    <p:extLst>
      <p:ext uri="{BB962C8B-B14F-4D97-AF65-F5344CB8AC3E}">
        <p14:creationId xmlns:p14="http://schemas.microsoft.com/office/powerpoint/2010/main" val="318564092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7"/>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88209398"/>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cs typeface="Arial" panose="020B0604020202020204" pitchFamily="34" charset="0"/>
              </a:rPr>
              <a:pPr defTabSz="914377">
                <a:defRPr/>
              </a:pPr>
              <a:t>2025/11/28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27982725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8895713"/>
      </p:ext>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cs typeface="Arial" panose="020B0604020202020204" pitchFamily="34" charset="0"/>
              </a:rPr>
              <a:pPr defTabSz="914377">
                <a:defRPr/>
              </a:pPr>
              <a:t>2025/11/28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30749943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0446660"/>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cs typeface="Arial" panose="020B0604020202020204" pitchFamily="34" charset="0"/>
              </a:rPr>
              <a:pPr defTabSz="914377">
                <a:defRPr/>
              </a:pPr>
              <a:t>2025/11/28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58715514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202606"/>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cs typeface="Arial" panose="020B0604020202020204" pitchFamily="34" charset="0"/>
              </a:rPr>
              <a:pPr defTabSz="914377">
                <a:defRPr/>
              </a:pPr>
              <a:t>2025/11/28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64305972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489297"/>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cs typeface="Arial" panose="020B0604020202020204" pitchFamily="34" charset="0"/>
              </a:rPr>
              <a:pPr defTabSz="914377">
                <a:defRPr/>
              </a:pPr>
              <a:t>2025/11/28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850259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7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944584-ABB7-450F-8A82-371160A05E8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E5F80A7-1941-4F88-AC2F-ED46689D7F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15AC2A8-D4F6-47EF-BD91-33B1B6BCAFF1}"/>
              </a:ext>
            </a:extLst>
          </p:cNvPr>
          <p:cNvSpPr>
            <a:spLocks noGrp="1"/>
          </p:cNvSpPr>
          <p:nvPr>
            <p:ph type="sldNum" sz="quarter" idx="12"/>
          </p:nvPr>
        </p:nvSpPr>
        <p:spPr/>
        <p:txBody>
          <a:bodyPr/>
          <a:lstStyle>
            <a:lvl1pPr>
              <a:defRPr/>
            </a:lvl1pPr>
          </a:lstStyle>
          <a:p>
            <a:fld id="{90DC3671-F683-4AC1-9B34-3A9E9067611B}" type="slidenum">
              <a:rPr lang="en-US" altLang="en-US"/>
              <a:pPr/>
              <a:t>‹#›</a:t>
            </a:fld>
            <a:endParaRPr lang="en-US" altLang="en-US"/>
          </a:p>
        </p:txBody>
      </p:sp>
    </p:spTree>
    <p:extLst>
      <p:ext uri="{BB962C8B-B14F-4D97-AF65-F5344CB8AC3E}">
        <p14:creationId xmlns:p14="http://schemas.microsoft.com/office/powerpoint/2010/main" val="24580314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3A18ADF-AD78-43F2-B4AD-422558FD186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4B1DCBA-C4F3-48D6-B864-9A4DD10821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31F7BC-973D-4264-B728-75A6DB7BC1D0}"/>
              </a:ext>
            </a:extLst>
          </p:cNvPr>
          <p:cNvSpPr>
            <a:spLocks noGrp="1"/>
          </p:cNvSpPr>
          <p:nvPr>
            <p:ph type="sldNum" sz="quarter" idx="12"/>
          </p:nvPr>
        </p:nvSpPr>
        <p:spPr/>
        <p:txBody>
          <a:bodyPr/>
          <a:lstStyle>
            <a:lvl1pPr>
              <a:defRPr/>
            </a:lvl1pPr>
          </a:lstStyle>
          <a:p>
            <a:fld id="{C51DDFEB-73A8-4123-926D-886357BCC331}" type="slidenum">
              <a:rPr lang="en-US" altLang="en-US"/>
              <a:pPr/>
              <a:t>‹#›</a:t>
            </a:fld>
            <a:endParaRPr lang="en-US" altLang="en-US"/>
          </a:p>
        </p:txBody>
      </p:sp>
    </p:spTree>
    <p:extLst>
      <p:ext uri="{BB962C8B-B14F-4D97-AF65-F5344CB8AC3E}">
        <p14:creationId xmlns:p14="http://schemas.microsoft.com/office/powerpoint/2010/main" val="368775964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786417"/>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8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073610"/>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8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960"/>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412"/>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79272516"/>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8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99" y="2895603"/>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17351976"/>
      </p:ext>
    </p:extLst>
  </p:cSld>
  <p:clrMapOvr>
    <a:masterClrMapping/>
  </p:clrMapOvr>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9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87"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99"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11651330"/>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9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95" y="188273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24934811"/>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9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667"/>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667"/>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14023842"/>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9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7"/>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44075476"/>
      </p:ext>
    </p:extLst>
  </p:cSld>
  <p:clrMapOvr>
    <a:masterClrMapping/>
  </p:clrMapOvr>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cs typeface="Arial" panose="020B0604020202020204" pitchFamily="34" charset="0"/>
              </a:rPr>
              <a:pPr defTabSz="914377">
                <a:defRPr/>
              </a:pPr>
              <a:t>2025/11/28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70546776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39863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17"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1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2849AFF-85F8-44E4-AFC7-741E7EEAB256}"/>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1BCCFAE5-9DF7-45FC-906E-ACBC85314A4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82F01BA-F660-4538-97E9-F1E2497E8F99}"/>
              </a:ext>
            </a:extLst>
          </p:cNvPr>
          <p:cNvSpPr>
            <a:spLocks noGrp="1"/>
          </p:cNvSpPr>
          <p:nvPr>
            <p:ph type="sldNum" sz="quarter" idx="12"/>
          </p:nvPr>
        </p:nvSpPr>
        <p:spPr/>
        <p:txBody>
          <a:bodyPr/>
          <a:lstStyle>
            <a:lvl1pPr>
              <a:defRPr/>
            </a:lvl1pPr>
          </a:lstStyle>
          <a:p>
            <a:fld id="{920E7B8B-CF43-4C06-B14A-FDD9005A780D}" type="slidenum">
              <a:rPr lang="en-US" altLang="en-US"/>
              <a:pPr/>
              <a:t>‹#›</a:t>
            </a:fld>
            <a:endParaRPr lang="en-US" altLang="en-US"/>
          </a:p>
        </p:txBody>
      </p:sp>
    </p:spTree>
    <p:extLst>
      <p:ext uri="{BB962C8B-B14F-4D97-AF65-F5344CB8AC3E}">
        <p14:creationId xmlns:p14="http://schemas.microsoft.com/office/powerpoint/2010/main" val="21980798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cs typeface="Arial" panose="020B0604020202020204" pitchFamily="34" charset="0"/>
              </a:rPr>
              <a:pPr defTabSz="914377">
                <a:defRPr/>
              </a:pPr>
              <a:t>2025/11/28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4982463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11653"/>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cs typeface="Arial" panose="020B0604020202020204" pitchFamily="34" charset="0"/>
              </a:rPr>
              <a:pPr defTabSz="914377">
                <a:defRPr/>
              </a:pPr>
              <a:t>2025/11/28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99028276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688664"/>
      </p:ext>
    </p:extLst>
  </p:cSld>
  <p:clrMapOvr>
    <a:masterClrMapping/>
  </p:clrMapOvr>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cs typeface="Arial" panose="020B0604020202020204" pitchFamily="34" charset="0"/>
              </a:rPr>
              <a:pPr defTabSz="914377">
                <a:defRPr/>
              </a:pPr>
              <a:t>2025/11/28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25114146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865827"/>
      </p:ext>
    </p:extLst>
  </p:cSld>
  <p:clrMapOvr>
    <a:masterClrMapping/>
  </p:clrMapOvr>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cs typeface="Arial" panose="020B0604020202020204" pitchFamily="34" charset="0"/>
              </a:rPr>
              <a:pPr defTabSz="914377">
                <a:defRPr/>
              </a:pPr>
              <a:t>2025/11/28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6720262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983724"/>
      </p:ext>
    </p:extLst>
  </p:cSld>
  <p:clrMapOvr>
    <a:masterClrMapping/>
  </p:clrMapOvr>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487"/>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2025/11/28</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487"/>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487"/>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742241869"/>
      </p:ext>
    </p:extLst>
  </p:cSld>
  <p:clrMapOvr>
    <a:masterClrMapping/>
  </p:clrMapOvr>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89270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ABC9E25-F52F-4A88-9058-DA2C1FAEBA7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79EFA5B3-E935-4611-A274-47067188D4F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3D02770-B432-470B-897A-1DD7EC1D6951}"/>
              </a:ext>
            </a:extLst>
          </p:cNvPr>
          <p:cNvSpPr>
            <a:spLocks noGrp="1"/>
          </p:cNvSpPr>
          <p:nvPr>
            <p:ph type="sldNum" sz="quarter" idx="12"/>
          </p:nvPr>
        </p:nvSpPr>
        <p:spPr/>
        <p:txBody>
          <a:bodyPr/>
          <a:lstStyle>
            <a:lvl1pPr>
              <a:defRPr/>
            </a:lvl1pPr>
          </a:lstStyle>
          <a:p>
            <a:fld id="{2E9F71D5-DF05-4B1B-A71D-9CA68B9DA5B9}" type="slidenum">
              <a:rPr lang="en-US" altLang="en-US"/>
              <a:pPr/>
              <a:t>‹#›</a:t>
            </a:fld>
            <a:endParaRPr lang="en-US" altLang="en-US"/>
          </a:p>
        </p:txBody>
      </p:sp>
    </p:spTree>
    <p:extLst>
      <p:ext uri="{BB962C8B-B14F-4D97-AF65-F5344CB8AC3E}">
        <p14:creationId xmlns:p14="http://schemas.microsoft.com/office/powerpoint/2010/main" val="228266843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470887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3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16"/>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470924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453926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5575184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cs typeface="Arial" panose="020B0604020202020204" pitchFamily="34" charset="0"/>
              </a:rPr>
              <a:pPr defTabSz="914377">
                <a:defRPr/>
              </a:pPr>
              <a:t>2025/11/28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11794538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585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2025/11/28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82847496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896943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3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16"/>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67602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2846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6605C18-B433-4A3B-84EC-9663AB71F93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6FB75964-1325-48BE-B51B-07C99B15424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B2879A0-0A70-4F11-8679-ABBEB66746D4}"/>
              </a:ext>
            </a:extLst>
          </p:cNvPr>
          <p:cNvSpPr>
            <a:spLocks noGrp="1"/>
          </p:cNvSpPr>
          <p:nvPr>
            <p:ph type="sldNum" sz="quarter" idx="12"/>
          </p:nvPr>
        </p:nvSpPr>
        <p:spPr/>
        <p:txBody>
          <a:bodyPr/>
          <a:lstStyle>
            <a:lvl1pPr>
              <a:defRPr/>
            </a:lvl1pPr>
          </a:lstStyle>
          <a:p>
            <a:fld id="{0B0AA278-0471-40DF-829B-F1F0052C93C9}" type="slidenum">
              <a:rPr lang="en-US" altLang="en-US"/>
              <a:pPr/>
              <a:t>‹#›</a:t>
            </a:fld>
            <a:endParaRPr lang="en-US" altLang="en-US"/>
          </a:p>
        </p:txBody>
      </p:sp>
    </p:spTree>
    <p:extLst>
      <p:ext uri="{BB962C8B-B14F-4D97-AF65-F5344CB8AC3E}">
        <p14:creationId xmlns:p14="http://schemas.microsoft.com/office/powerpoint/2010/main" val="282167457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54461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3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16"/>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996775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475294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747" y="6042159"/>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cs typeface="Arial" panose="020B0604020202020204" pitchFamily="34" charset="0"/>
              </a:rPr>
              <a:pPr>
                <a:defRPr/>
              </a:pPr>
              <a:t>2025/11/28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86" y="6042159"/>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87" y="6042159"/>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29344337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747" y="6042159"/>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cs typeface="Arial" panose="020B0604020202020204" pitchFamily="34" charset="0"/>
              </a:rPr>
              <a:pPr>
                <a:defRPr/>
              </a:pPr>
              <a:t>2025/11/28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86" y="6042159"/>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87" y="6042159"/>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6225717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995698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3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15"/>
            <a:ext cx="12700000"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01861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729842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970978"/>
      </p:ext>
    </p:extLst>
  </p:cSld>
  <p:clrMapOvr>
    <a:masterClrMapping/>
  </p:clrMapOvr>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18055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68"/>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0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B5D57A3-2057-4779-B45C-DC83816BE8D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2A22EDD-8202-4F3C-BAE7-2FE1A8B4C5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24CF2EF-F861-4A20-B777-5FEDB3B004DD}"/>
              </a:ext>
            </a:extLst>
          </p:cNvPr>
          <p:cNvSpPr>
            <a:spLocks noGrp="1"/>
          </p:cNvSpPr>
          <p:nvPr>
            <p:ph type="sldNum" sz="quarter" idx="12"/>
          </p:nvPr>
        </p:nvSpPr>
        <p:spPr/>
        <p:txBody>
          <a:bodyPr/>
          <a:lstStyle>
            <a:lvl1pPr>
              <a:defRPr/>
            </a:lvl1pPr>
          </a:lstStyle>
          <a:p>
            <a:fld id="{CCF7290B-324D-430F-8D97-A978702A9CD2}" type="slidenum">
              <a:rPr lang="en-US" altLang="en-US"/>
              <a:pPr/>
              <a:t>‹#›</a:t>
            </a:fld>
            <a:endParaRPr lang="en-US" altLang="en-US"/>
          </a:p>
        </p:txBody>
      </p:sp>
    </p:spTree>
    <p:extLst>
      <p:ext uri="{BB962C8B-B14F-4D97-AF65-F5344CB8AC3E}">
        <p14:creationId xmlns:p14="http://schemas.microsoft.com/office/powerpoint/2010/main" val="214451805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363103"/>
      </p:ext>
    </p:extLst>
  </p:cSld>
  <p:clrMapOvr>
    <a:masterClrMapping/>
  </p:clrMapOvr>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555611"/>
      </p:ext>
    </p:extLst>
  </p:cSld>
  <p:clrMapOvr>
    <a:masterClrMapping/>
  </p:clrMapOvr>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300702"/>
      </p:ext>
    </p:extLst>
  </p:cSld>
  <p:clrMapOvr>
    <a:masterClrMapping/>
  </p:clrMapOvr>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584684"/>
      </p:ext>
    </p:extLst>
  </p:cSld>
  <p:clrMapOvr>
    <a:masterClrMapping/>
  </p:clrMapOvr>
  <p:timing>
    <p:tnLst>
      <p:par>
        <p:cT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301685"/>
      </p:ext>
    </p:extLst>
  </p:cSld>
  <p:clrMapOvr>
    <a:masterClrMapping/>
  </p:clrMapOvr>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481029"/>
      </p:ext>
    </p:extLst>
  </p:cSld>
  <p:clrMapOvr>
    <a:masterClrMapping/>
  </p:clrMapOvr>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299881"/>
      </p:ext>
    </p:extLst>
  </p:cSld>
  <p:clrMapOvr>
    <a:masterClrMapping/>
  </p:clrMapOvr>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722525"/>
      </p:ext>
    </p:extLst>
  </p:cSld>
  <p:clrMapOvr>
    <a:masterClrMapping/>
  </p:clrMapOvr>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290876"/>
      </p:ext>
    </p:extLst>
  </p:cSld>
  <p:clrMapOvr>
    <a:masterClrMapping/>
  </p:clrMapOvr>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8920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2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68"/>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7AB14BE-0250-469E-B9AC-DE0C1B6F557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38AF40E-712A-4E59-AD53-7FDF96891F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F7D88E9-CBC3-464A-9145-FF0F109E293A}"/>
              </a:ext>
            </a:extLst>
          </p:cNvPr>
          <p:cNvSpPr>
            <a:spLocks noGrp="1"/>
          </p:cNvSpPr>
          <p:nvPr>
            <p:ph type="sldNum" sz="quarter" idx="12"/>
          </p:nvPr>
        </p:nvSpPr>
        <p:spPr/>
        <p:txBody>
          <a:bodyPr/>
          <a:lstStyle>
            <a:lvl1pPr>
              <a:defRPr/>
            </a:lvl1pPr>
          </a:lstStyle>
          <a:p>
            <a:fld id="{235370D7-05F6-492B-9B56-94F784CD457B}" type="slidenum">
              <a:rPr lang="en-US" altLang="en-US"/>
              <a:pPr/>
              <a:t>‹#›</a:t>
            </a:fld>
            <a:endParaRPr lang="en-US" altLang="en-US"/>
          </a:p>
        </p:txBody>
      </p:sp>
    </p:spTree>
    <p:extLst>
      <p:ext uri="{BB962C8B-B14F-4D97-AF65-F5344CB8AC3E}">
        <p14:creationId xmlns:p14="http://schemas.microsoft.com/office/powerpoint/2010/main" val="357834382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126848"/>
      </p:ext>
    </p:extLst>
  </p:cSld>
  <p:clrMapOvr>
    <a:masterClrMapping/>
  </p:clrMapOvr>
  <p:timing>
    <p:tnLst>
      <p:par>
        <p:cT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6035017"/>
      </p:ext>
    </p:extLst>
  </p:cSld>
  <p:clrMapOvr>
    <a:masterClrMapping/>
  </p:clrMapOvr>
  <p:timing>
    <p:tnLst>
      <p:par>
        <p:cT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1509146"/>
      </p:ext>
    </p:extLst>
  </p:cSld>
  <p:clrMapOvr>
    <a:masterClrMapping/>
  </p:clrMapOvr>
  <p:timing>
    <p:tnLst>
      <p:par>
        <p:cT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773840"/>
      </p:ext>
    </p:extLst>
  </p:cSld>
  <p:clrMapOvr>
    <a:masterClrMapping/>
  </p:clrMapOvr>
  <p:timing>
    <p:tnLst>
      <p:par>
        <p:cT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860481"/>
      </p:ext>
    </p:extLst>
  </p:cSld>
  <p:clrMapOvr>
    <a:masterClrMapping/>
  </p:clrMapOvr>
  <p:timing>
    <p:tnLst>
      <p:par>
        <p:cT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98639"/>
      </p:ext>
    </p:extLst>
  </p:cSld>
  <p:clrMapOvr>
    <a:masterClrMapping/>
  </p:clrMapOvr>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34214"/>
      </p:ext>
    </p:extLst>
  </p:cSld>
  <p:clrMapOvr>
    <a:masterClrMapping/>
  </p:clrMapOvr>
  <p:timing>
    <p:tnLst>
      <p:par>
        <p:cT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4319410"/>
      </p:ext>
    </p:extLst>
  </p:cSld>
  <p:clrMapOvr>
    <a:masterClrMapping/>
  </p:clrMapOvr>
  <p:timing>
    <p:tnLst>
      <p:par>
        <p:cT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10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470237"/>
      </p:ext>
    </p:extLst>
  </p:cSld>
  <p:clrMapOvr>
    <a:masterClrMapping/>
  </p:clrMapOvr>
  <p:timing>
    <p:tnLst>
      <p:par>
        <p:cT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0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960"/>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412"/>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433932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971EFD-2B47-4946-9EC4-B99B2271055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5DF9197-5A8A-4675-8A07-86812C1523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35EEADA-B754-4B98-8C90-5F5B4F478868}"/>
              </a:ext>
            </a:extLst>
          </p:cNvPr>
          <p:cNvSpPr>
            <a:spLocks noGrp="1"/>
          </p:cNvSpPr>
          <p:nvPr>
            <p:ph type="sldNum" sz="quarter" idx="12"/>
          </p:nvPr>
        </p:nvSpPr>
        <p:spPr/>
        <p:txBody>
          <a:bodyPr/>
          <a:lstStyle>
            <a:lvl1pPr>
              <a:defRPr/>
            </a:lvl1pPr>
          </a:lstStyle>
          <a:p>
            <a:fld id="{0BDAA8D5-FF22-4A19-8673-9039747BB19E}" type="slidenum">
              <a:rPr lang="en-US" altLang="en-US"/>
              <a:pPr/>
              <a:t>‹#›</a:t>
            </a:fld>
            <a:endParaRPr lang="en-US" altLang="en-US"/>
          </a:p>
        </p:txBody>
      </p:sp>
    </p:spTree>
    <p:extLst>
      <p:ext uri="{BB962C8B-B14F-4D97-AF65-F5344CB8AC3E}">
        <p14:creationId xmlns:p14="http://schemas.microsoft.com/office/powerpoint/2010/main" val="328778435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10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99" y="2895603"/>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78059473"/>
      </p:ext>
    </p:extLst>
  </p:cSld>
  <p:clrMapOvr>
    <a:masterClrMapping/>
  </p:clrMapOvr>
  <p:timing>
    <p:tnLst>
      <p:par>
        <p:cT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10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87"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99"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89604041"/>
      </p:ext>
    </p:extLst>
  </p:cSld>
  <p:clrMapOvr>
    <a:masterClrMapping/>
  </p:clrMapOvr>
  <p:timing>
    <p:tnLst>
      <p:par>
        <p:cT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11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95" y="188273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85042735"/>
      </p:ext>
    </p:extLst>
  </p:cSld>
  <p:clrMapOvr>
    <a:masterClrMapping/>
  </p:clrMapOvr>
  <p:timing>
    <p:tnLst>
      <p:par>
        <p:cT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11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667"/>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667"/>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37371183"/>
      </p:ext>
    </p:extLst>
  </p:cSld>
  <p:clrMapOvr>
    <a:masterClrMapping/>
  </p:clrMapOvr>
  <p:timing>
    <p:tnLst>
      <p:par>
        <p:cT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7"/>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57407748"/>
      </p:ext>
    </p:extLst>
  </p:cSld>
  <p:clrMapOvr>
    <a:masterClrMapping/>
  </p:clrMapOvr>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cs typeface="Arial" panose="020B0604020202020204" pitchFamily="34" charset="0"/>
              </a:rPr>
              <a:pPr defTabSz="914377">
                <a:defRPr/>
              </a:pPr>
              <a:t>2025/11/28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61514754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3602177"/>
      </p:ext>
    </p:extLst>
  </p:cSld>
  <p:clrMapOvr>
    <a:masterClrMapping/>
  </p:clrMapOvr>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cs typeface="Arial" panose="020B0604020202020204" pitchFamily="34" charset="0"/>
              </a:rPr>
              <a:pPr defTabSz="914377">
                <a:defRPr/>
              </a:pPr>
              <a:t>2025/11/28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66733510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314138"/>
      </p:ext>
    </p:extLst>
  </p:cSld>
  <p:clrMapOvr>
    <a:masterClrMapping/>
  </p:clrMapOvr>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cs typeface="Arial" panose="020B0604020202020204" pitchFamily="34" charset="0"/>
              </a:rPr>
              <a:pPr defTabSz="914377">
                <a:defRPr/>
              </a:pPr>
              <a:t>2025/11/28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0809417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6EDF5A-95E7-4FA7-8BD7-5F67B414A87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FC5DB52-1973-4BD9-BEE0-A384C185E2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918CA93-01B1-4843-99DE-8AB3D5D0302C}"/>
              </a:ext>
            </a:extLst>
          </p:cNvPr>
          <p:cNvSpPr>
            <a:spLocks noGrp="1"/>
          </p:cNvSpPr>
          <p:nvPr>
            <p:ph type="sldNum" sz="quarter" idx="12"/>
          </p:nvPr>
        </p:nvSpPr>
        <p:spPr/>
        <p:txBody>
          <a:bodyPr/>
          <a:lstStyle>
            <a:lvl1pPr>
              <a:defRPr/>
            </a:lvl1pPr>
          </a:lstStyle>
          <a:p>
            <a:fld id="{E2511457-EB62-4D6F-A19D-05C5B8A8817F}" type="slidenum">
              <a:rPr lang="en-US" altLang="en-US"/>
              <a:pPr/>
              <a:t>‹#›</a:t>
            </a:fld>
            <a:endParaRPr lang="en-US" altLang="en-US"/>
          </a:p>
        </p:txBody>
      </p:sp>
    </p:spTree>
    <p:extLst>
      <p:ext uri="{BB962C8B-B14F-4D97-AF65-F5344CB8AC3E}">
        <p14:creationId xmlns:p14="http://schemas.microsoft.com/office/powerpoint/2010/main" val="318862782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869386"/>
      </p:ext>
    </p:extLst>
  </p:cSld>
  <p:clrMapOvr>
    <a:masterClrMapping/>
  </p:clrMapOvr>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cs typeface="Arial" panose="020B0604020202020204" pitchFamily="34" charset="0"/>
              </a:rPr>
              <a:pPr defTabSz="914377">
                <a:defRPr/>
              </a:pPr>
              <a:t>2025/11/28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60770866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804890"/>
      </p:ext>
    </p:extLst>
  </p:cSld>
  <p:clrMapOvr>
    <a:masterClrMapping/>
  </p:clrMapOvr>
  <p:timing>
    <p:tnLst>
      <p:par>
        <p:cT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cs typeface="Arial" panose="020B0604020202020204" pitchFamily="34" charset="0"/>
              </a:rPr>
              <a:pPr defTabSz="914377">
                <a:defRPr/>
              </a:pPr>
              <a:t>2025/11/28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6396867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366916"/>
      </p:ext>
    </p:extLst>
  </p:cSld>
  <p:clrMapOvr>
    <a:masterClrMapping/>
  </p:clrMapOvr>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11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277506"/>
      </p:ext>
    </p:extLst>
  </p:cSld>
  <p:clrMapOvr>
    <a:masterClrMapping/>
  </p:clrMapOvr>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1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960"/>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412"/>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31610414"/>
      </p:ext>
    </p:extLst>
  </p:cSld>
  <p:clrMapOvr>
    <a:masterClrMapping/>
  </p:clrMapOvr>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12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99" y="2895603"/>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30972699"/>
      </p:ext>
    </p:extLst>
  </p:cSld>
  <p:clrMapOvr>
    <a:masterClrMapping/>
  </p:clrMapOvr>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12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87"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99"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85635626"/>
      </p:ext>
    </p:extLst>
  </p:cSld>
  <p:clrMapOvr>
    <a:masterClrMapping/>
  </p:clrMapOvr>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12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95" y="188273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12611745"/>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7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8A9723A9-0DB1-4328-A0EE-92FC40A59FFB}"/>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BDD0389E-7F64-4469-A279-26F74428E03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C9DBD7E-7F50-460F-BA66-FECB4F708248}"/>
              </a:ext>
            </a:extLst>
          </p:cNvPr>
          <p:cNvSpPr>
            <a:spLocks noGrp="1"/>
          </p:cNvSpPr>
          <p:nvPr>
            <p:ph type="sldNum" sz="quarter" idx="12"/>
          </p:nvPr>
        </p:nvSpPr>
        <p:spPr/>
        <p:txBody>
          <a:bodyPr/>
          <a:lstStyle>
            <a:lvl1pPr>
              <a:defRPr/>
            </a:lvl1pPr>
          </a:lstStyle>
          <a:p>
            <a:fld id="{CD8CD05E-775C-47D4-B7F4-AF204C2733E5}" type="slidenum">
              <a:rPr lang="en-US" altLang="en-US"/>
              <a:pPr/>
              <a:t>‹#›</a:t>
            </a:fld>
            <a:endParaRPr lang="en-US" altLang="en-US"/>
          </a:p>
        </p:txBody>
      </p:sp>
    </p:spTree>
    <p:extLst>
      <p:ext uri="{BB962C8B-B14F-4D97-AF65-F5344CB8AC3E}">
        <p14:creationId xmlns:p14="http://schemas.microsoft.com/office/powerpoint/2010/main" val="218401389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12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667"/>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667"/>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53219987"/>
      </p:ext>
    </p:extLst>
  </p:cSld>
  <p:clrMapOvr>
    <a:masterClrMapping/>
  </p:clrMapOvr>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12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7"/>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33141570"/>
      </p:ext>
    </p:extLst>
  </p:cSld>
  <p:clrMapOvr>
    <a:masterClrMapping/>
  </p:clrMapOvr>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cs typeface="Arial" panose="020B0604020202020204" pitchFamily="34" charset="0"/>
              </a:rPr>
              <a:pPr defTabSz="914377">
                <a:defRPr/>
              </a:pPr>
              <a:t>2025/11/28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55072692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3206016"/>
      </p:ext>
    </p:extLst>
  </p:cSld>
  <p:clrMapOvr>
    <a:masterClrMapping/>
  </p:clrMapOvr>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cs typeface="Arial" panose="020B0604020202020204" pitchFamily="34" charset="0"/>
              </a:rPr>
              <a:pPr defTabSz="914377">
                <a:defRPr/>
              </a:pPr>
              <a:t>2025/11/28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19792614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924203"/>
      </p:ext>
    </p:extLst>
  </p:cSld>
  <p:clrMapOvr>
    <a:masterClrMapping/>
  </p:clrMapOvr>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cs typeface="Arial" panose="020B0604020202020204" pitchFamily="34" charset="0"/>
              </a:rPr>
              <a:pPr defTabSz="914377">
                <a:defRPr/>
              </a:pPr>
              <a:t>2025/11/28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4764365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439775"/>
      </p:ext>
    </p:extLst>
  </p:cSld>
  <p:clrMapOvr>
    <a:masterClrMapping/>
  </p:clrMapOvr>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cs typeface="Arial" panose="020B0604020202020204" pitchFamily="34" charset="0"/>
              </a:rPr>
              <a:pPr defTabSz="914377">
                <a:defRPr/>
              </a:pPr>
              <a:t>2025/11/28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7257478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55683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69518308"/>
      </p:ext>
    </p:extLst>
  </p:cSld>
  <p:clrMapOvr>
    <a:masterClrMapping/>
  </p:clrMapOvr>
  <p:hf hdr="0" ftr="0" dt="0"/>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cs typeface="Arial" panose="020B0604020202020204" pitchFamily="34" charset="0"/>
              </a:rPr>
              <a:pPr defTabSz="914377">
                <a:defRPr/>
              </a:pPr>
              <a:t>2025/11/28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480063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586251"/>
      </p:ext>
    </p:extLst>
  </p:cSld>
  <p:clrMapOvr>
    <a:masterClrMapping/>
  </p:clrMapOvr>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487"/>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2025/11/28</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487"/>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487"/>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158367063"/>
      </p:ext>
    </p:extLst>
  </p:cSld>
  <p:clrMapOvr>
    <a:masterClrMapping/>
  </p:clrMapOvr>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2348805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04450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3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16"/>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796168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64949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1592703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1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cs typeface="Arial" panose="020B0604020202020204" pitchFamily="34" charset="0"/>
              </a:rPr>
              <a:pPr defTabSz="914377">
                <a:defRPr/>
              </a:pPr>
              <a:t>2025/11/28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6073477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0200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3A18ADF-AD78-43F2-B4AD-422558FD186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4B1DCBA-C4F3-48D6-B864-9A4DD10821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31F7BC-973D-4264-B728-75A6DB7BC1D0}"/>
              </a:ext>
            </a:extLst>
          </p:cNvPr>
          <p:cNvSpPr>
            <a:spLocks noGrp="1"/>
          </p:cNvSpPr>
          <p:nvPr>
            <p:ph type="sldNum" sz="quarter" idx="12"/>
          </p:nvPr>
        </p:nvSpPr>
        <p:spPr/>
        <p:txBody>
          <a:bodyPr/>
          <a:lstStyle>
            <a:lvl1pPr>
              <a:defRPr/>
            </a:lvl1pPr>
          </a:lstStyle>
          <a:p>
            <a:fld id="{C51DDFEB-73A8-4123-926D-886357BCC331}" type="slidenum">
              <a:rPr lang="en-US" altLang="en-US"/>
              <a:pPr/>
              <a:t>‹#›</a:t>
            </a:fld>
            <a:endParaRPr lang="en-US" altLang="en-US"/>
          </a:p>
        </p:txBody>
      </p:sp>
    </p:spTree>
    <p:extLst>
      <p:ext uri="{BB962C8B-B14F-4D97-AF65-F5344CB8AC3E}">
        <p14:creationId xmlns:p14="http://schemas.microsoft.com/office/powerpoint/2010/main" val="27823737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46767288"/>
      </p:ext>
    </p:extLst>
  </p:cSld>
  <p:clrMapOvr>
    <a:masterClrMapping/>
  </p:clrMapOvr>
  <p:hf hdr="0" ftr="0" dt="0"/>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2025/11/28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4502842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499"/>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smtClean="0">
                <a:cs typeface="Arial" panose="020B0604020202020204" pitchFamily="34" charset="0"/>
              </a:rPr>
              <a:pPr defTabSz="457200">
                <a:defRPr/>
              </a:pPr>
              <a:t>2025/11/28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59" y="6041499"/>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5" y="6041499"/>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smtClean="0">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57142474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117839"/>
      </p:ext>
    </p:extLst>
  </p:cSld>
  <p:clrMapOvr>
    <a:masterClrMapping/>
  </p:clrMapOvr>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499"/>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smtClean="0">
                <a:cs typeface="Arial" panose="020B0604020202020204" pitchFamily="34" charset="0"/>
              </a:rPr>
              <a:pPr defTabSz="457200">
                <a:defRPr/>
              </a:pPr>
              <a:t>2025/11/28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59" y="6041499"/>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5" y="6041499"/>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smtClean="0">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5443388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976733"/>
      </p:ext>
    </p:extLst>
  </p:cSld>
  <p:clrMapOvr>
    <a:masterClrMapping/>
  </p:clrMapOvr>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499"/>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smtClean="0">
                <a:cs typeface="Arial" panose="020B0604020202020204" pitchFamily="34" charset="0"/>
              </a:rPr>
              <a:pPr defTabSz="457200">
                <a:defRPr/>
              </a:pPr>
              <a:t>2025/11/28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59" y="6041499"/>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5" y="6041499"/>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smtClean="0">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8207947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069852"/>
      </p:ext>
    </p:extLst>
  </p:cSld>
  <p:clrMapOvr>
    <a:masterClrMapping/>
  </p:clrMapOvr>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499"/>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smtClean="0">
                <a:cs typeface="Arial" panose="020B0604020202020204" pitchFamily="34" charset="0"/>
              </a:rPr>
              <a:pPr defTabSz="457200">
                <a:defRPr/>
              </a:pPr>
              <a:t>2025/11/28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59" y="6041499"/>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5" y="6041499"/>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smtClean="0">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64025242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075362"/>
      </p:ext>
    </p:extLst>
  </p:cSld>
  <p:clrMapOvr>
    <a:masterClrMapping/>
  </p:clrMapOvr>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499"/>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smtClean="0">
                <a:cs typeface="Arial" panose="020B0604020202020204" pitchFamily="34" charset="0"/>
              </a:rPr>
              <a:pPr defTabSz="457200">
                <a:defRPr/>
              </a:pPr>
              <a:t>2025/11/28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59" y="6041499"/>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5" y="6041499"/>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smtClean="0">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558944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65535809"/>
      </p:ext>
    </p:extLst>
  </p:cSld>
  <p:clrMapOvr>
    <a:masterClrMapping/>
  </p:clrMapOvr>
  <p:hf hdr="0" ftr="0" dt="0"/>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168202"/>
      </p:ext>
    </p:extLst>
  </p:cSld>
  <p:clrMapOvr>
    <a:masterClrMapping/>
  </p:clrMapOvr>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14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60873542"/>
      </p:ext>
    </p:extLst>
  </p:cSld>
  <p:clrMapOvr>
    <a:masterClrMapping/>
  </p:clrMapOvr>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14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4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410"/>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9108210"/>
      </p:ext>
    </p:extLst>
  </p:cSld>
  <p:clrMapOvr>
    <a:masterClrMapping/>
  </p:clrMapOvr>
  <p:timing>
    <p:tnLst>
      <p:par>
        <p:cTn id="1" dur="indefinite" restart="never" nodeType="tmRoot"/>
      </p:par>
    </p:tn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14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99" y="2895603"/>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89592967"/>
      </p:ext>
    </p:extLst>
  </p:cSld>
  <p:clrMapOvr>
    <a:masterClrMapping/>
  </p:clrMapOvr>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87"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99"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740980157"/>
      </p:ext>
    </p:extLst>
  </p:cSld>
  <p:clrMapOvr>
    <a:masterClrMapping/>
  </p:clrMapOvr>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95" y="188273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29104758"/>
      </p:ext>
    </p:extLst>
  </p:cSld>
  <p:clrMapOvr>
    <a:masterClrMapping/>
  </p:clrMapOvr>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665"/>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665"/>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03531878"/>
      </p:ext>
    </p:extLst>
  </p:cSld>
  <p:clrMapOvr>
    <a:masterClrMapping/>
  </p:clrMapOvr>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7"/>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05781075"/>
      </p:ext>
    </p:extLst>
  </p:cSld>
  <p:clrMapOvr>
    <a:masterClrMapping/>
  </p:clrMapOvr>
  <p:timing>
    <p:tnLst>
      <p:par>
        <p:cT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65947162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63705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11/28/2025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92361616"/>
      </p:ext>
    </p:extLst>
  </p:cSld>
  <p:clrMapOvr>
    <a:masterClrMapping/>
  </p:clrMapOvr>
  <p:hf hdr="0" ftr="0" dt="0"/>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672264517"/>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234398"/>
      </p:ext>
    </p:extLst>
  </p:cSld>
  <p:clrMapOvr>
    <a:masterClrMapping/>
  </p:clrMapOvr>
  <p:timing>
    <p:tnLst>
      <p:par>
        <p:cT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77837881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576338"/>
      </p:ext>
    </p:extLst>
  </p:cSld>
  <p:clrMapOvr>
    <a:masterClrMapping/>
  </p:clrMapOvr>
  <p:timing>
    <p:tnLst>
      <p:par>
        <p:cT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4276321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115752"/>
      </p:ext>
    </p:extLst>
  </p:cSld>
  <p:clrMapOvr>
    <a:masterClrMapping/>
  </p:clrMapOvr>
  <p:timing>
    <p:tnLst>
      <p:par>
        <p:cT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45235662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654386"/>
      </p:ext>
    </p:extLst>
  </p:cSld>
  <p:clrMapOvr>
    <a:masterClrMapping/>
  </p:clrMapOvr>
  <p:timing>
    <p:tnLst>
      <p:par>
        <p:cT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15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984266"/>
      </p:ext>
    </p:extLst>
  </p:cSld>
  <p:clrMapOvr>
    <a:masterClrMapping/>
  </p:clrMapOvr>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15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4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410"/>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7953860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11/28/2025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09422211"/>
      </p:ext>
    </p:extLst>
  </p:cSld>
  <p:clrMapOvr>
    <a:masterClrMapping/>
  </p:clrMapOvr>
  <p:hf hdr="0" ftr="0" dt="0"/>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15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99" y="2895603"/>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65057887"/>
      </p:ext>
    </p:extLst>
  </p:cSld>
  <p:clrMapOvr>
    <a:masterClrMapping/>
  </p:clrMapOvr>
  <p:timing>
    <p:tnLst>
      <p:par>
        <p:cT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15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87"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99"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80972015"/>
      </p:ext>
    </p:extLst>
  </p:cSld>
  <p:clrMapOvr>
    <a:masterClrMapping/>
  </p:clrMapOvr>
  <p:timing>
    <p:tnLst>
      <p:par>
        <p:cTn id="1" dur="indefinite" restart="never" nodeType="tmRoot"/>
      </p:par>
    </p:tnLst>
  </p:timing>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15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95" y="188273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39366368"/>
      </p:ext>
    </p:extLst>
  </p:cSld>
  <p:clrMapOvr>
    <a:masterClrMapping/>
  </p:clrMapOvr>
  <p:timing>
    <p:tnLst>
      <p:par>
        <p:cT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15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665"/>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665"/>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3827977"/>
      </p:ext>
    </p:extLst>
  </p:cSld>
  <p:clrMapOvr>
    <a:masterClrMapping/>
  </p:clrMapOvr>
  <p:timing>
    <p:tnLst>
      <p:par>
        <p:cT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15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7"/>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16867633"/>
      </p:ext>
    </p:extLst>
  </p:cSld>
  <p:clrMapOvr>
    <a:masterClrMapping/>
  </p:clrMapOvr>
  <p:timing>
    <p:tnLst>
      <p:par>
        <p:cT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4733036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467154"/>
      </p:ext>
    </p:extLst>
  </p:cSld>
  <p:clrMapOvr>
    <a:masterClrMapping/>
  </p:clrMapOvr>
  <p:timing>
    <p:tnLst>
      <p:par>
        <p:cT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41657551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380508"/>
      </p:ext>
    </p:extLst>
  </p:cSld>
  <p:clrMapOvr>
    <a:masterClrMapping/>
  </p:clrMapOvr>
  <p:timing>
    <p:tnLst>
      <p:par>
        <p:cT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913288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11/28/2025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85703526"/>
      </p:ext>
    </p:extLst>
  </p:cSld>
  <p:clrMapOvr>
    <a:masterClrMapping/>
  </p:clrMapOvr>
  <p:hf hdr="0" ftr="0" dt="0"/>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627181"/>
      </p:ext>
    </p:extLst>
  </p:cSld>
  <p:clrMapOvr>
    <a:masterClrMapping/>
  </p:clrMapOvr>
  <p:timing>
    <p:tnLst>
      <p:par>
        <p:cTn id="1" dur="indefinite" restart="never" nodeType="tmRoot"/>
      </p:par>
    </p:tn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39864438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76315"/>
      </p:ext>
    </p:extLst>
  </p:cSld>
  <p:clrMapOvr>
    <a:masterClrMapping/>
  </p:clrMapOvr>
  <p:timing>
    <p:tnLst>
      <p:par>
        <p:cTn id="1" dur="indefinite" restart="never" nodeType="tmRoot"/>
      </p:par>
    </p:tnLst>
  </p:timing>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15132609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769148"/>
      </p:ext>
    </p:extLst>
  </p:cSld>
  <p:clrMapOvr>
    <a:masterClrMapping/>
  </p:clrMapOvr>
  <p:timing>
    <p:tnLst>
      <p:par>
        <p:cTn id="1" dur="indefinite" restart="never" nodeType="tmRoot"/>
      </p:par>
    </p:tnLst>
  </p:timing>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487"/>
            <a:ext cx="2743200" cy="365125"/>
          </a:xfrm>
          <a:prstGeom prst="rect">
            <a:avLst/>
          </a:prstGeom>
        </p:spPr>
        <p:txBody>
          <a:bodyPr/>
          <a:lstStyle/>
          <a:p>
            <a:fld id="{32BF82D2-7A68-459D-A996-9BDDA2518FA4}" type="datetimeFigureOut">
              <a:rPr lang="zh-CN" altLang="en-US">
                <a:solidFill>
                  <a:prstClr val="black">
                    <a:tint val="75000"/>
                  </a:prstClr>
                </a:solidFill>
                <a:cs typeface="Arial" panose="020B0604020202020204" pitchFamily="34" charset="0"/>
              </a:rPr>
              <a:pPr/>
              <a:t>2025/11/28</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487"/>
            <a:ext cx="4114800" cy="365125"/>
          </a:xfrm>
          <a:prstGeom prst="rect">
            <a:avLst/>
          </a:prstGeom>
        </p:spPr>
        <p:txBody>
          <a:bodyPr/>
          <a:lstStyle/>
          <a:p>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487"/>
            <a:ext cx="2743200" cy="365125"/>
          </a:xfrm>
          <a:prstGeom prst="rect">
            <a:avLst/>
          </a:prstGeom>
        </p:spPr>
        <p:txBody>
          <a:bodyPr/>
          <a:lstStyle/>
          <a:p>
            <a:fld id="{3E01EE5D-26FB-46D5-A381-ECFB35BF1D34}" type="slidenum">
              <a:rPr lang="zh-CN" altLang="en-US">
                <a:solidFill>
                  <a:prstClr val="black">
                    <a:tint val="75000"/>
                  </a:prstClr>
                </a:solidFill>
                <a:cs typeface="Arial" panose="020B0604020202020204" pitchFamily="34" charset="0"/>
              </a:rPr>
              <a:pPr/>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139952989"/>
      </p:ext>
    </p:extLst>
  </p:cSld>
  <p:clrMapOvr>
    <a:masterClrMapping/>
  </p:clrMapOvr>
  <p:timing>
    <p:tnLst>
      <p:par>
        <p:cT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a:pPr>
                <a:defRPr/>
              </a:pPr>
              <a:t>‹#›</a:t>
            </a:fld>
            <a:endParaRPr lang="zh-CN" altLang="en-US"/>
          </a:p>
        </p:txBody>
      </p:sp>
    </p:spTree>
    <p:extLst>
      <p:ext uri="{BB962C8B-B14F-4D97-AF65-F5344CB8AC3E}">
        <p14:creationId xmlns:p14="http://schemas.microsoft.com/office/powerpoint/2010/main" val="38742104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010813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3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16"/>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701456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07099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11/28/2025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5992903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a:pPr>
                <a:defRPr/>
              </a:pPr>
              <a:t>‹#›</a:t>
            </a:fld>
            <a:endParaRPr lang="zh-CN" altLang="en-US"/>
          </a:p>
        </p:txBody>
      </p:sp>
    </p:spTree>
    <p:extLst>
      <p:ext uri="{BB962C8B-B14F-4D97-AF65-F5344CB8AC3E}">
        <p14:creationId xmlns:p14="http://schemas.microsoft.com/office/powerpoint/2010/main" val="337485206"/>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48334853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0103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a:cs typeface="Arial" panose="020B0604020202020204" pitchFamily="34" charset="0"/>
              </a:rPr>
              <a:pPr>
                <a:defRPr/>
              </a:pPr>
              <a:t>2025/11/28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5322737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862518"/>
      </p:ext>
    </p:extLst>
  </p:cSld>
  <p:clrMapOvr>
    <a:masterClrMapping/>
  </p:clrMapOvr>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499"/>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2025/11/28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59" y="6041499"/>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5" y="6041499"/>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239331"/>
      </p:ext>
    </p:extLst>
  </p:cSld>
  <p:clrMapOvr>
    <a:masterClrMapping/>
  </p:clrMapOvr>
  <p:transition spd="slow" advTm="3000">
    <p:random/>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792260"/>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944296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437487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47153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11/28/2025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36345962"/>
      </p:ext>
    </p:extLst>
  </p:cSld>
  <p:clrMapOvr>
    <a:masterClrMapping/>
  </p:clrMapOvr>
  <p:hf hdr="0" ftr="0" dt="0"/>
</p:sldLayout>
</file>

<file path=ppt/slideLayouts/slideLayout460.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710603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99282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59834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6665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499"/>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2025/11/28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59" y="6041499"/>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5" y="6041499"/>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0712604"/>
      </p:ext>
    </p:extLst>
  </p:cSld>
  <p:clrMapOvr>
    <a:masterClrMapping/>
  </p:clrMapOvr>
  <p:transition spd="slow" advTm="3000">
    <p:random/>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32865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01376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85706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95258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7548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11/28/2025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28028632"/>
      </p:ext>
    </p:extLst>
  </p:cSld>
  <p:clrMapOvr>
    <a:masterClrMapping/>
  </p:clrMapOvr>
  <p:hf hdr="0" ftr="0" dt="0"/>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90774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31933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65587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499"/>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2025/11/28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59" y="6041499"/>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5" y="6041499"/>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586980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989698"/>
      </p:ext>
    </p:extLst>
  </p:cSld>
  <p:clrMapOvr>
    <a:masterClrMapping/>
  </p:clrMapOvr>
  <p:transition spd="slow" advClick="0" advTm="4000">
    <p:comb/>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81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extLst>
      <p:ext uri="{BB962C8B-B14F-4D97-AF65-F5344CB8AC3E}">
        <p14:creationId xmlns:p14="http://schemas.microsoft.com/office/powerpoint/2010/main" val="900382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70682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5950278"/>
      </p:ext>
    </p:extLst>
  </p:cSld>
  <p:clrMapOvr>
    <a:masterClrMapping/>
  </p:clrMapOvr>
  <p:timing>
    <p:tnLst>
      <p:par>
        <p:cT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499"/>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2025/11/28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59" y="6041499"/>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5" y="6041499"/>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6004653"/>
      </p:ext>
    </p:extLst>
  </p:cSld>
  <p:clrMapOvr>
    <a:masterClrMapping/>
  </p:clrMapOvr>
  <p:transition spd="slow" advTm="3000">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28018170"/>
      </p:ext>
    </p:extLst>
  </p:cSld>
  <p:clrMapOvr>
    <a:masterClrMapping/>
  </p:clrMapOvr>
  <p:hf hdr="0" ftr="0" dt="0"/>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02737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7548342"/>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74605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74628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54048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1112645"/>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67029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35678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499"/>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2025/11/28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59" y="6041499"/>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5" y="6041499"/>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5202019"/>
      </p:ext>
    </p:extLst>
  </p:cSld>
  <p:clrMapOvr>
    <a:masterClrMapping/>
  </p:clrMapOvr>
  <p:transition spd="slow" advTm="3000">
    <p:random/>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0096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32038850"/>
      </p:ext>
    </p:extLst>
  </p:cSld>
  <p:clrMapOvr>
    <a:masterClrMapping/>
  </p:clrMapOvr>
  <p:hf hdr="0" ftr="0" dt="0"/>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33952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2235723"/>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03654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65284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840413"/>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145943"/>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10631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499"/>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2025/11/28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59" y="6041499"/>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5" y="6041499"/>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2511535"/>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841728"/>
      </p:ext>
    </p:extLst>
  </p:cSld>
  <p:clrMapOvr>
    <a:masterClrMapping/>
  </p:clrMapOvr>
  <p:transition spd="slow" advClick="0" advTm="4000">
    <p:comb/>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061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34"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2849AFF-85F8-44E4-AFC7-741E7EEAB256}"/>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1BCCFAE5-9DF7-45FC-906E-ACBC85314A4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82F01BA-F660-4538-97E9-F1E2497E8F99}"/>
              </a:ext>
            </a:extLst>
          </p:cNvPr>
          <p:cNvSpPr>
            <a:spLocks noGrp="1"/>
          </p:cNvSpPr>
          <p:nvPr>
            <p:ph type="sldNum" sz="quarter" idx="12"/>
          </p:nvPr>
        </p:nvSpPr>
        <p:spPr/>
        <p:txBody>
          <a:bodyPr/>
          <a:lstStyle>
            <a:lvl1pPr>
              <a:defRPr/>
            </a:lvl1pPr>
          </a:lstStyle>
          <a:p>
            <a:fld id="{920E7B8B-CF43-4C06-B14A-FDD9005A780D}" type="slidenum">
              <a:rPr lang="en-US" altLang="en-US"/>
              <a:pPr/>
              <a:t>‹#›</a:t>
            </a:fld>
            <a:endParaRPr lang="en-US" altLang="en-US"/>
          </a:p>
        </p:txBody>
      </p:sp>
    </p:spTree>
    <p:extLst>
      <p:ext uri="{BB962C8B-B14F-4D97-AF65-F5344CB8AC3E}">
        <p14:creationId xmlns:p14="http://schemas.microsoft.com/office/powerpoint/2010/main" val="6751759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241619"/>
      </p:ext>
    </p:extLst>
  </p:cSld>
  <p:clrMapOvr>
    <a:masterClrMapping/>
  </p:clrMapOvr>
  <p:timing>
    <p:tnLst>
      <p:par>
        <p:cTn id="1" dur="indefinite" restart="never" nodeType="tmRoot"/>
      </p:par>
    </p:tnLst>
  </p:timing>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46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extLst>
      <p:ext uri="{BB962C8B-B14F-4D97-AF65-F5344CB8AC3E}">
        <p14:creationId xmlns:p14="http://schemas.microsoft.com/office/powerpoint/2010/main" val="3521767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350208"/>
      </p:ext>
    </p:extLst>
  </p:cSld>
  <p:clrMapOvr>
    <a:masterClrMapping/>
  </p:clrMapOvr>
  <p:timing>
    <p:tnLst>
      <p:par>
        <p:cTn id="1" dur="indefinite" restart="never" nodeType="tmRoot"/>
      </p:par>
    </p:tnLst>
  </p:timing>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499"/>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2025/11/28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59" y="6041499"/>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5" y="6041499"/>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9403451"/>
      </p:ext>
    </p:extLst>
  </p:cSld>
  <p:clrMapOvr>
    <a:masterClrMapping/>
  </p:clrMapOvr>
  <p:transition spd="slow" advTm="3000">
    <p:random/>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938534"/>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71188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186286"/>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57716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1574280"/>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39830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4689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374269"/>
      </p:ext>
    </p:extLst>
  </p:cSld>
  <p:clrMapOvr>
    <a:masterClrMapping/>
  </p:clrMapOvr>
  <p:timing>
    <p:tnLst>
      <p:par>
        <p:cTn id="1" dur="indefinite" restart="never" nodeType="tmRoot"/>
      </p:par>
    </p:tnLst>
  </p:timing>
</p:sldLayout>
</file>

<file path=ppt/slideLayouts/slideLayout510.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98699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499"/>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2025/11/28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59" y="6041499"/>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5" y="6041499"/>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9549016"/>
      </p:ext>
    </p:extLst>
  </p:cSld>
  <p:clrMapOvr>
    <a:masterClrMapping/>
  </p:clrMapOvr>
  <p:transition spd="slow" advTm="3000">
    <p:random/>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091426"/>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47939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566602"/>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863885"/>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845996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527920"/>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168688"/>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10091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209573"/>
      </p:ext>
    </p:extLst>
  </p:cSld>
  <p:clrMapOvr>
    <a:masterClrMapping/>
  </p:clrMapOvr>
  <p:timing>
    <p:tnLst>
      <p:par>
        <p:cTn id="1" dur="indefinite" restart="never" nodeType="tmRoot"/>
      </p:par>
    </p:tnLst>
  </p:timing>
</p:sldLayout>
</file>

<file path=ppt/slideLayouts/slideLayout520.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499"/>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2025/11/28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59" y="6041499"/>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5" y="6041499"/>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463870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460060"/>
      </p:ext>
    </p:extLst>
  </p:cSld>
  <p:clrMapOvr>
    <a:masterClrMapping/>
  </p:clrMapOvr>
  <p:transition spd="slow" advClick="0" advTm="4000">
    <p:comb/>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500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49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extLst>
      <p:ext uri="{BB962C8B-B14F-4D97-AF65-F5344CB8AC3E}">
        <p14:creationId xmlns:p14="http://schemas.microsoft.com/office/powerpoint/2010/main" val="3198652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0084"/>
      </p:ext>
    </p:extLst>
  </p:cSld>
  <p:clrMapOvr>
    <a:masterClrMapping/>
  </p:clrMapOvr>
  <p:timing>
    <p:tnLst>
      <p:par>
        <p:cT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499"/>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2025/11/28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59" y="6041499"/>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5" y="6041499"/>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9311994"/>
      </p:ext>
    </p:extLst>
  </p:cSld>
  <p:clrMapOvr>
    <a:masterClrMapping/>
  </p:clrMapOvr>
  <p:transition spd="slow" advTm="3000">
    <p:random/>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1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59904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userDrawn="1">
  <p:cSld name="1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775813"/>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1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57422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userDrawn="1">
  <p:cSld name="1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1509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568587"/>
      </p:ext>
    </p:extLst>
  </p:cSld>
  <p:clrMapOvr>
    <a:masterClrMapping/>
  </p:clrMapOvr>
  <p:timing>
    <p:tnLst>
      <p:par>
        <p:cTn id="1" dur="indefinite" restart="never" nodeType="tmRoot"/>
      </p:par>
    </p:tnLst>
  </p:timing>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1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044695"/>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userDrawn="1">
  <p:cSld name="1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74403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1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782146"/>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1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055133"/>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499"/>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2025/11/28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59" y="6041499"/>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5" y="6041499"/>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1464380"/>
      </p:ext>
    </p:extLst>
  </p:cSld>
  <p:clrMapOvr>
    <a:masterClrMapping/>
  </p:clrMapOvr>
  <p:transition spd="slow" advTm="3000">
    <p:random/>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userDrawn="1">
  <p:cSld name="1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968904"/>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1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426859"/>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1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387819"/>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1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129876"/>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1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8465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445145"/>
      </p:ext>
    </p:extLst>
  </p:cSld>
  <p:clrMapOvr>
    <a:masterClrMapping/>
  </p:clrMapOvr>
  <p:timing>
    <p:tnLst>
      <p:par>
        <p:cTn id="1" dur="indefinite" restart="never" nodeType="tmRoot"/>
      </p:par>
    </p:tnLst>
  </p:timing>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1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36292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1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881978"/>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1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60582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499"/>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2025/11/28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59" y="6041499"/>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5" y="6041499"/>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712925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370727"/>
      </p:ext>
    </p:extLst>
  </p:cSld>
  <p:clrMapOvr>
    <a:masterClrMapping/>
  </p:clrMapOvr>
  <p:transition spd="slow" advClick="0" advTm="4000">
    <p:comb/>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2469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52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extLst>
      <p:ext uri="{BB962C8B-B14F-4D97-AF65-F5344CB8AC3E}">
        <p14:creationId xmlns:p14="http://schemas.microsoft.com/office/powerpoint/2010/main" val="330260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499"/>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2025/11/28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59" y="6041499"/>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5" y="6041499"/>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009670"/>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441311"/>
      </p:ext>
    </p:extLst>
  </p:cSld>
  <p:clrMapOvr>
    <a:masterClrMapping/>
  </p:clrMapOvr>
  <p:timing>
    <p:tnLst>
      <p:par>
        <p:cTn id="1" dur="indefinite" restart="never" nodeType="tmRoot"/>
      </p:par>
    </p:tn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11143"/>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057071"/>
      </p:ext>
    </p:extLst>
  </p:cSld>
  <p:clrMapOvr>
    <a:masterClrMapping/>
  </p:clrMapOvr>
  <p:timing>
    <p:tnLst>
      <p:par>
        <p:cTn id="1" dur="indefinite" restart="never" nodeType="tmRoot"/>
      </p:par>
    </p:tnLst>
  </p:timing>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336143"/>
      </p:ext>
    </p:extLst>
  </p:cSld>
  <p:clrMapOvr>
    <a:masterClrMapping/>
  </p:clrMapOvr>
  <p:timing>
    <p:tnLst>
      <p:par>
        <p:cTn id="1" dur="indefinite" restart="never" nodeType="tmRoot"/>
      </p:par>
    </p:tnLst>
  </p:timing>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020617"/>
      </p:ext>
    </p:extLst>
  </p:cSld>
  <p:clrMapOvr>
    <a:masterClrMapping/>
  </p:clrMapOvr>
  <p:timing>
    <p:tnLst>
      <p:par>
        <p:cTn id="1" dur="indefinite" restart="never" nodeType="tmRoot"/>
      </p:par>
    </p:tn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515823"/>
      </p:ext>
    </p:extLst>
  </p:cSld>
  <p:clrMapOvr>
    <a:masterClrMapping/>
  </p:clrMapOvr>
  <p:timing>
    <p:tnLst>
      <p:par>
        <p:cTn id="1" dur="indefinite" restart="never" nodeType="tmRoot"/>
      </p:par>
    </p:tnLst>
  </p:timing>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1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0745809"/>
      </p:ext>
    </p:extLst>
  </p:cSld>
  <p:clrMapOvr>
    <a:masterClrMapping/>
  </p:clrMapOvr>
  <p:timing>
    <p:tnLst>
      <p:par>
        <p:cTn id="1" dur="indefinite" restart="never" nodeType="tmRoot"/>
      </p:par>
    </p:tnLst>
  </p:timing>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1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532655"/>
      </p:ext>
    </p:extLst>
  </p:cSld>
  <p:clrMapOvr>
    <a:masterClrMapping/>
  </p:clrMapOvr>
  <p:timing>
    <p:tnLst>
      <p:par>
        <p:cTn id="1" dur="indefinite" restart="never" nodeType="tmRoot"/>
      </p:par>
    </p:tnLst>
  </p:timing>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1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218377"/>
      </p:ext>
    </p:extLst>
  </p:cSld>
  <p:clrMapOvr>
    <a:masterClrMapping/>
  </p:clrMapOvr>
  <p:timing>
    <p:tnLst>
      <p:par>
        <p:cTn id="1" dur="indefinite" restart="never" nodeType="tmRoot"/>
      </p:par>
    </p:tnLst>
  </p:timing>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189280"/>
      </p:ext>
    </p:extLst>
  </p:cSld>
  <p:clrMapOvr>
    <a:masterClrMapping/>
  </p:clrMapOvr>
  <p:timing>
    <p:tnLst>
      <p:par>
        <p:cTn id="1" dur="indefinite" restart="never" nodeType="tmRoot"/>
      </p:par>
    </p:tnLst>
  </p:timing>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40597"/>
      </p:ext>
    </p:extLst>
  </p:cSld>
  <p:clrMapOvr>
    <a:masterClrMapping/>
  </p:clrMapOvr>
  <p:timing>
    <p:tnLst>
      <p:par>
        <p:cT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2947864"/>
      </p:ext>
    </p:extLst>
  </p:cSld>
  <p:clrMapOvr>
    <a:masterClrMapping/>
  </p:clrMapOvr>
  <p:timing>
    <p:tnLst>
      <p:par>
        <p:cTn id="1" dur="indefinite" restart="never" nodeType="tmRoot"/>
      </p:par>
    </p:tnLst>
  </p:timing>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560058"/>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363962"/>
      </p:ext>
    </p:extLst>
  </p:cSld>
  <p:clrMapOvr>
    <a:masterClrMapping/>
  </p:clrMapOvr>
  <p:timing>
    <p:tnLst>
      <p:par>
        <p:cTn id="1" dur="indefinite" restart="never" nodeType="tmRoot"/>
      </p:par>
    </p:tnLst>
  </p:timing>
</p:sldLayout>
</file>

<file path=ppt/slideLayouts/slideLayout560.xml><?xml version="1.0" encoding="utf-8"?>
<p:sldLayout xmlns:a="http://schemas.openxmlformats.org/drawingml/2006/main" xmlns:r="http://schemas.openxmlformats.org/officeDocument/2006/relationships" xmlns:p="http://schemas.openxmlformats.org/presentationml/2006/main" userDrawn="1">
  <p:cSld name="1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407427"/>
      </p:ext>
    </p:extLst>
  </p:cSld>
  <p:clrMapOvr>
    <a:masterClrMapping/>
  </p:clrMapOvr>
  <p:timing>
    <p:tnLst>
      <p:par>
        <p:cTn id="1" dur="indefinite" restart="never" nodeType="tmRoot"/>
      </p:par>
    </p:tnLst>
  </p:timing>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1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407693"/>
      </p:ext>
    </p:extLst>
  </p:cSld>
  <p:clrMapOvr>
    <a:masterClrMapping/>
  </p:clrMapOvr>
  <p:timing>
    <p:tnLst>
      <p:par>
        <p:cTn id="1" dur="indefinite" restart="never" nodeType="tmRoot"/>
      </p:par>
    </p:tnLst>
  </p:timing>
</p:sldLayout>
</file>

<file path=ppt/slideLayouts/slideLayout562.xml><?xml version="1.0" encoding="utf-8"?>
<p:sldLayout xmlns:a="http://schemas.openxmlformats.org/drawingml/2006/main" xmlns:r="http://schemas.openxmlformats.org/officeDocument/2006/relationships" xmlns:p="http://schemas.openxmlformats.org/presentationml/2006/main" userDrawn="1">
  <p:cSld name="1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025155"/>
      </p:ext>
    </p:extLst>
  </p:cSld>
  <p:clrMapOvr>
    <a:masterClrMapping/>
  </p:clrMapOvr>
  <p:timing>
    <p:tnLst>
      <p:par>
        <p:cTn id="1" dur="indefinite" restart="never" nodeType="tmRoot"/>
      </p:par>
    </p:tnLst>
  </p:timing>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1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576538"/>
      </p:ext>
    </p:extLst>
  </p:cSld>
  <p:clrMapOvr>
    <a:masterClrMapping/>
  </p:clrMapOvr>
  <p:timing>
    <p:tnLst>
      <p:par>
        <p:cTn id="1" dur="indefinite" restart="never" nodeType="tmRoot"/>
      </p:par>
    </p:tnLst>
  </p:timing>
</p:sldLayout>
</file>

<file path=ppt/slideLayouts/slideLayout564.xml><?xml version="1.0" encoding="utf-8"?>
<p:sldLayout xmlns:a="http://schemas.openxmlformats.org/drawingml/2006/main" xmlns:r="http://schemas.openxmlformats.org/officeDocument/2006/relationships" xmlns:p="http://schemas.openxmlformats.org/presentationml/2006/main" userDrawn="1">
  <p:cSld name="1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372060"/>
      </p:ext>
    </p:extLst>
  </p:cSld>
  <p:clrMapOvr>
    <a:masterClrMapping/>
  </p:clrMapOvr>
  <p:timing>
    <p:tnLst>
      <p:par>
        <p:cTn id="1" dur="indefinite" restart="never" nodeType="tmRoot"/>
      </p:par>
    </p:tnLst>
  </p:timing>
</p:sldLayout>
</file>

<file path=ppt/slideLayouts/slideLayout565.xml><?xml version="1.0" encoding="utf-8"?>
<p:sldLayout xmlns:a="http://schemas.openxmlformats.org/drawingml/2006/main" xmlns:r="http://schemas.openxmlformats.org/officeDocument/2006/relationships" xmlns:p="http://schemas.openxmlformats.org/presentationml/2006/main" userDrawn="1">
  <p:cSld name="1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780595"/>
      </p:ext>
    </p:extLst>
  </p:cSld>
  <p:clrMapOvr>
    <a:masterClrMapping/>
  </p:clrMapOvr>
  <p:timing>
    <p:tnLst>
      <p:par>
        <p:cTn id="1" dur="indefinite" restart="never" nodeType="tmRoot"/>
      </p:par>
    </p:tnLst>
  </p:timing>
</p:sldLayout>
</file>

<file path=ppt/slideLayouts/slideLayout566.xml><?xml version="1.0" encoding="utf-8"?>
<p:sldLayout xmlns:a="http://schemas.openxmlformats.org/drawingml/2006/main" xmlns:r="http://schemas.openxmlformats.org/officeDocument/2006/relationships" xmlns:p="http://schemas.openxmlformats.org/presentationml/2006/main" userDrawn="1">
  <p:cSld name="1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786889"/>
      </p:ext>
    </p:extLst>
  </p:cSld>
  <p:clrMapOvr>
    <a:masterClrMapping/>
  </p:clrMapOvr>
  <p:timing>
    <p:tnLst>
      <p:par>
        <p:cTn id="1" dur="indefinite" restart="never" nodeType="tmRoot"/>
      </p:par>
    </p:tnLst>
  </p:timing>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1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908832"/>
      </p:ext>
    </p:extLst>
  </p:cSld>
  <p:clrMapOvr>
    <a:masterClrMapping/>
  </p:clrMapOvr>
  <p:timing>
    <p:tnLst>
      <p:par>
        <p:cTn id="1" dur="indefinite" restart="never" nodeType="tmRoot"/>
      </p:par>
    </p:tnLst>
  </p:timing>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17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072649"/>
      </p:ext>
    </p:extLst>
  </p:cSld>
  <p:clrMapOvr>
    <a:masterClrMapping/>
  </p:clrMapOvr>
  <p:timing>
    <p:tnLst>
      <p:par>
        <p:cTn id="1" dur="indefinite" restart="never" nodeType="tmRoot"/>
      </p:par>
    </p:tn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17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960"/>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412"/>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3489822"/>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4311553"/>
      </p:ext>
    </p:extLst>
  </p:cSld>
  <p:clrMapOvr>
    <a:masterClrMapping/>
  </p:clrMapOvr>
  <p:timing>
    <p:tnLst>
      <p:par>
        <p:cTn id="1" dur="indefinite" restart="never" nodeType="tmRoot"/>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17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99" y="2895603"/>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53822510"/>
      </p:ext>
    </p:extLst>
  </p:cSld>
  <p:clrMapOvr>
    <a:masterClrMapping/>
  </p:clrMapOvr>
  <p:timing>
    <p:tnLst>
      <p:par>
        <p:cTn id="1" dur="indefinite" restart="never" nodeType="tmRoot"/>
      </p:par>
    </p:tnLst>
  </p:timing>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87"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99"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70241885"/>
      </p:ext>
    </p:extLst>
  </p:cSld>
  <p:clrMapOvr>
    <a:masterClrMapping/>
  </p:clrMapOvr>
  <p:timing>
    <p:tnLst>
      <p:par>
        <p:cTn id="1" dur="indefinite" restart="never" nodeType="tmRoot"/>
      </p:par>
    </p:tnLst>
  </p:timing>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95" y="188273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73496640"/>
      </p:ext>
    </p:extLst>
  </p:cSld>
  <p:clrMapOvr>
    <a:masterClrMapping/>
  </p:clrMapOvr>
  <p:timing>
    <p:tnLst>
      <p:par>
        <p:cTn id="1" dur="indefinite" restart="never" nodeType="tmRoot"/>
      </p:par>
    </p:tnLst>
  </p:timing>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667"/>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667"/>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23621434"/>
      </p:ext>
    </p:extLst>
  </p:cSld>
  <p:clrMapOvr>
    <a:masterClrMapping/>
  </p:clrMapOvr>
  <p:timing>
    <p:tnLst>
      <p:par>
        <p:cTn id="1" dur="indefinite" restart="never" nodeType="tmRoot"/>
      </p:par>
    </p:tnLst>
  </p:timing>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7"/>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1368402"/>
      </p:ext>
    </p:extLst>
  </p:cSld>
  <p:clrMapOvr>
    <a:masterClrMapping/>
  </p:clrMapOvr>
  <p:timing>
    <p:tnLst>
      <p:par>
        <p:cTn id="1" dur="indefinite" restart="never" nodeType="tmRoot"/>
      </p:par>
    </p:tnLst>
  </p:timing>
</p:sldLayout>
</file>

<file path=ppt/slideLayouts/slideLayout575.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81656612"/>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8528"/>
      </p:ext>
    </p:extLst>
  </p:cSld>
  <p:clrMapOvr>
    <a:masterClrMapping/>
  </p:clrMapOvr>
  <p:timing>
    <p:tnLst>
      <p:par>
        <p:cTn id="1" dur="indefinite" restart="never" nodeType="tmRoot"/>
      </p:par>
    </p:tnLst>
  </p:timing>
</p:sldLayout>
</file>

<file path=ppt/slideLayouts/slideLayout577.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526041142"/>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923430"/>
      </p:ext>
    </p:extLst>
  </p:cSld>
  <p:clrMapOvr>
    <a:masterClrMapping/>
  </p:clrMapOvr>
  <p:timing>
    <p:tnLst>
      <p:par>
        <p:cTn id="1" dur="indefinite" restart="never" nodeType="tmRoot"/>
      </p:par>
    </p:tnLst>
  </p:timing>
</p:sldLayout>
</file>

<file path=ppt/slideLayouts/slideLayout579.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560456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389104"/>
      </p:ext>
    </p:extLst>
  </p:cSld>
  <p:clrMapOvr>
    <a:masterClrMapping/>
  </p:clrMapOvr>
  <p:timing>
    <p:tnLst>
      <p:par>
        <p:cTn id="1" dur="indefinite" restart="never" nodeType="tmRoot"/>
      </p:par>
    </p:tnLst>
  </p:timing>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12442"/>
      </p:ext>
    </p:extLst>
  </p:cSld>
  <p:clrMapOvr>
    <a:masterClrMapping/>
  </p:clrMapOvr>
  <p:timing>
    <p:tnLst>
      <p:par>
        <p:cTn id="1" dur="indefinite" restart="never" nodeType="tmRoot"/>
      </p:par>
    </p:tnLst>
  </p:timing>
</p:sldLayout>
</file>

<file path=ppt/slideLayouts/slideLayout581.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63809030"/>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339878"/>
      </p:ext>
    </p:extLst>
  </p:cSld>
  <p:clrMapOvr>
    <a:masterClrMapping/>
  </p:clrMapOvr>
  <p:timing>
    <p:tnLst>
      <p:par>
        <p:cTn id="1" dur="indefinite" restart="never" nodeType="tmRoot"/>
      </p:par>
    </p:tnLst>
  </p:timing>
</p:sldLayout>
</file>

<file path=ppt/slideLayouts/slideLayout583.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74903390"/>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884075"/>
      </p:ext>
    </p:extLst>
  </p:cSld>
  <p:clrMapOvr>
    <a:masterClrMapping/>
  </p:clrMapOvr>
  <p:timing>
    <p:tnLst>
      <p:par>
        <p:cTn id="1" dur="indefinite" restart="never" nodeType="tmRoot"/>
      </p:par>
    </p:tnLst>
  </p:timing>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18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903248"/>
      </p:ext>
    </p:extLst>
  </p:cSld>
  <p:clrMapOvr>
    <a:masterClrMapping/>
  </p:clrMapOvr>
  <p:timing>
    <p:tnLst>
      <p:par>
        <p:cTn id="1" dur="indefinite" restart="never" nodeType="tmRoot"/>
      </p:par>
    </p:tnLst>
  </p:timing>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18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960"/>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412"/>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67009077"/>
      </p:ext>
    </p:extLst>
  </p:cSld>
  <p:clrMapOvr>
    <a:masterClrMapping/>
  </p:clrMapOvr>
  <p:timing>
    <p:tnLst>
      <p:par>
        <p:cTn id="1" dur="indefinite" restart="never" nodeType="tmRoot"/>
      </p:par>
    </p:tnLst>
  </p:timing>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18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99" y="2895603"/>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28525016"/>
      </p:ext>
    </p:extLst>
  </p:cSld>
  <p:clrMapOvr>
    <a:masterClrMapping/>
  </p:clrMapOvr>
  <p:timing>
    <p:tnLst>
      <p:par>
        <p:cTn id="1" dur="indefinite" restart="never" nodeType="tmRoot"/>
      </p:par>
    </p:tnLst>
  </p:timing>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18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87"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99"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8775321"/>
      </p:ext>
    </p:extLst>
  </p:cSld>
  <p:clrMapOvr>
    <a:masterClrMapping/>
  </p:clrMapOvr>
  <p:timing>
    <p:tnLst>
      <p:par>
        <p:cTn id="1" dur="indefinite" restart="never" nodeType="tmRoot"/>
      </p:par>
    </p:tnLst>
  </p:timing>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19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95" y="188273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99152548"/>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7188"/>
      </p:ext>
    </p:extLst>
  </p:cSld>
  <p:clrMapOvr>
    <a:masterClrMapping/>
  </p:clrMapOvr>
  <p:timing>
    <p:tnLst>
      <p:par>
        <p:cTn id="1" dur="indefinite" restart="never" nodeType="tmRoot"/>
      </p:par>
    </p:tnLst>
  </p:timing>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19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667"/>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667"/>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95327721"/>
      </p:ext>
    </p:extLst>
  </p:cSld>
  <p:clrMapOvr>
    <a:masterClrMapping/>
  </p:clrMapOvr>
  <p:timing>
    <p:tnLst>
      <p:par>
        <p:cTn id="1" dur="indefinite" restart="never" nodeType="tmRoot"/>
      </p:par>
    </p:tnLst>
  </p:timing>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19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7"/>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43877949"/>
      </p:ext>
    </p:extLst>
  </p:cSld>
  <p:clrMapOvr>
    <a:masterClrMapping/>
  </p:clrMapOvr>
  <p:timing>
    <p:tnLst>
      <p:par>
        <p:cTn id="1" dur="indefinite" restart="never" nodeType="tmRoot"/>
      </p:par>
    </p:tnLst>
  </p:timing>
</p:sldLayout>
</file>

<file path=ppt/slideLayouts/slideLayout592.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142634316"/>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67511"/>
      </p:ext>
    </p:extLst>
  </p:cSld>
  <p:clrMapOvr>
    <a:masterClrMapping/>
  </p:clrMapOvr>
  <p:timing>
    <p:tnLst>
      <p:par>
        <p:cTn id="1" dur="indefinite" restart="never" nodeType="tmRoot"/>
      </p:par>
    </p:tnLst>
  </p:timing>
</p:sldLayout>
</file>

<file path=ppt/slideLayouts/slideLayout594.xml><?xml version="1.0" encoding="utf-8"?>
<p:sldLayout xmlns:a="http://schemas.openxmlformats.org/drawingml/2006/main" xmlns:r="http://schemas.openxmlformats.org/officeDocument/2006/relationships" xmlns:p="http://schemas.openxmlformats.org/presentationml/2006/main" userDrawn="1">
  <p:cSld name="1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94953570"/>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3069551"/>
      </p:ext>
    </p:extLst>
  </p:cSld>
  <p:clrMapOvr>
    <a:masterClrMapping/>
  </p:clrMapOvr>
  <p:timing>
    <p:tnLst>
      <p:par>
        <p:cTn id="1" dur="indefinite" restart="never" nodeType="tmRoot"/>
      </p:par>
    </p:tnLst>
  </p:timing>
</p:sldLayout>
</file>

<file path=ppt/slideLayouts/slideLayout596.xml><?xml version="1.0" encoding="utf-8"?>
<p:sldLayout xmlns:a="http://schemas.openxmlformats.org/drawingml/2006/main" xmlns:r="http://schemas.openxmlformats.org/officeDocument/2006/relationships" xmlns:p="http://schemas.openxmlformats.org/presentationml/2006/main" userDrawn="1">
  <p:cSld name="1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9831787"/>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740174"/>
      </p:ext>
    </p:extLst>
  </p:cSld>
  <p:clrMapOvr>
    <a:masterClrMapping/>
  </p:clrMapOvr>
  <p:timing>
    <p:tnLst>
      <p:par>
        <p:cTn id="1" dur="indefinite" restart="never" nodeType="tmRoot"/>
      </p:par>
    </p:tnLst>
  </p:timing>
</p:sldLayout>
</file>

<file path=ppt/slideLayouts/slideLayout598.xml><?xml version="1.0" encoding="utf-8"?>
<p:sldLayout xmlns:a="http://schemas.openxmlformats.org/drawingml/2006/main" xmlns:r="http://schemas.openxmlformats.org/officeDocument/2006/relationships" xmlns:p="http://schemas.openxmlformats.org/presentationml/2006/main" userDrawn="1">
  <p:cSld name="1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70766138"/>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9441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ABC9E25-F52F-4A88-9058-DA2C1FAEBA7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79EFA5B3-E935-4611-A274-47067188D4F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3D02770-B432-470B-897A-1DD7EC1D6951}"/>
              </a:ext>
            </a:extLst>
          </p:cNvPr>
          <p:cNvSpPr>
            <a:spLocks noGrp="1"/>
          </p:cNvSpPr>
          <p:nvPr>
            <p:ph type="sldNum" sz="quarter" idx="12"/>
          </p:nvPr>
        </p:nvSpPr>
        <p:spPr/>
        <p:txBody>
          <a:bodyPr/>
          <a:lstStyle>
            <a:lvl1pPr>
              <a:defRPr/>
            </a:lvl1pPr>
          </a:lstStyle>
          <a:p>
            <a:fld id="{2E9F71D5-DF05-4B1B-A71D-9CA68B9DA5B9}" type="slidenum">
              <a:rPr lang="en-US" altLang="en-US"/>
              <a:pPr/>
              <a:t>‹#›</a:t>
            </a:fld>
            <a:endParaRPr lang="en-US" altLang="en-US"/>
          </a:p>
        </p:txBody>
      </p:sp>
    </p:spTree>
    <p:extLst>
      <p:ext uri="{BB962C8B-B14F-4D97-AF65-F5344CB8AC3E}">
        <p14:creationId xmlns:p14="http://schemas.microsoft.com/office/powerpoint/2010/main" val="34845208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279414"/>
      </p:ext>
    </p:extLst>
  </p:cSld>
  <p:clrMapOvr>
    <a:masterClrMapping/>
  </p:clrMapOvr>
  <p:timing>
    <p:tnLst>
      <p:par>
        <p:cTn id="1" dur="indefinite" restart="never" nodeType="tmRoot"/>
      </p:par>
    </p:tnLst>
  </p:timing>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1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88816983"/>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434390"/>
      </p:ext>
    </p:extLst>
  </p:cSld>
  <p:clrMapOvr>
    <a:masterClrMapping/>
  </p:clrMapOvr>
  <p:timing>
    <p:tnLst>
      <p:par>
        <p:cTn id="1" dur="indefinite" restart="never" nodeType="tmRoot"/>
      </p:par>
    </p:tnLst>
  </p:timing>
</p:sldLayout>
</file>

<file path=ppt/slideLayouts/slideLayout602.xml><?xml version="1.0" encoding="utf-8"?>
<p:sldLayout xmlns:a="http://schemas.openxmlformats.org/drawingml/2006/main" xmlns:r="http://schemas.openxmlformats.org/officeDocument/2006/relationships" xmlns:p="http://schemas.openxmlformats.org/presentationml/2006/main" userDrawn="1">
  <p:cSld name="19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487"/>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2025/11/28</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487"/>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487"/>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266479416"/>
      </p:ext>
    </p:extLst>
  </p:cSld>
  <p:clrMapOvr>
    <a:masterClrMapping/>
  </p:clrMapOvr>
  <p:timing>
    <p:tnLst>
      <p:par>
        <p:cTn id="1" dur="indefinite" restart="never" nodeType="tmRoot"/>
      </p:par>
    </p:tnLst>
  </p:timing>
</p:sldLayout>
</file>

<file path=ppt/slideLayouts/slideLayout603.xml><?xml version="1.0" encoding="utf-8"?>
<p:sldLayout xmlns:a="http://schemas.openxmlformats.org/drawingml/2006/main" xmlns:r="http://schemas.openxmlformats.org/officeDocument/2006/relationships" xmlns:p="http://schemas.openxmlformats.org/presentationml/2006/main" userDrawn="1">
  <p:cSld name="1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929032956"/>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691442"/>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5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16"/>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9575331"/>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911817"/>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10204476"/>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10955639"/>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2990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010417"/>
      </p:ext>
    </p:extLst>
  </p:cSld>
  <p:clrMapOvr>
    <a:masterClrMapping/>
  </p:clrMapOvr>
  <p:timing>
    <p:tnLst>
      <p:par>
        <p:cTn id="1" dur="indefinite" restart="never" nodeType="tmRoot"/>
      </p:par>
    </p:tnLst>
  </p:timing>
</p:sldLayout>
</file>

<file path=ppt/slideLayouts/slideLayout610.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548461143"/>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123386"/>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5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16"/>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9892213"/>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4943490"/>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1427344"/>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5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16"/>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9111824"/>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5720570"/>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747" y="6042159"/>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2025/11/28</a:t>
            </a:fld>
            <a:endParaRPr lang="zh-CN" altLang="en-US"/>
          </a:p>
        </p:txBody>
      </p:sp>
      <p:sp>
        <p:nvSpPr>
          <p:cNvPr id="3" name="页脚占位符 3"/>
          <p:cNvSpPr>
            <a:spLocks noGrp="1"/>
          </p:cNvSpPr>
          <p:nvPr>
            <p:ph type="ftr" sz="quarter" idx="11"/>
          </p:nvPr>
        </p:nvSpPr>
        <p:spPr>
          <a:xfrm>
            <a:off x="677886" y="6042159"/>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87" y="6042159"/>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2099551512"/>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747" y="6042159"/>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pPr>
                <a:defRPr/>
              </a:pPr>
              <a:t>2025/11/28</a:t>
            </a:fld>
            <a:endParaRPr lang="zh-CN" altLang="en-US"/>
          </a:p>
        </p:txBody>
      </p:sp>
      <p:sp>
        <p:nvSpPr>
          <p:cNvPr id="3" name="页脚占位符 3"/>
          <p:cNvSpPr>
            <a:spLocks noGrp="1"/>
          </p:cNvSpPr>
          <p:nvPr>
            <p:ph type="ftr" sz="quarter" idx="11"/>
          </p:nvPr>
        </p:nvSpPr>
        <p:spPr>
          <a:xfrm>
            <a:off x="677886" y="6042159"/>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87" y="6042159"/>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pPr>
                <a:defRPr/>
              </a:pPr>
              <a:t>‹#›</a:t>
            </a:fld>
            <a:endParaRPr lang="zh-CN" altLang="en-US"/>
          </a:p>
        </p:txBody>
      </p:sp>
    </p:spTree>
    <p:extLst>
      <p:ext uri="{BB962C8B-B14F-4D97-AF65-F5344CB8AC3E}">
        <p14:creationId xmlns:p14="http://schemas.microsoft.com/office/powerpoint/2010/main" val="2006135012"/>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68980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520214"/>
      </p:ext>
    </p:extLst>
  </p:cSld>
  <p:clrMapOvr>
    <a:masterClrMapping/>
  </p:clrMapOvr>
  <p:timing>
    <p:tnLst>
      <p:par>
        <p:cTn id="1" dur="indefinite" restart="never" nodeType="tmRoot"/>
      </p:par>
    </p:tnLst>
  </p:timing>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5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15"/>
            <a:ext cx="12700000"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8571822"/>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1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2259527"/>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956425"/>
      </p:ext>
    </p:extLst>
  </p:cSld>
  <p:clrMapOvr>
    <a:masterClrMapping/>
  </p:clrMapOvr>
  <p:timing>
    <p:tnLst>
      <p:par>
        <p:cTn id="1" dur="indefinite" restart="never" nodeType="tmRoot"/>
      </p:par>
    </p:tnLst>
  </p:timing>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922467"/>
      </p:ext>
    </p:extLst>
  </p:cSld>
  <p:clrMapOvr>
    <a:masterClrMapping/>
  </p:clrMapOvr>
  <p:timing>
    <p:tnLst>
      <p:par>
        <p:cTn id="1" dur="indefinite" restart="never" nodeType="tmRoot"/>
      </p:par>
    </p:tnLst>
  </p:timing>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659178"/>
      </p:ext>
    </p:extLst>
  </p:cSld>
  <p:clrMapOvr>
    <a:masterClrMapping/>
  </p:clrMapOvr>
  <p:timing>
    <p:tnLst>
      <p:par>
        <p:cTn id="1" dur="indefinite" restart="never" nodeType="tmRoot"/>
      </p:par>
    </p:tnLst>
  </p:timing>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034629"/>
      </p:ext>
    </p:extLst>
  </p:cSld>
  <p:clrMapOvr>
    <a:masterClrMapping/>
  </p:clrMapOvr>
  <p:timing>
    <p:tnLst>
      <p:par>
        <p:cTn id="1" dur="indefinite" restart="never" nodeType="tmRoot"/>
      </p:par>
    </p:tnLst>
  </p:timing>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706367"/>
      </p:ext>
    </p:extLst>
  </p:cSld>
  <p:clrMapOvr>
    <a:masterClrMapping/>
  </p:clrMapOvr>
  <p:timing>
    <p:tnLst>
      <p:par>
        <p:cTn id="1" dur="indefinite" restart="never" nodeType="tmRoot"/>
      </p:par>
    </p:tnLst>
  </p:timing>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1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303207"/>
      </p:ext>
    </p:extLst>
  </p:cSld>
  <p:clrMapOvr>
    <a:masterClrMapping/>
  </p:clrMapOvr>
  <p:timing>
    <p:tnLst>
      <p:par>
        <p:cTn id="1" dur="indefinite" restart="never" nodeType="tmRoot"/>
      </p:par>
    </p:tnLst>
  </p:timing>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1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298608"/>
      </p:ext>
    </p:extLst>
  </p:cSld>
  <p:clrMapOvr>
    <a:masterClrMapping/>
  </p:clrMapOvr>
  <p:timing>
    <p:tnLst>
      <p:par>
        <p:cTn id="1" dur="indefinite" restart="never" nodeType="tmRoot"/>
      </p:par>
    </p:tnLst>
  </p:timing>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1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560772"/>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3227466"/>
      </p:ext>
    </p:extLst>
  </p:cSld>
  <p:clrMapOvr>
    <a:masterClrMapping/>
  </p:clrMapOvr>
  <p:timing>
    <p:tnLst>
      <p:par>
        <p:cTn id="1" dur="indefinite" restart="never" nodeType="tmRoot"/>
      </p:par>
    </p:tnLst>
  </p:timing>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204841"/>
      </p:ext>
    </p:extLst>
  </p:cSld>
  <p:clrMapOvr>
    <a:masterClrMapping/>
  </p:clrMapOvr>
  <p:timing>
    <p:tnLst>
      <p:par>
        <p:cTn id="1" dur="indefinite" restart="never" nodeType="tmRoot"/>
      </p:par>
    </p:tnLst>
  </p:timing>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508648"/>
      </p:ext>
    </p:extLst>
  </p:cSld>
  <p:clrMapOvr>
    <a:masterClrMapping/>
  </p:clrMapOvr>
  <p:timing>
    <p:tnLst>
      <p:par>
        <p:cTn id="1" dur="indefinite" restart="never" nodeType="tmRoot"/>
      </p:par>
    </p:tnLst>
  </p:timing>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6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1139493"/>
      </p:ext>
    </p:extLst>
  </p:cSld>
  <p:clrMapOvr>
    <a:masterClrMapping/>
  </p:clrMapOvr>
  <p:timing>
    <p:tnLst>
      <p:par>
        <p:cTn id="1" dur="indefinite" restart="never" nodeType="tmRoot"/>
      </p:par>
    </p:tnLst>
  </p:timing>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492328"/>
      </p:ext>
    </p:extLst>
  </p:cSld>
  <p:clrMapOvr>
    <a:masterClrMapping/>
  </p:clrMapOvr>
  <p:timing>
    <p:tnLst>
      <p:par>
        <p:cTn id="1" dur="indefinite" restart="never" nodeType="tmRoot"/>
      </p:par>
    </p:tnLst>
  </p:timing>
</p:sldLayout>
</file>

<file path=ppt/slideLayouts/slideLayout634.xml><?xml version="1.0" encoding="utf-8"?>
<p:sldLayout xmlns:a="http://schemas.openxmlformats.org/drawingml/2006/main" xmlns:r="http://schemas.openxmlformats.org/officeDocument/2006/relationships" xmlns:p="http://schemas.openxmlformats.org/presentationml/2006/main" userDrawn="1">
  <p:cSld name="1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7339236"/>
      </p:ext>
    </p:extLst>
  </p:cSld>
  <p:clrMapOvr>
    <a:masterClrMapping/>
  </p:clrMapOvr>
  <p:timing>
    <p:tnLst>
      <p:par>
        <p:cTn id="1" dur="indefinite" restart="never" nodeType="tmRoot"/>
      </p:par>
    </p:tnLst>
  </p:timing>
</p:sldLayout>
</file>

<file path=ppt/slideLayouts/slideLayout635.xml><?xml version="1.0" encoding="utf-8"?>
<p:sldLayout xmlns:a="http://schemas.openxmlformats.org/drawingml/2006/main" xmlns:r="http://schemas.openxmlformats.org/officeDocument/2006/relationships" xmlns:p="http://schemas.openxmlformats.org/presentationml/2006/main" userDrawn="1">
  <p:cSld name="1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779353"/>
      </p:ext>
    </p:extLst>
  </p:cSld>
  <p:clrMapOvr>
    <a:masterClrMapping/>
  </p:clrMapOvr>
  <p:timing>
    <p:tnLst>
      <p:par>
        <p:cTn id="1" dur="indefinite" restart="never" nodeType="tmRoot"/>
      </p:par>
    </p:tnLst>
  </p:timing>
</p:sldLayout>
</file>

<file path=ppt/slideLayouts/slideLayout636.xml><?xml version="1.0" encoding="utf-8"?>
<p:sldLayout xmlns:a="http://schemas.openxmlformats.org/drawingml/2006/main" xmlns:r="http://schemas.openxmlformats.org/officeDocument/2006/relationships" xmlns:p="http://schemas.openxmlformats.org/presentationml/2006/main" userDrawn="1">
  <p:cSld name="1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297180"/>
      </p:ext>
    </p:extLst>
  </p:cSld>
  <p:clrMapOvr>
    <a:masterClrMapping/>
  </p:clrMapOvr>
  <p:timing>
    <p:tnLst>
      <p:par>
        <p:cTn id="1" dur="indefinite" restart="never" nodeType="tmRoot"/>
      </p:par>
    </p:tnLst>
  </p:timing>
</p:sldLayout>
</file>

<file path=ppt/slideLayouts/slideLayout637.xml><?xml version="1.0" encoding="utf-8"?>
<p:sldLayout xmlns:a="http://schemas.openxmlformats.org/drawingml/2006/main" xmlns:r="http://schemas.openxmlformats.org/officeDocument/2006/relationships" xmlns:p="http://schemas.openxmlformats.org/presentationml/2006/main" userDrawn="1">
  <p:cSld name="1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683590"/>
      </p:ext>
    </p:extLst>
  </p:cSld>
  <p:clrMapOvr>
    <a:masterClrMapping/>
  </p:clrMapOvr>
  <p:timing>
    <p:tnLst>
      <p:par>
        <p:cTn id="1" dur="indefinite" restart="never" nodeType="tmRoot"/>
      </p:par>
    </p:tnLst>
  </p:timing>
</p:sldLayout>
</file>

<file path=ppt/slideLayouts/slideLayout638.xml><?xml version="1.0" encoding="utf-8"?>
<p:sldLayout xmlns:a="http://schemas.openxmlformats.org/drawingml/2006/main" xmlns:r="http://schemas.openxmlformats.org/officeDocument/2006/relationships" xmlns:p="http://schemas.openxmlformats.org/presentationml/2006/main" userDrawn="1">
  <p:cSld name="1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468358"/>
      </p:ext>
    </p:extLst>
  </p:cSld>
  <p:clrMapOvr>
    <a:masterClrMapping/>
  </p:clrMapOvr>
  <p:timing>
    <p:tnLst>
      <p:par>
        <p:cTn id="1" dur="indefinite" restart="never" nodeType="tmRoot"/>
      </p:par>
    </p:tnLst>
  </p:timing>
</p:sldLayout>
</file>

<file path=ppt/slideLayouts/slideLayout639.xml><?xml version="1.0" encoding="utf-8"?>
<p:sldLayout xmlns:a="http://schemas.openxmlformats.org/drawingml/2006/main" xmlns:r="http://schemas.openxmlformats.org/officeDocument/2006/relationships" xmlns:p="http://schemas.openxmlformats.org/presentationml/2006/main" userDrawn="1">
  <p:cSld name="1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065215"/>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179636"/>
      </p:ext>
    </p:extLst>
  </p:cSld>
  <p:clrMapOvr>
    <a:masterClrMapping/>
  </p:clrMapOvr>
  <p:timing>
    <p:tnLst>
      <p:par>
        <p:cTn id="1" dur="indefinite" restart="never" nodeType="tmRoot"/>
      </p:par>
    </p:tnLst>
  </p:timing>
</p:sldLayout>
</file>

<file path=ppt/slideLayouts/slideLayout640.xml><?xml version="1.0" encoding="utf-8"?>
<p:sldLayout xmlns:a="http://schemas.openxmlformats.org/drawingml/2006/main" xmlns:r="http://schemas.openxmlformats.org/officeDocument/2006/relationships" xmlns:p="http://schemas.openxmlformats.org/presentationml/2006/main" userDrawn="1">
  <p:cSld name="1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4935978"/>
      </p:ext>
    </p:extLst>
  </p:cSld>
  <p:clrMapOvr>
    <a:masterClrMapping/>
  </p:clrMapOvr>
  <p:timing>
    <p:tnLst>
      <p:par>
        <p:cTn id="1" dur="indefinite" restart="never" nodeType="tmRoot"/>
      </p:par>
    </p:tnLst>
  </p:timing>
</p:sldLayout>
</file>

<file path=ppt/slideLayouts/slideLayout641.xml><?xml version="1.0" encoding="utf-8"?>
<p:sldLayout xmlns:a="http://schemas.openxmlformats.org/drawingml/2006/main" xmlns:r="http://schemas.openxmlformats.org/officeDocument/2006/relationships" xmlns:p="http://schemas.openxmlformats.org/presentationml/2006/main" userDrawn="1">
  <p:cSld name="1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428250"/>
      </p:ext>
    </p:extLst>
  </p:cSld>
  <p:clrMapOvr>
    <a:masterClrMapping/>
  </p:clrMapOvr>
  <p:timing>
    <p:tnLst>
      <p:par>
        <p:cTn id="1" dur="indefinite" restart="never" nodeType="tmRoot"/>
      </p:par>
    </p:tnLst>
  </p:timing>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528306"/>
      </p:ext>
    </p:extLst>
  </p:cSld>
  <p:clrMapOvr>
    <a:masterClrMapping/>
  </p:clrMapOvr>
  <p:timing>
    <p:tnLst>
      <p:par>
        <p:cTn id="1" dur="indefinite" restart="never" nodeType="tmRoot"/>
      </p:par>
    </p:tnLst>
  </p:timing>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960"/>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412"/>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38613169"/>
      </p:ext>
    </p:extLst>
  </p:cSld>
  <p:clrMapOvr>
    <a:masterClrMapping/>
  </p:clrMapOvr>
  <p:timing>
    <p:tnLst>
      <p:par>
        <p:cTn id="1" dur="indefinite" restart="never" nodeType="tmRoot"/>
      </p:par>
    </p:tnLst>
  </p:timing>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99" y="2895603"/>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63215223"/>
      </p:ext>
    </p:extLst>
  </p:cSld>
  <p:clrMapOvr>
    <a:masterClrMapping/>
  </p:clrMapOvr>
  <p:timing>
    <p:tnLst>
      <p:par>
        <p:cTn id="1" dur="indefinite" restart="never" nodeType="tmRoot"/>
      </p:par>
    </p:tnLst>
  </p:timing>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87"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99"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72201539"/>
      </p:ext>
    </p:extLst>
  </p:cSld>
  <p:clrMapOvr>
    <a:masterClrMapping/>
  </p:clrMapOvr>
  <p:timing>
    <p:tnLst>
      <p:par>
        <p:cTn id="1" dur="indefinite" restart="never" nodeType="tmRoot"/>
      </p:par>
    </p:tnLst>
  </p:timing>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95" y="188273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21159008"/>
      </p:ext>
    </p:extLst>
  </p:cSld>
  <p:clrMapOvr>
    <a:masterClrMapping/>
  </p:clrMapOvr>
  <p:timing>
    <p:tnLst>
      <p:par>
        <p:cTn id="1" dur="indefinite" restart="never" nodeType="tmRoot"/>
      </p:par>
    </p:tnLst>
  </p:timing>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667"/>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667"/>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89730802"/>
      </p:ext>
    </p:extLst>
  </p:cSld>
  <p:clrMapOvr>
    <a:masterClrMapping/>
  </p:clrMapOvr>
  <p:timing>
    <p:tnLst>
      <p:par>
        <p:cTn id="1" dur="indefinite" restart="never" nodeType="tmRoot"/>
      </p:par>
    </p:tnLst>
  </p:timing>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7"/>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18869918"/>
      </p:ext>
    </p:extLst>
  </p:cSld>
  <p:clrMapOvr>
    <a:masterClrMapping/>
  </p:clrMapOvr>
  <p:timing>
    <p:tnLst>
      <p:par>
        <p:cTn id="1" dur="indefinite" restart="never" nodeType="tmRoot"/>
      </p:par>
    </p:tnLst>
  </p:timing>
</p:sldLayout>
</file>

<file path=ppt/slideLayouts/slideLayout649.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045093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949883"/>
      </p:ext>
    </p:extLst>
  </p:cSld>
  <p:clrMapOvr>
    <a:masterClrMapping/>
  </p:clrMapOvr>
  <p:timing>
    <p:tnLst>
      <p:par>
        <p:cTn id="1" dur="indefinite" restart="never" nodeType="tmRoot"/>
      </p:par>
    </p:tnLst>
  </p:timing>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195487"/>
      </p:ext>
    </p:extLst>
  </p:cSld>
  <p:clrMapOvr>
    <a:masterClrMapping/>
  </p:clrMapOvr>
  <p:timing>
    <p:tnLst>
      <p:par>
        <p:cTn id="1" dur="indefinite" restart="never" nodeType="tmRoot"/>
      </p:par>
    </p:tnLst>
  </p:timing>
</p:sldLayout>
</file>

<file path=ppt/slideLayouts/slideLayout651.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48327945"/>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612294"/>
      </p:ext>
    </p:extLst>
  </p:cSld>
  <p:clrMapOvr>
    <a:masterClrMapping/>
  </p:clrMapOvr>
  <p:timing>
    <p:tnLst>
      <p:par>
        <p:cTn id="1" dur="indefinite" restart="never" nodeType="tmRoot"/>
      </p:par>
    </p:tnLst>
  </p:timing>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85241066"/>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848106"/>
      </p:ext>
    </p:extLst>
  </p:cSld>
  <p:clrMapOvr>
    <a:masterClrMapping/>
  </p:clrMapOvr>
  <p:timing>
    <p:tnLst>
      <p:par>
        <p:cTn id="1" dur="indefinite" restart="never" nodeType="tmRoot"/>
      </p:par>
    </p:tnLst>
  </p:timing>
</p:sldLayout>
</file>

<file path=ppt/slideLayouts/slideLayout655.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36789521"/>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871011"/>
      </p:ext>
    </p:extLst>
  </p:cSld>
  <p:clrMapOvr>
    <a:masterClrMapping/>
  </p:clrMapOvr>
  <p:timing>
    <p:tnLst>
      <p:par>
        <p:cTn id="1" dur="indefinite" restart="never" nodeType="tmRoot"/>
      </p:par>
    </p:tnLst>
  </p:timing>
</p:sldLayout>
</file>

<file path=ppt/slideLayouts/slideLayout657.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58899168"/>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786223"/>
      </p:ext>
    </p:extLst>
  </p:cSld>
  <p:clrMapOvr>
    <a:masterClrMapping/>
  </p:clrMapOvr>
  <p:timing>
    <p:tnLst>
      <p:par>
        <p:cTn id="1" dur="indefinite" restart="never" nodeType="tmRoot"/>
      </p:par>
    </p:tnLst>
  </p:timing>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21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925232"/>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169563"/>
      </p:ext>
    </p:extLst>
  </p:cSld>
  <p:clrMapOvr>
    <a:masterClrMapping/>
  </p:clrMapOvr>
  <p:timing>
    <p:tnLst>
      <p:par>
        <p:cTn id="1" dur="indefinite" restart="never" nodeType="tmRoot"/>
      </p:par>
    </p:tnLst>
  </p:timing>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21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960"/>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412"/>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13866798"/>
      </p:ext>
    </p:extLst>
  </p:cSld>
  <p:clrMapOvr>
    <a:masterClrMapping/>
  </p:clrMapOvr>
  <p:timing>
    <p:tnLst>
      <p:par>
        <p:cTn id="1" dur="indefinite" restart="never" nodeType="tmRoot"/>
      </p:par>
    </p:tnLst>
  </p:timing>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21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99" y="2895603"/>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03262678"/>
      </p:ext>
    </p:extLst>
  </p:cSld>
  <p:clrMapOvr>
    <a:masterClrMapping/>
  </p:clrMapOvr>
  <p:timing>
    <p:tnLst>
      <p:par>
        <p:cTn id="1" dur="indefinite" restart="never" nodeType="tmRoot"/>
      </p:par>
    </p:tnLst>
  </p:timing>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22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87"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99"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0777206"/>
      </p:ext>
    </p:extLst>
  </p:cSld>
  <p:clrMapOvr>
    <a:masterClrMapping/>
  </p:clrMapOvr>
  <p:timing>
    <p:tnLst>
      <p:par>
        <p:cTn id="1" dur="indefinite" restart="never" nodeType="tmRoot"/>
      </p:par>
    </p:tnLst>
  </p:timing>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22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95" y="188273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11157328"/>
      </p:ext>
    </p:extLst>
  </p:cSld>
  <p:clrMapOvr>
    <a:masterClrMapping/>
  </p:clrMapOvr>
  <p:timing>
    <p:tnLst>
      <p:par>
        <p:cTn id="1" dur="indefinite" restart="never" nodeType="tmRoot"/>
      </p:par>
    </p:tnLst>
  </p:timing>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22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667"/>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667"/>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22413543"/>
      </p:ext>
    </p:extLst>
  </p:cSld>
  <p:clrMapOvr>
    <a:masterClrMapping/>
  </p:clrMapOvr>
  <p:timing>
    <p:tnLst>
      <p:par>
        <p:cTn id="1" dur="indefinite" restart="never" nodeType="tmRoot"/>
      </p:par>
    </p:tnLst>
  </p:timing>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22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7"/>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55618137"/>
      </p:ext>
    </p:extLst>
  </p:cSld>
  <p:clrMapOvr>
    <a:masterClrMapping/>
  </p:clrMapOvr>
  <p:timing>
    <p:tnLst>
      <p:par>
        <p:cTn id="1" dur="indefinite" restart="never" nodeType="tmRoot"/>
      </p:par>
    </p:tnLst>
  </p:timing>
</p:sldLayout>
</file>

<file path=ppt/slideLayouts/slideLayout666.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24208156"/>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094311"/>
      </p:ext>
    </p:extLst>
  </p:cSld>
  <p:clrMapOvr>
    <a:masterClrMapping/>
  </p:clrMapOvr>
  <p:timing>
    <p:tnLst>
      <p:par>
        <p:cTn id="1" dur="indefinite" restart="never" nodeType="tmRoot"/>
      </p:par>
    </p:tnLst>
  </p:timing>
</p:sldLayout>
</file>

<file path=ppt/slideLayouts/slideLayout668.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70049815"/>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527610"/>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322705"/>
      </p:ext>
    </p:extLst>
  </p:cSld>
  <p:clrMapOvr>
    <a:masterClrMapping/>
  </p:clrMapOvr>
  <p:timing>
    <p:tnLst>
      <p:par>
        <p:cTn id="1" dur="indefinite" restart="never" nodeType="tmRoot"/>
      </p:par>
    </p:tnLst>
  </p:timing>
</p:sldLayout>
</file>

<file path=ppt/slideLayouts/slideLayout670.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93737135"/>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03997"/>
      </p:ext>
    </p:extLst>
  </p:cSld>
  <p:clrMapOvr>
    <a:masterClrMapping/>
  </p:clrMapOvr>
  <p:timing>
    <p:tnLst>
      <p:par>
        <p:cTn id="1" dur="indefinite" restart="never" nodeType="tmRoot"/>
      </p:par>
    </p:tnLst>
  </p:timing>
</p:sldLayout>
</file>

<file path=ppt/slideLayouts/slideLayout672.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04182518"/>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995215"/>
      </p:ext>
    </p:extLst>
  </p:cSld>
  <p:clrMapOvr>
    <a:masterClrMapping/>
  </p:clrMapOvr>
  <p:timing>
    <p:tnLst>
      <p:par>
        <p:cTn id="1" dur="indefinite" restart="never" nodeType="tmRoot"/>
      </p:par>
    </p:tnLst>
  </p:timing>
</p:sldLayout>
</file>

<file path=ppt/slideLayouts/slideLayout674.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122070342"/>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391436"/>
      </p:ext>
    </p:extLst>
  </p:cSld>
  <p:clrMapOvr>
    <a:masterClrMapping/>
  </p:clrMapOvr>
  <p:timing>
    <p:tnLst>
      <p:par>
        <p:cTn id="1" dur="indefinite" restart="never" nodeType="tmRoot"/>
      </p:par>
    </p:tnLst>
  </p:timing>
</p:sldLayout>
</file>

<file path=ppt/slideLayouts/slideLayout676.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487"/>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2025/11/28</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487"/>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487"/>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1082517896"/>
      </p:ext>
    </p:extLst>
  </p:cSld>
  <p:clrMapOvr>
    <a:masterClrMapping/>
  </p:clrMapOvr>
  <p:timing>
    <p:tnLst>
      <p:par>
        <p:cTn id="1" dur="indefinite" restart="never" nodeType="tmRoot"/>
      </p:par>
    </p:tnLst>
  </p:timing>
</p:sldLayout>
</file>

<file path=ppt/slideLayouts/slideLayout677.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32285126"/>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1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857750"/>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5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16"/>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43737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593019"/>
      </p:ext>
    </p:extLst>
  </p:cSld>
  <p:clrMapOvr>
    <a:masterClrMapping/>
  </p:clrMapOvr>
  <p:timing>
    <p:tnLst>
      <p:par>
        <p:cTn id="1" dur="indefinite" restart="never" nodeType="tmRoot"/>
      </p:par>
    </p:tnLst>
  </p:timing>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1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2416808"/>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13195790"/>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64984395"/>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6424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84.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589903364"/>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499"/>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smtClean="0"/>
              <a:pPr defTabSz="457200">
                <a:defRPr/>
              </a:pPr>
              <a:t>2025/11/28</a:t>
            </a:fld>
            <a:endParaRPr lang="zh-CN" altLang="en-US"/>
          </a:p>
        </p:txBody>
      </p:sp>
      <p:sp>
        <p:nvSpPr>
          <p:cNvPr id="3" name="页脚占位符 3"/>
          <p:cNvSpPr>
            <a:spLocks noGrp="1"/>
          </p:cNvSpPr>
          <p:nvPr>
            <p:ph type="ftr" sz="quarter" idx="11"/>
          </p:nvPr>
        </p:nvSpPr>
        <p:spPr>
          <a:xfrm>
            <a:off x="677359" y="6041499"/>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5" y="6041499"/>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smtClean="0"/>
              <a:pPr defTabSz="457200">
                <a:defRPr/>
              </a:pPr>
              <a:t>‹#›</a:t>
            </a:fld>
            <a:endParaRPr lang="zh-CN" altLang="en-US"/>
          </a:p>
        </p:txBody>
      </p:sp>
    </p:spTree>
    <p:extLst>
      <p:ext uri="{BB962C8B-B14F-4D97-AF65-F5344CB8AC3E}">
        <p14:creationId xmlns:p14="http://schemas.microsoft.com/office/powerpoint/2010/main" val="259418323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userDrawn="1">
  <p:cSld name="8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7221"/>
      </p:ext>
    </p:extLst>
  </p:cSld>
  <p:clrMapOvr>
    <a:masterClrMapping/>
  </p:clrMapOvr>
  <p:timing>
    <p:tnLst>
      <p:par>
        <p:cTn id="1" dur="indefinite" restart="never" nodeType="tmRoot"/>
      </p:par>
    </p:tnLst>
  </p:timing>
</p:sldLayout>
</file>

<file path=ppt/slideLayouts/slideLayout687.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499"/>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smtClean="0"/>
              <a:pPr defTabSz="457200">
                <a:defRPr/>
              </a:pPr>
              <a:t>2025/11/28</a:t>
            </a:fld>
            <a:endParaRPr lang="zh-CN" altLang="en-US"/>
          </a:p>
        </p:txBody>
      </p:sp>
      <p:sp>
        <p:nvSpPr>
          <p:cNvPr id="3" name="页脚占位符 3"/>
          <p:cNvSpPr>
            <a:spLocks noGrp="1"/>
          </p:cNvSpPr>
          <p:nvPr>
            <p:ph type="ftr" sz="quarter" idx="11"/>
          </p:nvPr>
        </p:nvSpPr>
        <p:spPr>
          <a:xfrm>
            <a:off x="677359" y="6041499"/>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5" y="6041499"/>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smtClean="0"/>
              <a:pPr defTabSz="457200">
                <a:defRPr/>
              </a:pPr>
              <a:t>‹#›</a:t>
            </a:fld>
            <a:endParaRPr lang="zh-CN" altLang="en-US"/>
          </a:p>
        </p:txBody>
      </p:sp>
    </p:spTree>
    <p:extLst>
      <p:ext uri="{BB962C8B-B14F-4D97-AF65-F5344CB8AC3E}">
        <p14:creationId xmlns:p14="http://schemas.microsoft.com/office/powerpoint/2010/main" val="742871716"/>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preserve="1" userDrawn="1">
  <p:cSld name="8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581629"/>
      </p:ext>
    </p:extLst>
  </p:cSld>
  <p:clrMapOvr>
    <a:masterClrMapping/>
  </p:clrMapOvr>
  <p:timing>
    <p:tnLst>
      <p:par>
        <p:cTn id="1" dur="indefinite" restart="never" nodeType="tmRoot"/>
      </p:par>
    </p:tnLst>
  </p:timing>
</p:sldLayout>
</file>

<file path=ppt/slideLayouts/slideLayout689.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499"/>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smtClean="0"/>
              <a:pPr defTabSz="457200">
                <a:defRPr/>
              </a:pPr>
              <a:t>2025/11/28</a:t>
            </a:fld>
            <a:endParaRPr lang="zh-CN" altLang="en-US"/>
          </a:p>
        </p:txBody>
      </p:sp>
      <p:sp>
        <p:nvSpPr>
          <p:cNvPr id="3" name="页脚占位符 3"/>
          <p:cNvSpPr>
            <a:spLocks noGrp="1"/>
          </p:cNvSpPr>
          <p:nvPr>
            <p:ph type="ftr" sz="quarter" idx="11"/>
          </p:nvPr>
        </p:nvSpPr>
        <p:spPr>
          <a:xfrm>
            <a:off x="677359" y="6041499"/>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5" y="6041499"/>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smtClean="0"/>
              <a:pPr defTabSz="457200">
                <a:defRPr/>
              </a:pPr>
              <a:t>‹#›</a:t>
            </a:fld>
            <a:endParaRPr lang="zh-CN" altLang="en-US"/>
          </a:p>
        </p:txBody>
      </p:sp>
    </p:spTree>
    <p:extLst>
      <p:ext uri="{BB962C8B-B14F-4D97-AF65-F5344CB8AC3E}">
        <p14:creationId xmlns:p14="http://schemas.microsoft.com/office/powerpoint/2010/main" val="14886998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789767"/>
      </p:ext>
    </p:extLst>
  </p:cSld>
  <p:clrMapOvr>
    <a:masterClrMapping/>
  </p:clrMapOvr>
  <p:timing>
    <p:tnLst>
      <p:par>
        <p:cTn id="1" dur="indefinite" restart="never" nodeType="tmRoot"/>
      </p:par>
    </p:tnLst>
  </p:timing>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8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70980"/>
      </p:ext>
    </p:extLst>
  </p:cSld>
  <p:clrMapOvr>
    <a:masterClrMapping/>
  </p:clrMapOvr>
  <p:timing>
    <p:tnLst>
      <p:par>
        <p:cTn id="1" dur="indefinite" restart="never" nodeType="tmRoot"/>
      </p:par>
    </p:tnLst>
  </p:timing>
</p:sldLayout>
</file>

<file path=ppt/slideLayouts/slideLayout691.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499"/>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smtClean="0"/>
              <a:pPr defTabSz="457200">
                <a:defRPr/>
              </a:pPr>
              <a:t>2025/11/28</a:t>
            </a:fld>
            <a:endParaRPr lang="zh-CN" altLang="en-US"/>
          </a:p>
        </p:txBody>
      </p:sp>
      <p:sp>
        <p:nvSpPr>
          <p:cNvPr id="3" name="页脚占位符 3"/>
          <p:cNvSpPr>
            <a:spLocks noGrp="1"/>
          </p:cNvSpPr>
          <p:nvPr>
            <p:ph type="ftr" sz="quarter" idx="11"/>
          </p:nvPr>
        </p:nvSpPr>
        <p:spPr>
          <a:xfrm>
            <a:off x="677359" y="6041499"/>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5" y="6041499"/>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smtClean="0"/>
              <a:pPr defTabSz="457200">
                <a:defRPr/>
              </a:pPr>
              <a:t>‹#›</a:t>
            </a:fld>
            <a:endParaRPr lang="zh-CN" altLang="en-US"/>
          </a:p>
        </p:txBody>
      </p:sp>
    </p:spTree>
    <p:extLst>
      <p:ext uri="{BB962C8B-B14F-4D97-AF65-F5344CB8AC3E}">
        <p14:creationId xmlns:p14="http://schemas.microsoft.com/office/powerpoint/2010/main" val="3130943155"/>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8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1645097"/>
      </p:ext>
    </p:extLst>
  </p:cSld>
  <p:clrMapOvr>
    <a:masterClrMapping/>
  </p:clrMapOvr>
  <p:timing>
    <p:tnLst>
      <p:par>
        <p:cTn id="1" dur="indefinite" restart="never" nodeType="tmRoot"/>
      </p:par>
    </p:tnLst>
  </p:timing>
</p:sldLayout>
</file>

<file path=ppt/slideLayouts/slideLayout693.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499"/>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smtClean="0"/>
              <a:pPr defTabSz="457200">
                <a:defRPr/>
              </a:pPr>
              <a:t>2025/11/28</a:t>
            </a:fld>
            <a:endParaRPr lang="zh-CN" altLang="en-US"/>
          </a:p>
        </p:txBody>
      </p:sp>
      <p:sp>
        <p:nvSpPr>
          <p:cNvPr id="3" name="页脚占位符 3"/>
          <p:cNvSpPr>
            <a:spLocks noGrp="1"/>
          </p:cNvSpPr>
          <p:nvPr>
            <p:ph type="ftr" sz="quarter" idx="11"/>
          </p:nvPr>
        </p:nvSpPr>
        <p:spPr>
          <a:xfrm>
            <a:off x="677359" y="6041499"/>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5" y="6041499"/>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smtClean="0"/>
              <a:pPr defTabSz="457200">
                <a:defRPr/>
              </a:pPr>
              <a:t>‹#›</a:t>
            </a:fld>
            <a:endParaRPr lang="zh-CN" altLang="en-US"/>
          </a:p>
        </p:txBody>
      </p:sp>
    </p:spTree>
    <p:extLst>
      <p:ext uri="{BB962C8B-B14F-4D97-AF65-F5344CB8AC3E}">
        <p14:creationId xmlns:p14="http://schemas.microsoft.com/office/powerpoint/2010/main" val="925866231"/>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8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4786601"/>
      </p:ext>
    </p:extLst>
  </p:cSld>
  <p:clrMapOvr>
    <a:masterClrMapping/>
  </p:clrMapOvr>
  <p:timing>
    <p:tnLst>
      <p:par>
        <p:cTn id="1" dur="indefinite" restart="never" nodeType="tmRoot"/>
      </p:par>
    </p:tnLst>
  </p:timing>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23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464769"/>
      </p:ext>
    </p:extLst>
  </p:cSld>
  <p:clrMapOvr>
    <a:masterClrMapping/>
  </p:clrMapOvr>
  <p:timing>
    <p:tnLst>
      <p:par>
        <p:cTn id="1" dur="indefinite" restart="never" nodeType="tmRoot"/>
      </p:par>
    </p:tnLst>
  </p:timing>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24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4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410"/>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02117677"/>
      </p:ext>
    </p:extLst>
  </p:cSld>
  <p:clrMapOvr>
    <a:masterClrMapping/>
  </p:clrMapOvr>
  <p:timing>
    <p:tnLst>
      <p:par>
        <p:cTn id="1" dur="indefinite" restart="never" nodeType="tmRoot"/>
      </p:par>
    </p:tnLst>
  </p:timing>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24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99" y="2895603"/>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34182269"/>
      </p:ext>
    </p:extLst>
  </p:cSld>
  <p:clrMapOvr>
    <a:masterClrMapping/>
  </p:clrMapOvr>
  <p:timing>
    <p:tnLst>
      <p:par>
        <p:cTn id="1" dur="indefinite" restart="never" nodeType="tmRoot"/>
      </p:par>
    </p:tnLst>
  </p:timing>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24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87"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99"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75675263"/>
      </p:ext>
    </p:extLst>
  </p:cSld>
  <p:clrMapOvr>
    <a:masterClrMapping/>
  </p:clrMapOvr>
  <p:timing>
    <p:tnLst>
      <p:par>
        <p:cTn id="1" dur="indefinite" restart="never" nodeType="tmRoot"/>
      </p:par>
    </p:tnLst>
  </p:timing>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24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95" y="188273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774520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6605C18-B433-4A3B-84EC-9663AB71F93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6FB75964-1325-48BE-B51B-07C99B15424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B2879A0-0A70-4F11-8679-ABBEB66746D4}"/>
              </a:ext>
            </a:extLst>
          </p:cNvPr>
          <p:cNvSpPr>
            <a:spLocks noGrp="1"/>
          </p:cNvSpPr>
          <p:nvPr>
            <p:ph type="sldNum" sz="quarter" idx="12"/>
          </p:nvPr>
        </p:nvSpPr>
        <p:spPr/>
        <p:txBody>
          <a:bodyPr/>
          <a:lstStyle>
            <a:lvl1pPr>
              <a:defRPr/>
            </a:lvl1pPr>
          </a:lstStyle>
          <a:p>
            <a:fld id="{0B0AA278-0471-40DF-829B-F1F0052C93C9}" type="slidenum">
              <a:rPr lang="en-US" altLang="en-US"/>
              <a:pPr/>
              <a:t>‹#›</a:t>
            </a:fld>
            <a:endParaRPr lang="en-US" altLang="en-US"/>
          </a:p>
        </p:txBody>
      </p:sp>
    </p:spTree>
    <p:extLst>
      <p:ext uri="{BB962C8B-B14F-4D97-AF65-F5344CB8AC3E}">
        <p14:creationId xmlns:p14="http://schemas.microsoft.com/office/powerpoint/2010/main" val="1779688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146642"/>
      </p:ext>
    </p:extLst>
  </p:cSld>
  <p:clrMapOvr>
    <a:masterClrMapping/>
  </p:clrMapOvr>
  <p:timing>
    <p:tnLst>
      <p:par>
        <p:cTn id="1" dur="indefinite" restart="never" nodeType="tmRoot"/>
      </p:par>
    </p:tnLst>
  </p:timing>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2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665"/>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665"/>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62968255"/>
      </p:ext>
    </p:extLst>
  </p:cSld>
  <p:clrMapOvr>
    <a:masterClrMapping/>
  </p:clrMapOvr>
  <p:timing>
    <p:tnLst>
      <p:par>
        <p:cTn id="1" dur="indefinite" restart="never" nodeType="tmRoot"/>
      </p:par>
    </p:tnLst>
  </p:timing>
</p:sldLayout>
</file>

<file path=ppt/slideLayouts/slideLayout701.xml><?xml version="1.0" encoding="utf-8"?>
<p:sldLayout xmlns:a="http://schemas.openxmlformats.org/drawingml/2006/main" xmlns:r="http://schemas.openxmlformats.org/officeDocument/2006/relationships" xmlns:p="http://schemas.openxmlformats.org/presentationml/2006/main" preserve="1" userDrawn="1">
  <p:cSld name="24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7"/>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82990597"/>
      </p:ext>
    </p:extLst>
  </p:cSld>
  <p:clrMapOvr>
    <a:masterClrMapping/>
  </p:clrMapOvr>
  <p:timing>
    <p:tnLst>
      <p:par>
        <p:cTn id="1" dur="indefinite" restart="never" nodeType="tmRoot"/>
      </p:par>
    </p:tnLst>
  </p:timing>
</p:sldLayout>
</file>

<file path=ppt/slideLayouts/slideLayout702.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164957002"/>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preserve="1" userDrawn="1">
  <p:cSld name="9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4166034"/>
      </p:ext>
    </p:extLst>
  </p:cSld>
  <p:clrMapOvr>
    <a:masterClrMapping/>
  </p:clrMapOvr>
  <p:timing>
    <p:tnLst>
      <p:par>
        <p:cTn id="1" dur="indefinite" restart="never" nodeType="tmRoot"/>
      </p:par>
    </p:tnLst>
  </p:timing>
</p:sldLayout>
</file>

<file path=ppt/slideLayouts/slideLayout704.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320678144"/>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9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454226"/>
      </p:ext>
    </p:extLst>
  </p:cSld>
  <p:clrMapOvr>
    <a:masterClrMapping/>
  </p:clrMapOvr>
  <p:timing>
    <p:tnLst>
      <p:par>
        <p:cTn id="1" dur="indefinite" restart="never" nodeType="tmRoot"/>
      </p:par>
    </p:tnLst>
  </p:timing>
</p:sldLayout>
</file>

<file path=ppt/slideLayouts/slideLayout706.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699195357"/>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9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107381"/>
      </p:ext>
    </p:extLst>
  </p:cSld>
  <p:clrMapOvr>
    <a:masterClrMapping/>
  </p:clrMapOvr>
  <p:timing>
    <p:tnLst>
      <p:par>
        <p:cTn id="1" dur="indefinite" restart="never" nodeType="tmRoot"/>
      </p:par>
    </p:tnLst>
  </p:timing>
</p:sldLayout>
</file>

<file path=ppt/slideLayouts/slideLayout708.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88110303"/>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9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415729"/>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960"/>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412"/>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71322755"/>
      </p:ext>
    </p:extLst>
  </p:cSld>
  <p:clrMapOvr>
    <a:masterClrMapping/>
  </p:clrMapOvr>
  <p:timing>
    <p:tnLst>
      <p:par>
        <p:cTn id="1" dur="indefinite" restart="never" nodeType="tmRoot"/>
      </p:par>
    </p:tnLst>
  </p:timing>
</p:sldLayout>
</file>

<file path=ppt/slideLayouts/slideLayout710.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636517940"/>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preserve="1" userDrawn="1">
  <p:cSld name="9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633792"/>
      </p:ext>
    </p:extLst>
  </p:cSld>
  <p:clrMapOvr>
    <a:masterClrMapping/>
  </p:clrMapOvr>
  <p:timing>
    <p:tnLst>
      <p:par>
        <p:cTn id="1" dur="indefinite" restart="never" nodeType="tmRoot"/>
      </p:par>
    </p:tnLst>
  </p:timing>
</p:sldLayout>
</file>

<file path=ppt/slideLayouts/slideLayout712.xml><?xml version="1.0" encoding="utf-8"?>
<p:sldLayout xmlns:a="http://schemas.openxmlformats.org/drawingml/2006/main" xmlns:r="http://schemas.openxmlformats.org/officeDocument/2006/relationships" xmlns:p="http://schemas.openxmlformats.org/presentationml/2006/main" preserve="1" userDrawn="1">
  <p:cSld name="25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797398"/>
      </p:ext>
    </p:extLst>
  </p:cSld>
  <p:clrMapOvr>
    <a:masterClrMapping/>
  </p:clrMapOvr>
  <p:timing>
    <p:tnLst>
      <p:par>
        <p:cTn id="1" dur="indefinite" restart="never" nodeType="tmRoot"/>
      </p:par>
    </p:tnLst>
  </p:timing>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25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4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410"/>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60727423"/>
      </p:ext>
    </p:extLst>
  </p:cSld>
  <p:clrMapOvr>
    <a:masterClrMapping/>
  </p:clrMapOvr>
  <p:timing>
    <p:tnLst>
      <p:par>
        <p:cTn id="1" dur="indefinite" restart="never" nodeType="tmRoot"/>
      </p:par>
    </p:tnLst>
  </p:timing>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25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99" y="2895603"/>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04153860"/>
      </p:ext>
    </p:extLst>
  </p:cSld>
  <p:clrMapOvr>
    <a:masterClrMapping/>
  </p:clrMapOvr>
  <p:timing>
    <p:tnLst>
      <p:par>
        <p:cTn id="1" dur="indefinite" restart="never" nodeType="tmRoot"/>
      </p:par>
    </p:tnLst>
  </p:timing>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25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87"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99"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28107076"/>
      </p:ext>
    </p:extLst>
  </p:cSld>
  <p:clrMapOvr>
    <a:masterClrMapping/>
  </p:clrMapOvr>
  <p:timing>
    <p:tnLst>
      <p:par>
        <p:cTn id="1" dur="indefinite" restart="never" nodeType="tmRoot"/>
      </p:par>
    </p:tnLst>
  </p:timing>
</p:sldLayout>
</file>

<file path=ppt/slideLayouts/slideLayout716.xml><?xml version="1.0" encoding="utf-8"?>
<p:sldLayout xmlns:a="http://schemas.openxmlformats.org/drawingml/2006/main" xmlns:r="http://schemas.openxmlformats.org/officeDocument/2006/relationships" xmlns:p="http://schemas.openxmlformats.org/presentationml/2006/main" preserve="1" userDrawn="1">
  <p:cSld name="25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95" y="188273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43636648"/>
      </p:ext>
    </p:extLst>
  </p:cSld>
  <p:clrMapOvr>
    <a:masterClrMapping/>
  </p:clrMapOvr>
  <p:timing>
    <p:tnLst>
      <p:par>
        <p:cTn id="1" dur="indefinite" restart="never" nodeType="tmRoot"/>
      </p:par>
    </p:tnLst>
  </p:timing>
</p:sldLayout>
</file>

<file path=ppt/slideLayouts/slideLayout717.xml><?xml version="1.0" encoding="utf-8"?>
<p:sldLayout xmlns:a="http://schemas.openxmlformats.org/drawingml/2006/main" xmlns:r="http://schemas.openxmlformats.org/officeDocument/2006/relationships" xmlns:p="http://schemas.openxmlformats.org/presentationml/2006/main" preserve="1" userDrawn="1">
  <p:cSld name="25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665"/>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665"/>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768206"/>
      </p:ext>
    </p:extLst>
  </p:cSld>
  <p:clrMapOvr>
    <a:masterClrMapping/>
  </p:clrMapOvr>
  <p:timing>
    <p:tnLst>
      <p:par>
        <p:cTn id="1" dur="indefinite" restart="never" nodeType="tmRoot"/>
      </p:par>
    </p:tnLst>
  </p:timing>
</p:sldLayout>
</file>

<file path=ppt/slideLayouts/slideLayout718.xml><?xml version="1.0" encoding="utf-8"?>
<p:sldLayout xmlns:a="http://schemas.openxmlformats.org/drawingml/2006/main" xmlns:r="http://schemas.openxmlformats.org/officeDocument/2006/relationships" xmlns:p="http://schemas.openxmlformats.org/presentationml/2006/main" preserve="1" userDrawn="1">
  <p:cSld name="25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7"/>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19722608"/>
      </p:ext>
    </p:extLst>
  </p:cSld>
  <p:clrMapOvr>
    <a:masterClrMapping/>
  </p:clrMapOvr>
  <p:timing>
    <p:tnLst>
      <p:par>
        <p:cTn id="1" dur="indefinite" restart="never" nodeType="tmRoot"/>
      </p:par>
    </p:tnLst>
  </p:timing>
</p:sldLayout>
</file>

<file path=ppt/slideLayouts/slideLayout719.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7840376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99" y="2895603"/>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44803360"/>
      </p:ext>
    </p:extLst>
  </p:cSld>
  <p:clrMapOvr>
    <a:masterClrMapping/>
  </p:clrMapOvr>
  <p:timing>
    <p:tnLst>
      <p:par>
        <p:cTn id="1" dur="indefinite" restart="never" nodeType="tmRoot"/>
      </p:par>
    </p:tnLst>
  </p:timing>
</p:sldLayout>
</file>

<file path=ppt/slideLayouts/slideLayout720.xml><?xml version="1.0" encoding="utf-8"?>
<p:sldLayout xmlns:a="http://schemas.openxmlformats.org/drawingml/2006/main" xmlns:r="http://schemas.openxmlformats.org/officeDocument/2006/relationships" xmlns:p="http://schemas.openxmlformats.org/presentationml/2006/main" preserve="1" userDrawn="1">
  <p:cSld name="9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908270"/>
      </p:ext>
    </p:extLst>
  </p:cSld>
  <p:clrMapOvr>
    <a:masterClrMapping/>
  </p:clrMapOvr>
  <p:timing>
    <p:tnLst>
      <p:par>
        <p:cTn id="1" dur="indefinite" restart="never" nodeType="tmRoot"/>
      </p:par>
    </p:tnLst>
  </p:timing>
</p:sldLayout>
</file>

<file path=ppt/slideLayouts/slideLayout721.xml><?xml version="1.0" encoding="utf-8"?>
<p:sldLayout xmlns:a="http://schemas.openxmlformats.org/drawingml/2006/main" xmlns:r="http://schemas.openxmlformats.org/officeDocument/2006/relationships" xmlns:p="http://schemas.openxmlformats.org/presentationml/2006/main" userDrawn="1">
  <p:cSld name="2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950064491"/>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preserve="1" userDrawn="1">
  <p:cSld name="9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836948"/>
      </p:ext>
    </p:extLst>
  </p:cSld>
  <p:clrMapOvr>
    <a:masterClrMapping/>
  </p:clrMapOvr>
  <p:timing>
    <p:tnLst>
      <p:par>
        <p:cTn id="1" dur="indefinite" restart="never" nodeType="tmRoot"/>
      </p:par>
    </p:tnLst>
  </p:timing>
</p:sldLayout>
</file>

<file path=ppt/slideLayouts/slideLayout723.xml><?xml version="1.0" encoding="utf-8"?>
<p:sldLayout xmlns:a="http://schemas.openxmlformats.org/drawingml/2006/main" xmlns:r="http://schemas.openxmlformats.org/officeDocument/2006/relationships" xmlns:p="http://schemas.openxmlformats.org/presentationml/2006/main" userDrawn="1">
  <p:cSld name="2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051297474"/>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preserve="1" userDrawn="1">
  <p:cSld name="9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530689"/>
      </p:ext>
    </p:extLst>
  </p:cSld>
  <p:clrMapOvr>
    <a:masterClrMapping/>
  </p:clrMapOvr>
  <p:timing>
    <p:tnLst>
      <p:par>
        <p:cTn id="1" dur="indefinite" restart="never" nodeType="tmRoot"/>
      </p:par>
    </p:tnLst>
  </p:timing>
</p:sldLayout>
</file>

<file path=ppt/slideLayouts/slideLayout725.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398785471"/>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preserve="1" userDrawn="1">
  <p:cSld name="9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9184214"/>
      </p:ext>
    </p:extLst>
  </p:cSld>
  <p:clrMapOvr>
    <a:masterClrMapping/>
  </p:clrMapOvr>
  <p:timing>
    <p:tnLst>
      <p:par>
        <p:cTn id="1" dur="indefinite" restart="never" nodeType="tmRoot"/>
      </p:par>
    </p:tnLst>
  </p:timing>
</p:sldLayout>
</file>

<file path=ppt/slideLayouts/slideLayout727.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246090974"/>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preserve="1" userDrawn="1">
  <p:cSld name="9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252506"/>
      </p:ext>
    </p:extLst>
  </p:cSld>
  <p:clrMapOvr>
    <a:masterClrMapping/>
  </p:clrMapOvr>
  <p:timing>
    <p:tnLst>
      <p:par>
        <p:cTn id="1" dur="indefinite" restart="never" nodeType="tmRoot"/>
      </p:par>
    </p:tnLst>
  </p:timing>
</p:sldLayout>
</file>

<file path=ppt/slideLayouts/slideLayout729.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487"/>
            <a:ext cx="2743200" cy="365125"/>
          </a:xfrm>
          <a:prstGeom prst="rect">
            <a:avLst/>
          </a:prstGeom>
        </p:spPr>
        <p:txBody>
          <a:bodyPr/>
          <a:lstStyle/>
          <a:p>
            <a:fld id="{32BF82D2-7A68-459D-A996-9BDDA2518FA4}" type="datetimeFigureOut">
              <a:rPr lang="zh-CN" altLang="en-US">
                <a:solidFill>
                  <a:prstClr val="black">
                    <a:tint val="75000"/>
                  </a:prstClr>
                </a:solidFill>
              </a:rPr>
              <a:pPr/>
              <a:t>2025/11/28</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487"/>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487"/>
            <a:ext cx="2743200" cy="365125"/>
          </a:xfrm>
          <a:prstGeom prst="rect">
            <a:avLst/>
          </a:prstGeom>
        </p:spPr>
        <p:txBody>
          <a:bodyPr/>
          <a:lstStyle/>
          <a:p>
            <a:fld id="{3E01EE5D-26FB-46D5-A381-ECFB35BF1D34}"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5785298"/>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87"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99"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2042371"/>
      </p:ext>
    </p:extLst>
  </p:cSld>
  <p:clrMapOvr>
    <a:masterClrMapping/>
  </p:clrMapOvr>
  <p:timing>
    <p:tnLst>
      <p:par>
        <p:cTn id="1" dur="indefinite" restart="never" nodeType="tmRoot"/>
      </p:par>
    </p:tnLst>
  </p:timing>
</p:sldLayout>
</file>

<file path=ppt/slideLayouts/slideLayout730.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a:pPr>
                <a:defRPr/>
              </a:pPr>
              <a:t>‹#›</a:t>
            </a:fld>
            <a:endParaRPr lang="zh-CN" altLang="en-US"/>
          </a:p>
        </p:txBody>
      </p:sp>
    </p:spTree>
    <p:extLst>
      <p:ext uri="{BB962C8B-B14F-4D97-AF65-F5344CB8AC3E}">
        <p14:creationId xmlns:p14="http://schemas.microsoft.com/office/powerpoint/2010/main" val="3874664754"/>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preserve="1" userDrawn="1">
  <p:cSld name="2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2343577"/>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preserve="1" userDrawn="1">
  <p:cSld name="6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16"/>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658288"/>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preserve="1" userDrawn="1">
  <p:cSld name="2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3269497"/>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a:pPr>
                <a:defRPr/>
              </a:pPr>
              <a:t>‹#›</a:t>
            </a:fld>
            <a:endParaRPr lang="zh-CN" altLang="en-US"/>
          </a:p>
        </p:txBody>
      </p:sp>
    </p:spTree>
    <p:extLst>
      <p:ext uri="{BB962C8B-B14F-4D97-AF65-F5344CB8AC3E}">
        <p14:creationId xmlns:p14="http://schemas.microsoft.com/office/powerpoint/2010/main" val="2280053955"/>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560489294"/>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userDrawn="1">
  <p:cSld name="6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7503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37.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a:pPr>
                <a:defRPr/>
              </a:pPr>
              <a:t>‹#›</a:t>
            </a:fld>
            <a:endParaRPr lang="zh-CN" altLang="en-US"/>
          </a:p>
        </p:txBody>
      </p:sp>
    </p:spTree>
    <p:extLst>
      <p:ext uri="{BB962C8B-B14F-4D97-AF65-F5344CB8AC3E}">
        <p14:creationId xmlns:p14="http://schemas.microsoft.com/office/powerpoint/2010/main" val="356401146"/>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preserve="1" userDrawn="1">
  <p:cSld name="26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950438"/>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4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410"/>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067282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95" y="188273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17562651"/>
      </p:ext>
    </p:extLst>
  </p:cSld>
  <p:clrMapOvr>
    <a:masterClrMapping/>
  </p:clrMapOvr>
  <p:timing>
    <p:tnLst>
      <p:par>
        <p:cTn id="1" dur="indefinite" restart="never" nodeType="tmRoot"/>
      </p:par>
    </p:tnLst>
  </p:timing>
</p:sldLayout>
</file>

<file path=ppt/slideLayouts/slideLayout740.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99" y="2895603"/>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66475966"/>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87"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99"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76117662"/>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95" y="188273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67794215"/>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665"/>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665"/>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12983854"/>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7"/>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32940887"/>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673636993"/>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preserve="1" userDrawn="1">
  <p:cSld name="10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473381"/>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181464165"/>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preserve="1" userDrawn="1">
  <p:cSld name="10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4365546"/>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37388445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667"/>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667"/>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68640314"/>
      </p:ext>
    </p:extLst>
  </p:cSld>
  <p:clrMapOvr>
    <a:masterClrMapping/>
  </p:clrMapOvr>
  <p:timing>
    <p:tnLst>
      <p:par>
        <p:cTn id="1" dur="indefinite" restart="never" nodeType="tmRoot"/>
      </p:par>
    </p:tnLst>
  </p:timing>
</p:sldLayout>
</file>

<file path=ppt/slideLayouts/slideLayout750.xml><?xml version="1.0" encoding="utf-8"?>
<p:sldLayout xmlns:a="http://schemas.openxmlformats.org/drawingml/2006/main" xmlns:r="http://schemas.openxmlformats.org/officeDocument/2006/relationships" xmlns:p="http://schemas.openxmlformats.org/presentationml/2006/main" preserve="1" userDrawn="1">
  <p:cSld name="10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748217"/>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3600984648"/>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preserve="1" userDrawn="1">
  <p:cSld name="10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5807239"/>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1725845851"/>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preserve="1" userDrawn="1">
  <p:cSld name="10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252097"/>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preserve="1" userDrawn="1">
  <p:cSld name="28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422480"/>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preserve="1" userDrawn="1">
  <p:cSld name="2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4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410"/>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76544514"/>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preserve="1" userDrawn="1">
  <p:cSld name="28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99" y="2895603"/>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0205465"/>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preserve="1" userDrawn="1">
  <p:cSld name="28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87"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99"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161859"/>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preserve="1" userDrawn="1">
  <p:cSld name="28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95" y="188273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275632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7"/>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43622836"/>
      </p:ext>
    </p:extLst>
  </p:cSld>
  <p:clrMapOvr>
    <a:masterClrMapping/>
  </p:clrMapOvr>
  <p:timing>
    <p:tnLst>
      <p:par>
        <p:cTn id="1" dur="indefinite" restart="never" nodeType="tmRoot"/>
      </p:par>
    </p:tnLst>
  </p:timing>
</p:sldLayout>
</file>

<file path=ppt/slideLayouts/slideLayout760.xml><?xml version="1.0" encoding="utf-8"?>
<p:sldLayout xmlns:a="http://schemas.openxmlformats.org/drawingml/2006/main" xmlns:r="http://schemas.openxmlformats.org/officeDocument/2006/relationships" xmlns:p="http://schemas.openxmlformats.org/presentationml/2006/main" preserve="1" userDrawn="1">
  <p:cSld name="28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665"/>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665"/>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87405665"/>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preserve="1" userDrawn="1">
  <p:cSld name="28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7"/>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04574836"/>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2328247639"/>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preserve="1" userDrawn="1">
  <p:cSld name="10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0526901"/>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162053580"/>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preserve="1" userDrawn="1">
  <p:cSld name="10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306411"/>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109195093"/>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preserve="1" userDrawn="1">
  <p:cSld name="10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9720950"/>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952891830"/>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preserve="1" userDrawn="1">
  <p:cSld name="10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9624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772460015"/>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2006260623"/>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preserve="1" userDrawn="1">
  <p:cSld name="10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175358"/>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2025/11/28</a:t>
            </a:fld>
            <a:endParaRPr lang="zh-CN" altLang="en-US">
              <a:solidFill>
                <a:srgbClr val="5F5F5F"/>
              </a:solidFill>
            </a:endParaRPr>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1290756309"/>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3502570812"/>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preserve="1" userDrawn="1">
  <p:cSld name="2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9978594"/>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preserve="1" userDrawn="1">
  <p:cSld name="6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15"/>
            <a:ext cx="12700000"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8781539"/>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preserve="1" userDrawn="1">
  <p:cSld name="2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272574"/>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1947469483"/>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552026644"/>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userDrawn="1">
  <p:cSld name="6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801678"/>
      </p:ext>
    </p:extLst>
  </p:cSld>
  <p:clrMapOvr>
    <a:masterClrMapping/>
  </p:clrMapOvr>
  <p:transition spd="slow" advClick="0" advTm="0">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0634679"/>
      </p:ext>
    </p:extLst>
  </p:cSld>
  <p:clrMapOvr>
    <a:masterClrMapping/>
  </p:clrMapOvr>
  <p:timing>
    <p:tnLst>
      <p:par>
        <p:cTn id="1" dur="indefinite" restart="never" nodeType="tmRoot"/>
      </p:par>
    </p:tnLst>
  </p:timing>
</p:sldLayout>
</file>

<file path=ppt/slideLayouts/slideLayout780.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895001023"/>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preserve="1" userDrawn="1">
  <p:cSld name="29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836133"/>
      </p:ext>
    </p:extLst>
  </p:cSld>
  <p:clrMapOvr>
    <a:masterClrMapping/>
  </p:clrMapOvr>
  <p:timing>
    <p:tnLst>
      <p:par>
        <p:cTn id="1" dur="indefinite" restart="never" nodeType="tmRoot"/>
      </p:par>
    </p:tnLst>
  </p:timing>
</p:sldLayout>
</file>

<file path=ppt/slideLayouts/slideLayout782.xml><?xml version="1.0" encoding="utf-8"?>
<p:sldLayout xmlns:a="http://schemas.openxmlformats.org/drawingml/2006/main" xmlns:r="http://schemas.openxmlformats.org/officeDocument/2006/relationships" xmlns:p="http://schemas.openxmlformats.org/presentationml/2006/main" preserve="1" userDrawn="1">
  <p:cSld name="2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4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410"/>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7283133"/>
      </p:ext>
    </p:extLst>
  </p:cSld>
  <p:clrMapOvr>
    <a:masterClrMapping/>
  </p:clrMapOvr>
  <p:timing>
    <p:tnLst>
      <p:par>
        <p:cTn id="1" dur="indefinite" restart="never" nodeType="tmRoot"/>
      </p:par>
    </p:tnLst>
  </p:timing>
</p:sldLayout>
</file>

<file path=ppt/slideLayouts/slideLayout783.xml><?xml version="1.0" encoding="utf-8"?>
<p:sldLayout xmlns:a="http://schemas.openxmlformats.org/drawingml/2006/main" xmlns:r="http://schemas.openxmlformats.org/officeDocument/2006/relationships" xmlns:p="http://schemas.openxmlformats.org/presentationml/2006/main" preserve="1" userDrawn="1">
  <p:cSld name="29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99" y="2895603"/>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2270227"/>
      </p:ext>
    </p:extLst>
  </p:cSld>
  <p:clrMapOvr>
    <a:masterClrMapping/>
  </p:clrMapOvr>
  <p:timing>
    <p:tnLst>
      <p:par>
        <p:cTn id="1" dur="indefinite" restart="never" nodeType="tmRoot"/>
      </p:par>
    </p:tnLst>
  </p:timing>
</p:sldLayout>
</file>

<file path=ppt/slideLayouts/slideLayout784.xml><?xml version="1.0" encoding="utf-8"?>
<p:sldLayout xmlns:a="http://schemas.openxmlformats.org/drawingml/2006/main" xmlns:r="http://schemas.openxmlformats.org/officeDocument/2006/relationships" xmlns:p="http://schemas.openxmlformats.org/presentationml/2006/main" preserve="1" userDrawn="1">
  <p:cSld name="30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87"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99"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712928410"/>
      </p:ext>
    </p:extLst>
  </p:cSld>
  <p:clrMapOvr>
    <a:masterClrMapping/>
  </p:clrMapOvr>
  <p:timing>
    <p:tnLst>
      <p:par>
        <p:cTn id="1" dur="indefinite" restart="never" nodeType="tmRoot"/>
      </p:par>
    </p:tnLst>
  </p:timing>
</p:sldLayout>
</file>

<file path=ppt/slideLayouts/slideLayout785.xml><?xml version="1.0" encoding="utf-8"?>
<p:sldLayout xmlns:a="http://schemas.openxmlformats.org/drawingml/2006/main" xmlns:r="http://schemas.openxmlformats.org/officeDocument/2006/relationships" xmlns:p="http://schemas.openxmlformats.org/presentationml/2006/main" preserve="1" userDrawn="1">
  <p:cSld name="30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95" y="188273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01187641"/>
      </p:ext>
    </p:extLst>
  </p:cSld>
  <p:clrMapOvr>
    <a:masterClrMapping/>
  </p:clrMapOvr>
  <p:timing>
    <p:tnLst>
      <p:par>
        <p:cTn id="1" dur="indefinite" restart="never" nodeType="tmRoot"/>
      </p:par>
    </p:tnLst>
  </p:timing>
</p:sldLayout>
</file>

<file path=ppt/slideLayouts/slideLayout786.xml><?xml version="1.0" encoding="utf-8"?>
<p:sldLayout xmlns:a="http://schemas.openxmlformats.org/drawingml/2006/main" xmlns:r="http://schemas.openxmlformats.org/officeDocument/2006/relationships" xmlns:p="http://schemas.openxmlformats.org/presentationml/2006/main" preserve="1" userDrawn="1">
  <p:cSld name="30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665"/>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665"/>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67636148"/>
      </p:ext>
    </p:extLst>
  </p:cSld>
  <p:clrMapOvr>
    <a:masterClrMapping/>
  </p:clrMapOvr>
  <p:timing>
    <p:tnLst>
      <p:par>
        <p:cTn id="1" dur="indefinite" restart="never" nodeType="tmRoot"/>
      </p:par>
    </p:tnLst>
  </p:timing>
</p:sldLayout>
</file>

<file path=ppt/slideLayouts/slideLayout787.xml><?xml version="1.0" encoding="utf-8"?>
<p:sldLayout xmlns:a="http://schemas.openxmlformats.org/drawingml/2006/main" xmlns:r="http://schemas.openxmlformats.org/officeDocument/2006/relationships" xmlns:p="http://schemas.openxmlformats.org/presentationml/2006/main" preserve="1" userDrawn="1">
  <p:cSld name="30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7"/>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19911512"/>
      </p:ext>
    </p:extLst>
  </p:cSld>
  <p:clrMapOvr>
    <a:masterClrMapping/>
  </p:clrMapOvr>
  <p:timing>
    <p:tnLst>
      <p:par>
        <p:cTn id="1" dur="indefinite" restart="never" nodeType="tmRoot"/>
      </p:par>
    </p:tnLst>
  </p:timing>
</p:sldLayout>
</file>

<file path=ppt/slideLayouts/slideLayout788.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smtClean="0"/>
              <a:pPr defTabSz="457200">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smtClean="0"/>
              <a:pPr defTabSz="457200">
                <a:defRPr/>
              </a:pPr>
              <a:t>‹#›</a:t>
            </a:fld>
            <a:endParaRPr lang="zh-CN" altLang="en-US"/>
          </a:p>
        </p:txBody>
      </p:sp>
    </p:spTree>
    <p:extLst>
      <p:ext uri="{BB962C8B-B14F-4D97-AF65-F5344CB8AC3E}">
        <p14:creationId xmlns:p14="http://schemas.microsoft.com/office/powerpoint/2010/main" val="4262971227"/>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preserve="1" userDrawn="1">
  <p:cSld name="1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588967"/>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333859527"/>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smtClean="0"/>
              <a:pPr defTabSz="457200">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smtClean="0"/>
              <a:pPr defTabSz="457200">
                <a:defRPr/>
              </a:pPr>
              <a:t>‹#›</a:t>
            </a:fld>
            <a:endParaRPr lang="zh-CN" altLang="en-US"/>
          </a:p>
        </p:txBody>
      </p:sp>
    </p:spTree>
    <p:extLst>
      <p:ext uri="{BB962C8B-B14F-4D97-AF65-F5344CB8AC3E}">
        <p14:creationId xmlns:p14="http://schemas.microsoft.com/office/powerpoint/2010/main" val="1501675365"/>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preserve="1" userDrawn="1">
  <p:cSld name="1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059456"/>
      </p:ext>
    </p:extLst>
  </p:cSld>
  <p:clrMapOvr>
    <a:masterClrMapping/>
  </p:clrMapOvr>
  <p:timing>
    <p:tnLst>
      <p:par>
        <p:cTn id="1" dur="indefinite" restart="never" nodeType="tmRoot"/>
      </p:par>
    </p:tnLst>
  </p:timing>
</p:sldLayout>
</file>

<file path=ppt/slideLayouts/slideLayout792.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smtClean="0"/>
              <a:pPr defTabSz="457200">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smtClean="0"/>
              <a:pPr defTabSz="457200">
                <a:defRPr/>
              </a:pPr>
              <a:t>‹#›</a:t>
            </a:fld>
            <a:endParaRPr lang="zh-CN" altLang="en-US"/>
          </a:p>
        </p:txBody>
      </p:sp>
    </p:spTree>
    <p:extLst>
      <p:ext uri="{BB962C8B-B14F-4D97-AF65-F5344CB8AC3E}">
        <p14:creationId xmlns:p14="http://schemas.microsoft.com/office/powerpoint/2010/main" val="1380285131"/>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preserve="1" userDrawn="1">
  <p:cSld name="1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800122"/>
      </p:ext>
    </p:extLst>
  </p:cSld>
  <p:clrMapOvr>
    <a:masterClrMapping/>
  </p:clrMapOvr>
  <p:timing>
    <p:tnLst>
      <p:par>
        <p:cTn id="1" dur="indefinite" restart="never" nodeType="tmRoot"/>
      </p:par>
    </p:tnLst>
  </p:timing>
</p:sldLayout>
</file>

<file path=ppt/slideLayouts/slideLayout794.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smtClean="0"/>
              <a:pPr defTabSz="457200">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smtClean="0"/>
              <a:pPr defTabSz="457200">
                <a:defRPr/>
              </a:pPr>
              <a:t>‹#›</a:t>
            </a:fld>
            <a:endParaRPr lang="zh-CN" altLang="en-US"/>
          </a:p>
        </p:txBody>
      </p:sp>
    </p:spTree>
    <p:extLst>
      <p:ext uri="{BB962C8B-B14F-4D97-AF65-F5344CB8AC3E}">
        <p14:creationId xmlns:p14="http://schemas.microsoft.com/office/powerpoint/2010/main" val="2417633989"/>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preserve="1" userDrawn="1">
  <p:cSld name="1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724256"/>
      </p:ext>
    </p:extLst>
  </p:cSld>
  <p:clrMapOvr>
    <a:masterClrMapping/>
  </p:clrMapOvr>
  <p:timing>
    <p:tnLst>
      <p:par>
        <p:cTn id="1" dur="indefinite" restart="never" nodeType="tmRoot"/>
      </p:par>
    </p:tnLst>
  </p:timing>
</p:sldLayout>
</file>

<file path=ppt/slideLayouts/slideLayout796.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smtClean="0"/>
              <a:pPr defTabSz="457200">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smtClean="0"/>
              <a:pPr defTabSz="457200">
                <a:defRPr/>
              </a:pPr>
              <a:t>‹#›</a:t>
            </a:fld>
            <a:endParaRPr lang="zh-CN" altLang="en-US"/>
          </a:p>
        </p:txBody>
      </p:sp>
    </p:spTree>
    <p:extLst>
      <p:ext uri="{BB962C8B-B14F-4D97-AF65-F5344CB8AC3E}">
        <p14:creationId xmlns:p14="http://schemas.microsoft.com/office/powerpoint/2010/main" val="3529384838"/>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preserve="1" userDrawn="1">
  <p:cSld name="1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993719"/>
      </p:ext>
    </p:extLst>
  </p:cSld>
  <p:clrMapOvr>
    <a:masterClrMapping/>
  </p:clrMapOvr>
  <p:timing>
    <p:tnLst>
      <p:par>
        <p:cTn id="1" dur="indefinite" restart="never" nodeType="tmRoot"/>
      </p:par>
    </p:tnLst>
  </p:timing>
</p:sldLayout>
</file>

<file path=ppt/slideLayouts/slideLayout798.xml><?xml version="1.0" encoding="utf-8"?>
<p:sldLayout xmlns:a="http://schemas.openxmlformats.org/drawingml/2006/main" xmlns:r="http://schemas.openxmlformats.org/officeDocument/2006/relationships" xmlns:p="http://schemas.openxmlformats.org/presentationml/2006/main" preserve="1" userDrawn="1">
  <p:cSld name="30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724900"/>
      </p:ext>
    </p:extLst>
  </p:cSld>
  <p:clrMapOvr>
    <a:masterClrMapping/>
  </p:clrMapOvr>
  <p:timing>
    <p:tnLst>
      <p:par>
        <p:cTn id="1" dur="indefinite" restart="never" nodeType="tmRoot"/>
      </p:par>
    </p:tnLst>
  </p:timing>
</p:sldLayout>
</file>

<file path=ppt/slideLayouts/slideLayout799.xml><?xml version="1.0" encoding="utf-8"?>
<p:sldLayout xmlns:a="http://schemas.openxmlformats.org/drawingml/2006/main" xmlns:r="http://schemas.openxmlformats.org/officeDocument/2006/relationships" xmlns:p="http://schemas.openxmlformats.org/presentationml/2006/main" preserve="1" userDrawn="1">
  <p:cSld name="3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4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410"/>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656424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68"/>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3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B5D57A3-2057-4779-B45C-DC83816BE8D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2A22EDD-8202-4F3C-BAE7-2FE1A8B4C5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24CF2EF-F861-4A20-B777-5FEDB3B004DD}"/>
              </a:ext>
            </a:extLst>
          </p:cNvPr>
          <p:cNvSpPr>
            <a:spLocks noGrp="1"/>
          </p:cNvSpPr>
          <p:nvPr>
            <p:ph type="sldNum" sz="quarter" idx="12"/>
          </p:nvPr>
        </p:nvSpPr>
        <p:spPr/>
        <p:txBody>
          <a:bodyPr/>
          <a:lstStyle>
            <a:lvl1pPr>
              <a:defRPr/>
            </a:lvl1pPr>
          </a:lstStyle>
          <a:p>
            <a:fld id="{CCF7290B-324D-430F-8D97-A978702A9CD2}" type="slidenum">
              <a:rPr lang="en-US" altLang="en-US"/>
              <a:pPr/>
              <a:t>‹#›</a:t>
            </a:fld>
            <a:endParaRPr lang="en-US" altLang="en-US"/>
          </a:p>
        </p:txBody>
      </p:sp>
    </p:spTree>
    <p:extLst>
      <p:ext uri="{BB962C8B-B14F-4D97-AF65-F5344CB8AC3E}">
        <p14:creationId xmlns:p14="http://schemas.microsoft.com/office/powerpoint/2010/main" val="27311551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244601"/>
      </p:ext>
    </p:extLst>
  </p:cSld>
  <p:clrMapOvr>
    <a:masterClrMapping/>
  </p:clrMapOvr>
  <p:timing>
    <p:tnLst>
      <p:par>
        <p:cTn id="1" dur="indefinite" restart="never" nodeType="tmRoot"/>
      </p:par>
    </p:tnLst>
  </p:timing>
</p:sldLayout>
</file>

<file path=ppt/slideLayouts/slideLayout800.xml><?xml version="1.0" encoding="utf-8"?>
<p:sldLayout xmlns:a="http://schemas.openxmlformats.org/drawingml/2006/main" xmlns:r="http://schemas.openxmlformats.org/officeDocument/2006/relationships" xmlns:p="http://schemas.openxmlformats.org/presentationml/2006/main" preserve="1" userDrawn="1">
  <p:cSld name="31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99" y="2895603"/>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06997851"/>
      </p:ext>
    </p:extLst>
  </p:cSld>
  <p:clrMapOvr>
    <a:masterClrMapping/>
  </p:clrMapOvr>
  <p:timing>
    <p:tnLst>
      <p:par>
        <p:cTn id="1" dur="indefinite" restart="never" nodeType="tmRoot"/>
      </p:par>
    </p:tnLst>
  </p:timing>
</p:sldLayout>
</file>

<file path=ppt/slideLayouts/slideLayout801.xml><?xml version="1.0" encoding="utf-8"?>
<p:sldLayout xmlns:a="http://schemas.openxmlformats.org/drawingml/2006/main" xmlns:r="http://schemas.openxmlformats.org/officeDocument/2006/relationships" xmlns:p="http://schemas.openxmlformats.org/presentationml/2006/main" preserve="1" userDrawn="1">
  <p:cSld name="31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87"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99"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87406965"/>
      </p:ext>
    </p:extLst>
  </p:cSld>
  <p:clrMapOvr>
    <a:masterClrMapping/>
  </p:clrMapOvr>
  <p:timing>
    <p:tnLst>
      <p:par>
        <p:cTn id="1" dur="indefinite" restart="never" nodeType="tmRoot"/>
      </p:par>
    </p:tnLst>
  </p:timing>
</p:sldLayout>
</file>

<file path=ppt/slideLayouts/slideLayout802.xml><?xml version="1.0" encoding="utf-8"?>
<p:sldLayout xmlns:a="http://schemas.openxmlformats.org/drawingml/2006/main" xmlns:r="http://schemas.openxmlformats.org/officeDocument/2006/relationships" xmlns:p="http://schemas.openxmlformats.org/presentationml/2006/main" preserve="1" userDrawn="1">
  <p:cSld name="31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95" y="188273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64203282"/>
      </p:ext>
    </p:extLst>
  </p:cSld>
  <p:clrMapOvr>
    <a:masterClrMapping/>
  </p:clrMapOvr>
  <p:timing>
    <p:tnLst>
      <p:par>
        <p:cTn id="1" dur="indefinite" restart="never" nodeType="tmRoot"/>
      </p:par>
    </p:tnLst>
  </p:timing>
</p:sldLayout>
</file>

<file path=ppt/slideLayouts/slideLayout803.xml><?xml version="1.0" encoding="utf-8"?>
<p:sldLayout xmlns:a="http://schemas.openxmlformats.org/drawingml/2006/main" xmlns:r="http://schemas.openxmlformats.org/officeDocument/2006/relationships" xmlns:p="http://schemas.openxmlformats.org/presentationml/2006/main" preserve="1" userDrawn="1">
  <p:cSld name="31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665"/>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665"/>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24034296"/>
      </p:ext>
    </p:extLst>
  </p:cSld>
  <p:clrMapOvr>
    <a:masterClrMapping/>
  </p:clrMapOvr>
  <p:timing>
    <p:tnLst>
      <p:par>
        <p:cTn id="1" dur="indefinite" restart="never" nodeType="tmRoot"/>
      </p:par>
    </p:tnLst>
  </p:timing>
</p:sldLayout>
</file>

<file path=ppt/slideLayouts/slideLayout804.xml><?xml version="1.0" encoding="utf-8"?>
<p:sldLayout xmlns:a="http://schemas.openxmlformats.org/drawingml/2006/main" xmlns:r="http://schemas.openxmlformats.org/officeDocument/2006/relationships" xmlns:p="http://schemas.openxmlformats.org/presentationml/2006/main" preserve="1" userDrawn="1">
  <p:cSld name="31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7"/>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4434886"/>
      </p:ext>
    </p:extLst>
  </p:cSld>
  <p:clrMapOvr>
    <a:masterClrMapping/>
  </p:clrMapOvr>
  <p:timing>
    <p:tnLst>
      <p:par>
        <p:cTn id="1" dur="indefinite" restart="never" nodeType="tmRoot"/>
      </p:par>
    </p:tnLst>
  </p:timing>
</p:sldLayout>
</file>

<file path=ppt/slideLayouts/slideLayout805.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smtClean="0"/>
              <a:pPr defTabSz="457200">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smtClean="0"/>
              <a:pPr defTabSz="457200">
                <a:defRPr/>
              </a:pPr>
              <a:t>‹#›</a:t>
            </a:fld>
            <a:endParaRPr lang="zh-CN" altLang="en-US"/>
          </a:p>
        </p:txBody>
      </p:sp>
    </p:spTree>
    <p:extLst>
      <p:ext uri="{BB962C8B-B14F-4D97-AF65-F5344CB8AC3E}">
        <p14:creationId xmlns:p14="http://schemas.microsoft.com/office/powerpoint/2010/main" val="40306635"/>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userDrawn="1">
  <p:cSld name="1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355987"/>
      </p:ext>
    </p:extLst>
  </p:cSld>
  <p:clrMapOvr>
    <a:masterClrMapping/>
  </p:clrMapOvr>
  <p:timing>
    <p:tnLst>
      <p:par>
        <p:cTn id="1" dur="indefinite" restart="never" nodeType="tmRoot"/>
      </p:par>
    </p:tnLst>
  </p:timing>
</p:sldLayout>
</file>

<file path=ppt/slideLayouts/slideLayout807.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smtClean="0"/>
              <a:pPr defTabSz="457200">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smtClean="0"/>
              <a:pPr defTabSz="457200">
                <a:defRPr/>
              </a:pPr>
              <a:t>‹#›</a:t>
            </a:fld>
            <a:endParaRPr lang="zh-CN" altLang="en-US"/>
          </a:p>
        </p:txBody>
      </p:sp>
    </p:spTree>
    <p:extLst>
      <p:ext uri="{BB962C8B-B14F-4D97-AF65-F5344CB8AC3E}">
        <p14:creationId xmlns:p14="http://schemas.microsoft.com/office/powerpoint/2010/main" val="402071014"/>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preserve="1" userDrawn="1">
  <p:cSld name="1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506289"/>
      </p:ext>
    </p:extLst>
  </p:cSld>
  <p:clrMapOvr>
    <a:masterClrMapping/>
  </p:clrMapOvr>
  <p:timing>
    <p:tnLst>
      <p:par>
        <p:cTn id="1" dur="indefinite" restart="never" nodeType="tmRoot"/>
      </p:par>
    </p:tnLst>
  </p:timing>
</p:sldLayout>
</file>

<file path=ppt/slideLayouts/slideLayout809.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smtClean="0"/>
              <a:pPr defTabSz="457200">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smtClean="0"/>
              <a:pPr defTabSz="457200">
                <a:defRPr/>
              </a:pPr>
              <a:t>‹#›</a:t>
            </a:fld>
            <a:endParaRPr lang="zh-CN" altLang="en-US"/>
          </a:p>
        </p:txBody>
      </p:sp>
    </p:spTree>
    <p:extLst>
      <p:ext uri="{BB962C8B-B14F-4D97-AF65-F5344CB8AC3E}">
        <p14:creationId xmlns:p14="http://schemas.microsoft.com/office/powerpoint/2010/main" val="38057479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163268763"/>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preserve="1" userDrawn="1">
  <p:cSld name="1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133732"/>
      </p:ext>
    </p:extLst>
  </p:cSld>
  <p:clrMapOvr>
    <a:masterClrMapping/>
  </p:clrMapOvr>
  <p:timing>
    <p:tnLst>
      <p:par>
        <p:cTn id="1" dur="indefinite" restart="never" nodeType="tmRoot"/>
      </p:par>
    </p:tnLst>
  </p:timing>
</p:sldLayout>
</file>

<file path=ppt/slideLayouts/slideLayout811.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smtClean="0"/>
              <a:pPr defTabSz="457200">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smtClean="0"/>
              <a:pPr defTabSz="457200">
                <a:defRPr/>
              </a:pPr>
              <a:t>‹#›</a:t>
            </a:fld>
            <a:endParaRPr lang="zh-CN" altLang="en-US"/>
          </a:p>
        </p:txBody>
      </p:sp>
    </p:spTree>
    <p:extLst>
      <p:ext uri="{BB962C8B-B14F-4D97-AF65-F5344CB8AC3E}">
        <p14:creationId xmlns:p14="http://schemas.microsoft.com/office/powerpoint/2010/main" val="3500893829"/>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preserve="1" userDrawn="1">
  <p:cSld name="1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726878"/>
      </p:ext>
    </p:extLst>
  </p:cSld>
  <p:clrMapOvr>
    <a:masterClrMapping/>
  </p:clrMapOvr>
  <p:timing>
    <p:tnLst>
      <p:par>
        <p:cTn id="1" dur="indefinite" restart="never" nodeType="tmRoot"/>
      </p:par>
    </p:tnLst>
  </p:timing>
</p:sldLayout>
</file>

<file path=ppt/slideLayouts/slideLayout813.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smtClean="0"/>
              <a:pPr defTabSz="457200">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smtClean="0"/>
              <a:pPr defTabSz="457200">
                <a:defRPr/>
              </a:pPr>
              <a:t>‹#›</a:t>
            </a:fld>
            <a:endParaRPr lang="zh-CN" altLang="en-US"/>
          </a:p>
        </p:txBody>
      </p:sp>
    </p:spTree>
    <p:extLst>
      <p:ext uri="{BB962C8B-B14F-4D97-AF65-F5344CB8AC3E}">
        <p14:creationId xmlns:p14="http://schemas.microsoft.com/office/powerpoint/2010/main" val="1101035323"/>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preserve="1" userDrawn="1">
  <p:cSld name="1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4206592"/>
      </p:ext>
    </p:extLst>
  </p:cSld>
  <p:clrMapOvr>
    <a:masterClrMapping/>
  </p:clrMapOvr>
  <p:timing>
    <p:tnLst>
      <p:par>
        <p:cTn id="1" dur="indefinite" restart="never" nodeType="tmRoot"/>
      </p:par>
    </p:tnLst>
  </p:timing>
</p:sldLayout>
</file>

<file path=ppt/slideLayouts/slideLayout815.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487"/>
            <a:ext cx="2743200" cy="365125"/>
          </a:xfrm>
          <a:prstGeom prst="rect">
            <a:avLst/>
          </a:prstGeom>
        </p:spPr>
        <p:txBody>
          <a:bodyPr/>
          <a:lstStyle/>
          <a:p>
            <a:pPr defTabSz="457200"/>
            <a:fld id="{32BF82D2-7A68-459D-A996-9BDDA2518FA4}" type="datetimeFigureOut">
              <a:rPr lang="zh-CN" altLang="en-US" smtClean="0">
                <a:solidFill>
                  <a:prstClr val="black">
                    <a:tint val="75000"/>
                  </a:prstClr>
                </a:solidFill>
              </a:rPr>
              <a:pPr defTabSz="457200"/>
              <a:t>2025/11/28</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487"/>
            <a:ext cx="4114800" cy="365125"/>
          </a:xfrm>
          <a:prstGeom prst="rect">
            <a:avLst/>
          </a:prstGeom>
        </p:spPr>
        <p:txBody>
          <a:bodyPr/>
          <a:lstStyle/>
          <a:p>
            <a:pPr defTabSz="4572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487"/>
            <a:ext cx="2743200" cy="365125"/>
          </a:xfrm>
          <a:prstGeom prst="rect">
            <a:avLst/>
          </a:prstGeom>
        </p:spPr>
        <p:txBody>
          <a:bodyPr/>
          <a:lstStyle/>
          <a:p>
            <a:pPr defTabSz="457200"/>
            <a:fld id="{3E01EE5D-26FB-46D5-A381-ECFB35BF1D34}" type="slidenum">
              <a:rPr lang="zh-CN" altLang="en-US" smtClean="0">
                <a:solidFill>
                  <a:prstClr val="black">
                    <a:tint val="75000"/>
                  </a:prstClr>
                </a:solidFill>
              </a:rPr>
              <a:pPr defTabSz="457200"/>
              <a:t>‹#›</a:t>
            </a:fld>
            <a:endParaRPr lang="zh-CN" altLang="en-US">
              <a:solidFill>
                <a:prstClr val="black">
                  <a:tint val="75000"/>
                </a:prstClr>
              </a:solidFill>
            </a:endParaRPr>
          </a:p>
        </p:txBody>
      </p:sp>
    </p:spTree>
    <p:extLst>
      <p:ext uri="{BB962C8B-B14F-4D97-AF65-F5344CB8AC3E}">
        <p14:creationId xmlns:p14="http://schemas.microsoft.com/office/powerpoint/2010/main" val="627470500"/>
      </p:ext>
    </p:extLst>
  </p:cSld>
  <p:clrMapOvr>
    <a:masterClrMapping/>
  </p:clrMapOvr>
  <p:timing>
    <p:tnLst>
      <p:par>
        <p:cTn id="1" dur="indefinite" restart="never" nodeType="tmRoot"/>
      </p:par>
    </p:tnLst>
  </p:timing>
</p:sldLayout>
</file>

<file path=ppt/slideLayouts/slideLayout816.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a:solidFill>
                  <a:prstClr val="black">
                    <a:tint val="75000"/>
                  </a:prstClr>
                </a:solidFill>
                <a:cs typeface="+mn-cs"/>
              </a:defRPr>
            </a:lvl1pPr>
          </a:lstStyle>
          <a:p>
            <a:pPr defTabSz="457200">
              <a:defRPr/>
            </a:pPr>
            <a:fld id="{0C6303A0-9065-42AF-906A-DE1E800FE257}" type="datetimeFigureOut">
              <a:rPr lang="zh-CN" altLang="en-US" smtClean="0"/>
              <a:pPr defTabSz="457200">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cs typeface="+mn-cs"/>
              </a:defRPr>
            </a:lvl1pPr>
          </a:lstStyle>
          <a:p>
            <a:pPr defTabSz="457200">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cs typeface="+mn-cs"/>
              </a:defRPr>
            </a:lvl1pPr>
          </a:lstStyle>
          <a:p>
            <a:pPr defTabSz="457200">
              <a:defRPr/>
            </a:pPr>
            <a:fld id="{2AD3D7CA-7BD8-4738-B6AB-718737AA462A}" type="slidenum">
              <a:rPr lang="zh-CN" altLang="en-US" smtClean="0"/>
              <a:pPr defTabSz="457200">
                <a:defRPr/>
              </a:pPr>
              <a:t>‹#›</a:t>
            </a:fld>
            <a:endParaRPr lang="zh-CN" altLang="en-US"/>
          </a:p>
        </p:txBody>
      </p:sp>
    </p:spTree>
    <p:extLst>
      <p:ext uri="{BB962C8B-B14F-4D97-AF65-F5344CB8AC3E}">
        <p14:creationId xmlns:p14="http://schemas.microsoft.com/office/powerpoint/2010/main" val="2950221291"/>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preserve="1" userDrawn="1">
  <p:cSld name="2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699229"/>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6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16"/>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2718121"/>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2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16632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056706"/>
      </p:ext>
    </p:extLst>
  </p:cSld>
  <p:clrMapOvr>
    <a:masterClrMapping/>
  </p:clrMapOvr>
  <p:timing>
    <p:tnLst>
      <p:par>
        <p:cTn id="1" dur="indefinite" restart="never" nodeType="tmRoot"/>
      </p:par>
    </p:tnLst>
  </p:timing>
</p:sldLayout>
</file>

<file path=ppt/slideLayouts/slideLayout820.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3ACFC516-0EBD-4852-9DFD-FFC809B16810}" type="datetimeFigureOut">
              <a:rPr lang="zh-CN" altLang="en-US" smtClean="0"/>
              <a:pPr defTabSz="457200">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855DB59F-0B7A-4009-ADD8-CBB6E0E22669}" type="slidenum">
              <a:rPr lang="zh-CN" altLang="en-US" smtClean="0"/>
              <a:pPr defTabSz="457200">
                <a:defRPr/>
              </a:pPr>
              <a:t>‹#›</a:t>
            </a:fld>
            <a:endParaRPr lang="zh-CN" altLang="en-US"/>
          </a:p>
        </p:txBody>
      </p:sp>
    </p:spTree>
    <p:extLst>
      <p:ext uri="{BB962C8B-B14F-4D97-AF65-F5344CB8AC3E}">
        <p14:creationId xmlns:p14="http://schemas.microsoft.com/office/powerpoint/2010/main" val="2331269460"/>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smtClean="0"/>
              <a:pPr defTabSz="457200">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smtClean="0"/>
              <a:pPr defTabSz="457200">
                <a:defRPr/>
              </a:pPr>
              <a:t>‹#›</a:t>
            </a:fld>
            <a:endParaRPr lang="zh-CN" altLang="en-US"/>
          </a:p>
        </p:txBody>
      </p:sp>
    </p:spTree>
    <p:extLst>
      <p:ext uri="{BB962C8B-B14F-4D97-AF65-F5344CB8AC3E}">
        <p14:creationId xmlns:p14="http://schemas.microsoft.com/office/powerpoint/2010/main" val="1652484101"/>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smtClean="0"/>
              <a:pPr defTabSz="457200">
                <a:defRPr/>
              </a:pPr>
              <a:t>2025/11/28</a:t>
            </a:fld>
            <a:endParaRPr lang="zh-CN" altLang="en-US"/>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smtClean="0"/>
              <a:pPr defTabSz="457200">
                <a:defRPr/>
              </a:pPr>
              <a:t>‹#›</a:t>
            </a:fld>
            <a:endParaRPr lang="zh-CN" altLang="en-US"/>
          </a:p>
        </p:txBody>
      </p:sp>
    </p:spTree>
    <p:extLst>
      <p:ext uri="{BB962C8B-B14F-4D97-AF65-F5344CB8AC3E}">
        <p14:creationId xmlns:p14="http://schemas.microsoft.com/office/powerpoint/2010/main" val="1548587447"/>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89870882"/>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596532864"/>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18243380"/>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89272514"/>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03486621"/>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104951205"/>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501203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914279539"/>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7223423"/>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112061954"/>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94768348"/>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23830260"/>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778926"/>
      </p:ext>
    </p:extLst>
  </p:cSld>
  <p:clrMapOvr>
    <a:masterClrMapping/>
  </p:clrMapOvr>
  <p:timing>
    <p:tnLst>
      <p:par>
        <p:cTn id="1" dur="indefinite" restart="never" nodeType="tmRoot"/>
      </p:par>
    </p:tnLst>
  </p:timing>
</p:sldLayout>
</file>

<file path=ppt/slideLayouts/slideLayout8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52775389"/>
      </p:ext>
    </p:extLst>
  </p:cSld>
  <p:clrMapOvr>
    <a:masterClrMapping/>
  </p:clrMapOvr>
  <p:hf hdr="0" ftr="0" dt="0"/>
</p:sldLayout>
</file>

<file path=ppt/slideLayouts/slideLayout8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40079372"/>
      </p:ext>
    </p:extLst>
  </p:cSld>
  <p:clrMapOvr>
    <a:masterClrMapping/>
  </p:clrMapOvr>
  <p:hf hdr="0" ftr="0" dt="0"/>
</p:sldLayout>
</file>

<file path=ppt/slideLayouts/slideLayout8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70213197"/>
      </p:ext>
    </p:extLst>
  </p:cSld>
  <p:clrMapOvr>
    <a:masterClrMapping/>
  </p:clrMapOvr>
  <p:hf hdr="0" ftr="0" dt="0"/>
</p:sldLayout>
</file>

<file path=ppt/slideLayouts/slideLayout8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11/28/2025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86280016"/>
      </p:ext>
    </p:extLst>
  </p:cSld>
  <p:clrMapOvr>
    <a:masterClrMapping/>
  </p:clrMapOvr>
  <p:hf hdr="0" ftr="0" dt="0"/>
</p:sldLayout>
</file>

<file path=ppt/slideLayouts/slideLayout8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11/28/2025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09364054"/>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589642"/>
      </p:ext>
    </p:extLst>
  </p:cSld>
  <p:clrMapOvr>
    <a:masterClrMapping/>
  </p:clrMapOvr>
  <p:timing>
    <p:tnLst>
      <p:par>
        <p:cTn id="1" dur="indefinite" restart="never" nodeType="tmRoot"/>
      </p:par>
    </p:tnLst>
  </p:timing>
</p:sldLayout>
</file>

<file path=ppt/slideLayouts/slideLayout8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11/28/2025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06912702"/>
      </p:ext>
    </p:extLst>
  </p:cSld>
  <p:clrMapOvr>
    <a:masterClrMapping/>
  </p:clrMapOvr>
  <p:hf hdr="0" ftr="0" dt="0"/>
</p:sldLayout>
</file>

<file path=ppt/slideLayouts/slideLayout8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62008496"/>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77387663"/>
      </p:ext>
    </p:extLst>
  </p:cSld>
  <p:clrMapOvr>
    <a:masterClrMapping/>
  </p:clrMapOvr>
  <p:hf hdr="0" ftr="0" dt="0"/>
</p:sldLayout>
</file>

<file path=ppt/slideLayouts/slideLayout8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38211170"/>
      </p:ext>
    </p:extLst>
  </p:cSld>
  <p:clrMapOvr>
    <a:masterClrMapping/>
  </p:clrMapOvr>
  <p:hf hdr="0" ftr="0" dt="0"/>
</p:sldLayout>
</file>

<file path=ppt/slideLayouts/slideLayout8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71751228"/>
      </p:ext>
    </p:extLst>
  </p:cSld>
  <p:clrMapOvr>
    <a:masterClrMapping/>
  </p:clrMapOvr>
  <p:hf hdr="0" ftr="0" dt="0"/>
</p:sldLayout>
</file>

<file path=ppt/slideLayouts/slideLayout8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28541461"/>
      </p:ext>
    </p:extLst>
  </p:cSld>
  <p:clrMapOvr>
    <a:masterClrMapping/>
  </p:clrMapOvr>
  <p:hf hdr="0" ftr="0" dt="0"/>
</p:sldLayout>
</file>

<file path=ppt/slideLayouts/slideLayout84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3622091"/>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487839"/>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98011"/>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7004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48637100"/>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223444"/>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437125"/>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125031"/>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4652349"/>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3322"/>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5957601"/>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8484195"/>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540829"/>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36860"/>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42232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3594448"/>
      </p:ext>
    </p:extLst>
  </p:cSld>
  <p:clrMapOvr>
    <a:masterClrMapping/>
  </p:clrMapOvr>
  <p:timing>
    <p:tnLst>
      <p:par>
        <p:cTn id="1" dur="indefinite" restart="never" nodeType="tmRoot"/>
      </p:par>
    </p:tnLst>
  </p:timing>
</p:sldLayout>
</file>

<file path=ppt/slideLayouts/slideLayout86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575411"/>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094699"/>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061688"/>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611690"/>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24339"/>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612943"/>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051357"/>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9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34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46763238"/>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99" y="2895603"/>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1564191"/>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87"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99"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736556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635951"/>
      </p:ext>
    </p:extLst>
  </p:cSld>
  <p:clrMapOvr>
    <a:masterClrMapping/>
  </p:clrMapOvr>
  <p:timing>
    <p:tnLst>
      <p:par>
        <p:cTn id="1" dur="indefinite" restart="never" nodeType="tmRoot"/>
      </p:par>
    </p:tnLst>
  </p:timing>
</p:sldLayout>
</file>

<file path=ppt/slideLayouts/slideLayout87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90" y="188273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03410867"/>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60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8" y="184060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59843563"/>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7"/>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07469388"/>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C89D2BB-75E8-45D7-9242-6876D15BC503}"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DB1A2D8-C8BC-4541-80CF-C2DB3F388342}"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564849431"/>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085124"/>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84ABF3C9-7F20-47F6-A667-B0869343791E}"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E9F0A754-1286-4464-B7A5-7647449DA54E}"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51681286"/>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099946"/>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92566870-E835-4F0B-B868-8C3B82765B5E}"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AAD7333-FD70-45F2-B042-2833887E04B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677278207"/>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413777"/>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77C0D725-6462-481E-B41F-ADDF0CE1DC83}"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EB892B3-2BD8-426C-92F0-9DAA21B97F7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5023593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960"/>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412"/>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06539158"/>
      </p:ext>
    </p:extLst>
  </p:cSld>
  <p:clrMapOvr>
    <a:masterClrMapping/>
  </p:clrMapOvr>
  <p:timing>
    <p:tnLst>
      <p:par>
        <p:cTn id="1" dur="indefinite" restart="never" nodeType="tmRoot"/>
      </p:par>
    </p:tnLst>
  </p:timing>
</p:sldLayout>
</file>

<file path=ppt/slideLayouts/slideLayout880.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756407"/>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CD4BE8DC-A5AE-4B28-93CD-F7E922693D7F}"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64EA971-51C8-4D40-9104-C2D6D392FD64}"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716472557"/>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666436"/>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446211"/>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9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34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08626360"/>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99" y="2895603"/>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81849293"/>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87"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99"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37874432"/>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90" y="188273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718167662"/>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60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8" y="184060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788763293"/>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7"/>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973480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99" y="2895603"/>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8729933"/>
      </p:ext>
    </p:extLst>
  </p:cSld>
  <p:clrMapOvr>
    <a:masterClrMapping/>
  </p:clrMapOvr>
  <p:timing>
    <p:tnLst>
      <p:par>
        <p:cTn id="1" dur="indefinite" restart="never" nodeType="tmRoot"/>
      </p:par>
    </p:tnLst>
  </p:timing>
</p:sldLayout>
</file>

<file path=ppt/slideLayouts/slideLayout890.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1A81D40-BEA5-4D12-8248-7FCF1150A9ED}"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2A4AF37-AEE7-4706-BAD4-3518FA38794D}"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033915690"/>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452404"/>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2E46E86-2852-4585-8610-4BD3BEFA1DD9}"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79DE76A-7388-4B3E-BD19-DAE2CA49629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864656133"/>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111529"/>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BE3F0864-DD6C-4E1E-BAC1-B61E68A12C82}"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19B7344-0D2A-4FEA-80E2-740B1AA819B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453793391"/>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599801"/>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8FB40A62-2D95-4C79-9D4C-7AC24E84606D}"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C62FD14C-AADB-413A-BEEC-EA838E812D5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522083905"/>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977395"/>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5FD88100-7459-4881-960C-44A228EB7691}"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7A775CD-1BE8-4103-9AAB-BCB2F89CF12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60990737"/>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530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2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68"/>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7AB14BE-0250-469E-B9AC-DE0C1B6F557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38AF40E-712A-4E59-AD53-7FDF96891F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F7D88E9-CBC3-464A-9145-FF0F109E293A}"/>
              </a:ext>
            </a:extLst>
          </p:cNvPr>
          <p:cNvSpPr>
            <a:spLocks noGrp="1"/>
          </p:cNvSpPr>
          <p:nvPr>
            <p:ph type="sldNum" sz="quarter" idx="12"/>
          </p:nvPr>
        </p:nvSpPr>
        <p:spPr/>
        <p:txBody>
          <a:bodyPr/>
          <a:lstStyle>
            <a:lvl1pPr>
              <a:defRPr/>
            </a:lvl1pPr>
          </a:lstStyle>
          <a:p>
            <a:fld id="{235370D7-05F6-492B-9B56-94F784CD457B}" type="slidenum">
              <a:rPr lang="en-US" altLang="en-US"/>
              <a:pPr/>
              <a:t>‹#›</a:t>
            </a:fld>
            <a:endParaRPr lang="en-US" altLang="en-US"/>
          </a:p>
        </p:txBody>
      </p:sp>
    </p:spTree>
    <p:extLst>
      <p:ext uri="{BB962C8B-B14F-4D97-AF65-F5344CB8AC3E}">
        <p14:creationId xmlns:p14="http://schemas.microsoft.com/office/powerpoint/2010/main" val="41868412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87"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99"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523060048"/>
      </p:ext>
    </p:extLst>
  </p:cSld>
  <p:clrMapOvr>
    <a:masterClrMapping/>
  </p:clrMapOvr>
  <p:timing>
    <p:tnLst>
      <p:par>
        <p:cTn id="1" dur="indefinite" restart="never" nodeType="tmRoot"/>
      </p:par>
    </p:tnLst>
  </p:timing>
</p:sldLayout>
</file>

<file path=ppt/slideLayouts/slideLayout900.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D71C09B-9169-43A7-AE08-07DC5109D0C2}"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8E2A99F-DB68-4141-B21E-0090637B50D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017590079"/>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86B3C62F-9E7E-43BB-A33E-8B807794C7BC}"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187A455-E9A3-4661-A179-E206F696B149}"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132072599"/>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837826"/>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15"/>
            <a:ext cx="12700000"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4934261"/>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7569417"/>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466AED1-E2C4-40F5-B66D-B1360615CCB2}"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68C6355-F990-4C3F-9220-86EBC7BFE36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650873392"/>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531639E-A1D1-4F17-ABF6-DD7C58E0DD6D}"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FBD971E-A6D1-4A12-AD9A-5B1AA53145D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573891423"/>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2182973"/>
      </p:ext>
    </p:extLst>
  </p:cSld>
  <p:clrMapOvr>
    <a:masterClrMapping/>
  </p:clrMapOvr>
  <p:transition spd="slow" advClick="0" advTm="0">
    <p:random/>
  </p:transition>
</p:sldLayout>
</file>

<file path=ppt/slideLayouts/slideLayout90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7BBBA20-3BAC-47C6-9D2A-989600874E53}"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C84B8931-1749-46BF-B646-478D157855D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780806877"/>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75215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95" y="188273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95466004"/>
      </p:ext>
    </p:extLst>
  </p:cSld>
  <p:clrMapOvr>
    <a:masterClrMapping/>
  </p:clrMapOvr>
  <p:timing>
    <p:tnLst>
      <p:par>
        <p:cTn id="1" dur="indefinite" restart="never" nodeType="tmRoot"/>
      </p:par>
    </p:tnLst>
  </p:timing>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15"/>
            <a:ext cx="12700000"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5265203"/>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2516571"/>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3230004"/>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15"/>
            <a:ext cx="12700000"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7575850"/>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228429"/>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725" y="6042095"/>
            <a:ext cx="911225"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fld id="{0E41D17C-A7B6-4582-9221-DA1132CA2162}" type="datetimeFigureOut">
              <a:rPr lang="zh-CN" altLang="en-US"/>
              <a:pPr>
                <a:defRPr/>
              </a:pPr>
              <a:t>2025/11/28</a:t>
            </a:fld>
            <a:endParaRPr lang="zh-CN" altLang="en-US"/>
          </a:p>
        </p:txBody>
      </p:sp>
      <p:sp>
        <p:nvSpPr>
          <p:cNvPr id="3" name="页脚占位符 3"/>
          <p:cNvSpPr>
            <a:spLocks noGrp="1"/>
          </p:cNvSpPr>
          <p:nvPr>
            <p:ph type="ftr" sz="quarter" idx="11"/>
          </p:nvPr>
        </p:nvSpPr>
        <p:spPr>
          <a:xfrm>
            <a:off x="677886" y="6042095"/>
            <a:ext cx="6297612"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589987" y="6042095"/>
            <a:ext cx="6842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A45AB896-5AFE-4ADA-A7A2-41F6F9E7C2B0}"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1238578300"/>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725" y="6042095"/>
            <a:ext cx="911225"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fld id="{71892CF4-D6CD-4088-9A45-96AC8C7E4C78}" type="datetimeFigureOut">
              <a:rPr lang="zh-CN" altLang="en-US"/>
              <a:pPr>
                <a:defRPr/>
              </a:pPr>
              <a:t>2025/11/28</a:t>
            </a:fld>
            <a:endParaRPr lang="zh-CN" altLang="en-US"/>
          </a:p>
        </p:txBody>
      </p:sp>
      <p:sp>
        <p:nvSpPr>
          <p:cNvPr id="3" name="页脚占位符 3"/>
          <p:cNvSpPr>
            <a:spLocks noGrp="1"/>
          </p:cNvSpPr>
          <p:nvPr>
            <p:ph type="ftr" sz="quarter" idx="11"/>
          </p:nvPr>
        </p:nvSpPr>
        <p:spPr>
          <a:xfrm>
            <a:off x="677886" y="6042095"/>
            <a:ext cx="6297612"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589987" y="6042095"/>
            <a:ext cx="684212"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227BC5A4-D161-4DC3-86CE-A3E082BB1FC4}"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593738199"/>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8119439"/>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15"/>
            <a:ext cx="12700000"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1246483"/>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62767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667"/>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667"/>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99556417"/>
      </p:ext>
    </p:extLst>
  </p:cSld>
  <p:clrMapOvr>
    <a:masterClrMapping/>
  </p:clrMapOvr>
  <p:timing>
    <p:tnLst>
      <p:par>
        <p:cTn id="1" dur="indefinite" restart="never" nodeType="tmRoot"/>
      </p:par>
    </p:tnLst>
  </p:timing>
</p:sldLayout>
</file>

<file path=ppt/slideLayouts/slideLayout92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294042"/>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849656"/>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58396"/>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518764"/>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127362"/>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242050"/>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457426"/>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164840"/>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3399700"/>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3810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7"/>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70191571"/>
      </p:ext>
    </p:extLst>
  </p:cSld>
  <p:clrMapOvr>
    <a:masterClrMapping/>
  </p:clrMapOvr>
  <p:timing>
    <p:tnLst>
      <p:par>
        <p:cTn id="1" dur="indefinite" restart="never" nodeType="tmRoot"/>
      </p:par>
    </p:tnLst>
  </p:timing>
</p:sldLayout>
</file>

<file path=ppt/slideLayouts/slideLayout930.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620888"/>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895055"/>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781327"/>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229943"/>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08028"/>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002371"/>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952946"/>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177151"/>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008684"/>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0743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7117090"/>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288990"/>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9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34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06540222"/>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99" y="2895603"/>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39654455"/>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87"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99"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26112816"/>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90" y="188273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65295079"/>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60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8" y="184060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13229154"/>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7"/>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83227461"/>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6AC8C334-D614-4B06-B7A6-4ACA815B7CC4}"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567F20B-4BBE-4E86-A6CA-B7621C5FA24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661334"/>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863792"/>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EE7B261F-FEED-47DD-B45F-0135EC456ECE}"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9A6FEE4F-4003-439C-951B-85A10C87721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9640019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725574"/>
      </p:ext>
    </p:extLst>
  </p:cSld>
  <p:clrMapOvr>
    <a:masterClrMapping/>
  </p:clrMapOvr>
  <p:timing>
    <p:tnLst>
      <p:par>
        <p:cTn id="1" dur="indefinite" restart="never" nodeType="tmRoot"/>
      </p:par>
    </p:tnLst>
  </p:timing>
</p:sldLayout>
</file>

<file path=ppt/slideLayouts/slideLayout950.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604697"/>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6CF52F6-D978-4C6D-85B3-601B0619DA71}"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94279277-243A-4DA1-9EAD-91FE96E58D5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53858253"/>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988760"/>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3DDE3899-25CF-41F3-A029-9D33F408CCDE}"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7F15886-5B1D-4E0A-91BC-2C60A093433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868823929"/>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415525"/>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BE0ED26F-3FBF-4DEB-8B6D-43A1D2E116C8}"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D69FD38-4EDB-4D06-BA69-EB1128A2678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445048357"/>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081968"/>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624757"/>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9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34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4917030"/>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99" y="2895603"/>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125897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91331631"/>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87"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99"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23939021"/>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90" y="188273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1267505"/>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60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8" y="184060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04531971"/>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7"/>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83512789"/>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4E270CA8-D9DC-42A6-A60C-1EEC81146B5F}"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8C6DA618-8177-4B6B-921F-206B510ACD6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031273944"/>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538883"/>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31E4B382-E72A-4C63-A2B0-3BF5F75AAC3F}"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0405153-E86D-4B68-981F-93B38577CE7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823685501"/>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8282558"/>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817B522-E5E9-4BB2-AD4E-12F8198D5E4E}"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5BB10B0-B18C-474B-9055-56F0847C6E4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656638761"/>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0597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626046"/>
      </p:ext>
    </p:extLst>
  </p:cSld>
  <p:clrMapOvr>
    <a:masterClrMapping/>
  </p:clrMapOvr>
  <p:timing>
    <p:tnLst>
      <p:par>
        <p:cTn id="1" dur="indefinite" restart="never" nodeType="tmRoot"/>
      </p:par>
    </p:tnLst>
  </p:timing>
</p:sldLayout>
</file>

<file path=ppt/slideLayouts/slideLayout970.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C9DB525F-0DDF-4426-B992-5D17D7829737}"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FE1E898-D75F-4472-8C94-3EDA7F4BFB3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952877412"/>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330095"/>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1B5EF4B4-6A0B-4584-BC74-4C3726C9630B}"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29EFAC9-8494-4FE1-89B7-6760B9C4AE4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83406112"/>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2750579"/>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405F9364-0D0A-4C8B-81FB-AD49390705B6}"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27940DE-55D4-4586-A3DB-3759464640E2}"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117974694"/>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36A728-A6E9-4DE3-9F92-82E326451D2A}"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1D9E8ED-7350-4C36-81E3-7D16D7D61A7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620091779"/>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8193406"/>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15"/>
            <a:ext cx="12700000"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201811"/>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8824962"/>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5092EE8-5F06-414F-A633-799B69F7934F}"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8DE4BD27-1CD7-4132-B0B2-94796A010A0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9398726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87"/>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smtClean="0"/>
              <a:pPr defTabSz="914377">
                <a:defRPr/>
              </a:pPr>
              <a:t>2025/11/28</a:t>
            </a:fld>
            <a:endParaRPr lang="zh-CN" altLang="en-US" sz="1867"/>
          </a:p>
        </p:txBody>
      </p:sp>
      <p:sp>
        <p:nvSpPr>
          <p:cNvPr id="3" name="页脚占位符 3"/>
          <p:cNvSpPr>
            <a:spLocks noGrp="1"/>
          </p:cNvSpPr>
          <p:nvPr>
            <p:ph type="ftr" sz="quarter" idx="11"/>
          </p:nvPr>
        </p:nvSpPr>
        <p:spPr>
          <a:xfrm>
            <a:off x="4038600" y="6356487"/>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487"/>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55979208"/>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EB2C684E-FA8A-4C13-95AC-D0E362B7C118}"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DC9590B-73CA-49C3-AEEF-9ECAC95F046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038589463"/>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553652"/>
      </p:ext>
    </p:extLst>
  </p:cSld>
  <p:clrMapOvr>
    <a:masterClrMapping/>
  </p:clrMapOvr>
  <p:transition spd="slow" advClick="0" advTm="0">
    <p:random/>
  </p:transition>
</p:sldLayout>
</file>

<file path=ppt/slideLayouts/slideLayout982.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423"/>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9820FC5-10B2-48F3-86B9-A6539EF6B073}" type="datetimeFigureOut">
              <a:rPr lang="zh-CN" altLang="en-US"/>
              <a:pPr>
                <a:defRPr/>
              </a:pPr>
              <a:t>2025/11/28</a:t>
            </a:fld>
            <a:endParaRPr lang="zh-CN" altLang="en-US"/>
          </a:p>
        </p:txBody>
      </p:sp>
      <p:sp>
        <p:nvSpPr>
          <p:cNvPr id="3" name="页脚占位符 3"/>
          <p:cNvSpPr>
            <a:spLocks noGrp="1"/>
          </p:cNvSpPr>
          <p:nvPr>
            <p:ph type="ftr" sz="quarter" idx="11"/>
          </p:nvPr>
        </p:nvSpPr>
        <p:spPr>
          <a:xfrm>
            <a:off x="4038600" y="6356423"/>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423"/>
            <a:ext cx="27432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1CB295D-348B-4F07-9519-26CE6AF1192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565829270"/>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725" y="6042095"/>
            <a:ext cx="911225"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FBBCCF26-9A01-44A0-A427-BB3922BB0ABD}" type="datetimeFigureOut">
              <a:rPr lang="zh-CN" altLang="en-US"/>
              <a:pPr>
                <a:defRPr/>
              </a:pPr>
              <a:t>2025/11/28</a:t>
            </a:fld>
            <a:endParaRPr lang="zh-CN" altLang="en-US"/>
          </a:p>
        </p:txBody>
      </p:sp>
      <p:sp>
        <p:nvSpPr>
          <p:cNvPr id="3" name="页脚占位符 3"/>
          <p:cNvSpPr>
            <a:spLocks noGrp="1"/>
          </p:cNvSpPr>
          <p:nvPr>
            <p:ph type="ftr" sz="quarter" idx="11"/>
          </p:nvPr>
        </p:nvSpPr>
        <p:spPr>
          <a:xfrm>
            <a:off x="677886" y="6042095"/>
            <a:ext cx="6297612"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589987" y="6042095"/>
            <a:ext cx="684212"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0519541-B684-4A88-B9AB-B957D5A7D49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167498048"/>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330010"/>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725" y="6042095"/>
            <a:ext cx="911225"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311C2764-9899-420E-8341-F947E9F99948}" type="datetimeFigureOut">
              <a:rPr lang="zh-CN" altLang="en-US"/>
              <a:pPr>
                <a:defRPr/>
              </a:pPr>
              <a:t>2025/11/28</a:t>
            </a:fld>
            <a:endParaRPr lang="zh-CN" altLang="en-US"/>
          </a:p>
        </p:txBody>
      </p:sp>
      <p:sp>
        <p:nvSpPr>
          <p:cNvPr id="3" name="页脚占位符 3"/>
          <p:cNvSpPr>
            <a:spLocks noGrp="1"/>
          </p:cNvSpPr>
          <p:nvPr>
            <p:ph type="ftr" sz="quarter" idx="11"/>
          </p:nvPr>
        </p:nvSpPr>
        <p:spPr>
          <a:xfrm>
            <a:off x="677886" y="6042095"/>
            <a:ext cx="6297612"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589987" y="6042095"/>
            <a:ext cx="684212"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168ED73-5D7D-43E1-AC63-AEF3E18F78C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145774401"/>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639743"/>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725" y="6042095"/>
            <a:ext cx="911225"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D5B2D788-DCEE-486B-A063-E5AFB0F594A5}" type="datetimeFigureOut">
              <a:rPr lang="zh-CN" altLang="en-US"/>
              <a:pPr>
                <a:defRPr/>
              </a:pPr>
              <a:t>2025/11/28</a:t>
            </a:fld>
            <a:endParaRPr lang="zh-CN" altLang="en-US"/>
          </a:p>
        </p:txBody>
      </p:sp>
      <p:sp>
        <p:nvSpPr>
          <p:cNvPr id="3" name="页脚占位符 3"/>
          <p:cNvSpPr>
            <a:spLocks noGrp="1"/>
          </p:cNvSpPr>
          <p:nvPr>
            <p:ph type="ftr" sz="quarter" idx="11"/>
          </p:nvPr>
        </p:nvSpPr>
        <p:spPr>
          <a:xfrm>
            <a:off x="677886" y="6042095"/>
            <a:ext cx="6297612"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589987" y="6042095"/>
            <a:ext cx="684212"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A34BD50-84FA-4B91-9F14-FA015366918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901454944"/>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404962"/>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725" y="6042095"/>
            <a:ext cx="911225"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C8EAE5AE-C6E3-4D1F-BD55-BB1F8BF35E99}" type="datetimeFigureOut">
              <a:rPr lang="zh-CN" altLang="en-US"/>
              <a:pPr>
                <a:defRPr/>
              </a:pPr>
              <a:t>2025/11/28</a:t>
            </a:fld>
            <a:endParaRPr lang="zh-CN" altLang="en-US"/>
          </a:p>
        </p:txBody>
      </p:sp>
      <p:sp>
        <p:nvSpPr>
          <p:cNvPr id="3" name="页脚占位符 3"/>
          <p:cNvSpPr>
            <a:spLocks noGrp="1"/>
          </p:cNvSpPr>
          <p:nvPr>
            <p:ph type="ftr" sz="quarter" idx="11"/>
          </p:nvPr>
        </p:nvSpPr>
        <p:spPr>
          <a:xfrm>
            <a:off x="677886" y="6042095"/>
            <a:ext cx="6297612"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589987" y="6042095"/>
            <a:ext cx="684212"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F2ABD87-7633-479E-AA68-480119A8BF3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3498220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779077"/>
      </p:ext>
    </p:extLst>
  </p:cSld>
  <p:clrMapOvr>
    <a:masterClrMapping/>
  </p:clrMapOvr>
  <p:timing>
    <p:tnLst>
      <p:par>
        <p:cTn id="1" dur="indefinite" restart="never" nodeType="tmRoot"/>
      </p:par>
    </p:tnLst>
  </p:timing>
</p:sldLayout>
</file>

<file path=ppt/slideLayouts/slideLayout990.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814479"/>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725" y="6042095"/>
            <a:ext cx="911225"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F0B6F82E-40C9-47D4-AD10-EEF28320E306}" type="datetimeFigureOut">
              <a:rPr lang="zh-CN" altLang="en-US"/>
              <a:pPr>
                <a:defRPr/>
              </a:pPr>
              <a:t>2025/11/28</a:t>
            </a:fld>
            <a:endParaRPr lang="zh-CN" altLang="en-US"/>
          </a:p>
        </p:txBody>
      </p:sp>
      <p:sp>
        <p:nvSpPr>
          <p:cNvPr id="3" name="页脚占位符 3"/>
          <p:cNvSpPr>
            <a:spLocks noGrp="1"/>
          </p:cNvSpPr>
          <p:nvPr>
            <p:ph type="ftr" sz="quarter" idx="11"/>
          </p:nvPr>
        </p:nvSpPr>
        <p:spPr>
          <a:xfrm>
            <a:off x="677886" y="6042095"/>
            <a:ext cx="6297612"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589987" y="6042095"/>
            <a:ext cx="684212"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6504B24-F866-48E4-9A9A-DEB8724D9F5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405565057"/>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348919"/>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17681"/>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4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34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58420598"/>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99" y="2895603"/>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19329290"/>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87"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99"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43356343"/>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90" y="188273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50052020"/>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60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8" y="184060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56196925"/>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7"/>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6590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155.xml"/><Relationship Id="rId671" Type="http://schemas.openxmlformats.org/officeDocument/2006/relationships/slideLayout" Target="../slideLayouts/slideLayout709.xml"/><Relationship Id="rId769" Type="http://schemas.openxmlformats.org/officeDocument/2006/relationships/slideLayout" Target="../slideLayouts/slideLayout807.xml"/><Relationship Id="rId21" Type="http://schemas.openxmlformats.org/officeDocument/2006/relationships/slideLayout" Target="../slideLayouts/slideLayout59.xml"/><Relationship Id="rId324" Type="http://schemas.openxmlformats.org/officeDocument/2006/relationships/slideLayout" Target="../slideLayouts/slideLayout362.xml"/><Relationship Id="rId531" Type="http://schemas.openxmlformats.org/officeDocument/2006/relationships/slideLayout" Target="../slideLayouts/slideLayout569.xml"/><Relationship Id="rId629" Type="http://schemas.openxmlformats.org/officeDocument/2006/relationships/slideLayout" Target="../slideLayouts/slideLayout667.xml"/><Relationship Id="rId170" Type="http://schemas.openxmlformats.org/officeDocument/2006/relationships/slideLayout" Target="../slideLayouts/slideLayout208.xml"/><Relationship Id="rId268" Type="http://schemas.openxmlformats.org/officeDocument/2006/relationships/slideLayout" Target="../slideLayouts/slideLayout306.xml"/><Relationship Id="rId475" Type="http://schemas.openxmlformats.org/officeDocument/2006/relationships/slideLayout" Target="../slideLayouts/slideLayout513.xml"/><Relationship Id="rId682" Type="http://schemas.openxmlformats.org/officeDocument/2006/relationships/slideLayout" Target="../slideLayouts/slideLayout720.xml"/><Relationship Id="rId32" Type="http://schemas.openxmlformats.org/officeDocument/2006/relationships/slideLayout" Target="../slideLayouts/slideLayout70.xml"/><Relationship Id="rId128" Type="http://schemas.openxmlformats.org/officeDocument/2006/relationships/slideLayout" Target="../slideLayouts/slideLayout166.xml"/><Relationship Id="rId335" Type="http://schemas.openxmlformats.org/officeDocument/2006/relationships/slideLayout" Target="../slideLayouts/slideLayout373.xml"/><Relationship Id="rId542" Type="http://schemas.openxmlformats.org/officeDocument/2006/relationships/slideLayout" Target="../slideLayouts/slideLayout580.xml"/><Relationship Id="rId181" Type="http://schemas.openxmlformats.org/officeDocument/2006/relationships/slideLayout" Target="../slideLayouts/slideLayout219.xml"/><Relationship Id="rId402" Type="http://schemas.openxmlformats.org/officeDocument/2006/relationships/slideLayout" Target="../slideLayouts/slideLayout440.xml"/><Relationship Id="rId279" Type="http://schemas.openxmlformats.org/officeDocument/2006/relationships/slideLayout" Target="../slideLayouts/slideLayout317.xml"/><Relationship Id="rId486" Type="http://schemas.openxmlformats.org/officeDocument/2006/relationships/slideLayout" Target="../slideLayouts/slideLayout524.xml"/><Relationship Id="rId693" Type="http://schemas.openxmlformats.org/officeDocument/2006/relationships/slideLayout" Target="../slideLayouts/slideLayout731.xml"/><Relationship Id="rId707" Type="http://schemas.openxmlformats.org/officeDocument/2006/relationships/slideLayout" Target="../slideLayouts/slideLayout745.xml"/><Relationship Id="rId43" Type="http://schemas.openxmlformats.org/officeDocument/2006/relationships/slideLayout" Target="../slideLayouts/slideLayout81.xml"/><Relationship Id="rId139" Type="http://schemas.openxmlformats.org/officeDocument/2006/relationships/slideLayout" Target="../slideLayouts/slideLayout177.xml"/><Relationship Id="rId346" Type="http://schemas.openxmlformats.org/officeDocument/2006/relationships/slideLayout" Target="../slideLayouts/slideLayout384.xml"/><Relationship Id="rId553" Type="http://schemas.openxmlformats.org/officeDocument/2006/relationships/slideLayout" Target="../slideLayouts/slideLayout591.xml"/><Relationship Id="rId760" Type="http://schemas.openxmlformats.org/officeDocument/2006/relationships/slideLayout" Target="../slideLayouts/slideLayout798.xml"/><Relationship Id="rId192" Type="http://schemas.openxmlformats.org/officeDocument/2006/relationships/slideLayout" Target="../slideLayouts/slideLayout230.xml"/><Relationship Id="rId206" Type="http://schemas.openxmlformats.org/officeDocument/2006/relationships/slideLayout" Target="../slideLayouts/slideLayout244.xml"/><Relationship Id="rId413" Type="http://schemas.openxmlformats.org/officeDocument/2006/relationships/slideLayout" Target="../slideLayouts/slideLayout451.xml"/><Relationship Id="rId497" Type="http://schemas.openxmlformats.org/officeDocument/2006/relationships/slideLayout" Target="../slideLayouts/slideLayout535.xml"/><Relationship Id="rId620" Type="http://schemas.openxmlformats.org/officeDocument/2006/relationships/slideLayout" Target="../slideLayouts/slideLayout658.xml"/><Relationship Id="rId718" Type="http://schemas.openxmlformats.org/officeDocument/2006/relationships/slideLayout" Target="../slideLayouts/slideLayout756.xml"/><Relationship Id="rId357" Type="http://schemas.openxmlformats.org/officeDocument/2006/relationships/slideLayout" Target="../slideLayouts/slideLayout395.xml"/><Relationship Id="rId54" Type="http://schemas.openxmlformats.org/officeDocument/2006/relationships/slideLayout" Target="../slideLayouts/slideLayout92.xml"/><Relationship Id="rId217" Type="http://schemas.openxmlformats.org/officeDocument/2006/relationships/slideLayout" Target="../slideLayouts/slideLayout255.xml"/><Relationship Id="rId564" Type="http://schemas.openxmlformats.org/officeDocument/2006/relationships/slideLayout" Target="../slideLayouts/slideLayout602.xml"/><Relationship Id="rId771" Type="http://schemas.openxmlformats.org/officeDocument/2006/relationships/slideLayout" Target="../slideLayouts/slideLayout809.xml"/><Relationship Id="rId424" Type="http://schemas.openxmlformats.org/officeDocument/2006/relationships/slideLayout" Target="../slideLayouts/slideLayout462.xml"/><Relationship Id="rId631" Type="http://schemas.openxmlformats.org/officeDocument/2006/relationships/slideLayout" Target="../slideLayouts/slideLayout669.xml"/><Relationship Id="rId729" Type="http://schemas.openxmlformats.org/officeDocument/2006/relationships/slideLayout" Target="../slideLayouts/slideLayout767.xml"/><Relationship Id="rId270" Type="http://schemas.openxmlformats.org/officeDocument/2006/relationships/slideLayout" Target="../slideLayouts/slideLayout308.xml"/><Relationship Id="rId65" Type="http://schemas.openxmlformats.org/officeDocument/2006/relationships/slideLayout" Target="../slideLayouts/slideLayout103.xml"/><Relationship Id="rId130" Type="http://schemas.openxmlformats.org/officeDocument/2006/relationships/slideLayout" Target="../slideLayouts/slideLayout168.xml"/><Relationship Id="rId368" Type="http://schemas.openxmlformats.org/officeDocument/2006/relationships/slideLayout" Target="../slideLayouts/slideLayout406.xml"/><Relationship Id="rId575" Type="http://schemas.openxmlformats.org/officeDocument/2006/relationships/slideLayout" Target="../slideLayouts/slideLayout613.xml"/><Relationship Id="rId782" Type="http://schemas.openxmlformats.org/officeDocument/2006/relationships/slideLayout" Target="../slideLayouts/slideLayout820.xml"/><Relationship Id="rId228" Type="http://schemas.openxmlformats.org/officeDocument/2006/relationships/slideLayout" Target="../slideLayouts/slideLayout266.xml"/><Relationship Id="rId435" Type="http://schemas.openxmlformats.org/officeDocument/2006/relationships/slideLayout" Target="../slideLayouts/slideLayout473.xml"/><Relationship Id="rId642" Type="http://schemas.openxmlformats.org/officeDocument/2006/relationships/slideLayout" Target="../slideLayouts/slideLayout680.xml"/><Relationship Id="rId281" Type="http://schemas.openxmlformats.org/officeDocument/2006/relationships/slideLayout" Target="../slideLayouts/slideLayout319.xml"/><Relationship Id="rId502" Type="http://schemas.openxmlformats.org/officeDocument/2006/relationships/slideLayout" Target="../slideLayouts/slideLayout540.xml"/><Relationship Id="rId76" Type="http://schemas.openxmlformats.org/officeDocument/2006/relationships/slideLayout" Target="../slideLayouts/slideLayout114.xml"/><Relationship Id="rId141" Type="http://schemas.openxmlformats.org/officeDocument/2006/relationships/slideLayout" Target="../slideLayouts/slideLayout179.xml"/><Relationship Id="rId379" Type="http://schemas.openxmlformats.org/officeDocument/2006/relationships/slideLayout" Target="../slideLayouts/slideLayout417.xml"/><Relationship Id="rId586" Type="http://schemas.openxmlformats.org/officeDocument/2006/relationships/slideLayout" Target="../slideLayouts/slideLayout624.xml"/><Relationship Id="rId7" Type="http://schemas.openxmlformats.org/officeDocument/2006/relationships/slideLayout" Target="../slideLayouts/slideLayout45.xml"/><Relationship Id="rId239" Type="http://schemas.openxmlformats.org/officeDocument/2006/relationships/slideLayout" Target="../slideLayouts/slideLayout277.xml"/><Relationship Id="rId446" Type="http://schemas.openxmlformats.org/officeDocument/2006/relationships/slideLayout" Target="../slideLayouts/slideLayout484.xml"/><Relationship Id="rId653" Type="http://schemas.openxmlformats.org/officeDocument/2006/relationships/slideLayout" Target="../slideLayouts/slideLayout691.xml"/><Relationship Id="rId292" Type="http://schemas.openxmlformats.org/officeDocument/2006/relationships/slideLayout" Target="../slideLayouts/slideLayout330.xml"/><Relationship Id="rId306" Type="http://schemas.openxmlformats.org/officeDocument/2006/relationships/slideLayout" Target="../slideLayouts/slideLayout344.xml"/><Relationship Id="rId87" Type="http://schemas.openxmlformats.org/officeDocument/2006/relationships/slideLayout" Target="../slideLayouts/slideLayout125.xml"/><Relationship Id="rId513" Type="http://schemas.openxmlformats.org/officeDocument/2006/relationships/slideLayout" Target="../slideLayouts/slideLayout551.xml"/><Relationship Id="rId597" Type="http://schemas.openxmlformats.org/officeDocument/2006/relationships/slideLayout" Target="../slideLayouts/slideLayout635.xml"/><Relationship Id="rId720" Type="http://schemas.openxmlformats.org/officeDocument/2006/relationships/slideLayout" Target="../slideLayouts/slideLayout758.xml"/><Relationship Id="rId152" Type="http://schemas.openxmlformats.org/officeDocument/2006/relationships/slideLayout" Target="../slideLayouts/slideLayout190.xml"/><Relationship Id="rId457" Type="http://schemas.openxmlformats.org/officeDocument/2006/relationships/slideLayout" Target="../slideLayouts/slideLayout495.xml"/><Relationship Id="rId664" Type="http://schemas.openxmlformats.org/officeDocument/2006/relationships/slideLayout" Target="../slideLayouts/slideLayout702.xml"/><Relationship Id="rId14" Type="http://schemas.openxmlformats.org/officeDocument/2006/relationships/slideLayout" Target="../slideLayouts/slideLayout52.xml"/><Relationship Id="rId317" Type="http://schemas.openxmlformats.org/officeDocument/2006/relationships/slideLayout" Target="../slideLayouts/slideLayout355.xml"/><Relationship Id="rId524" Type="http://schemas.openxmlformats.org/officeDocument/2006/relationships/slideLayout" Target="../slideLayouts/slideLayout562.xml"/><Relationship Id="rId731" Type="http://schemas.openxmlformats.org/officeDocument/2006/relationships/slideLayout" Target="../slideLayouts/slideLayout769.xml"/><Relationship Id="rId98" Type="http://schemas.openxmlformats.org/officeDocument/2006/relationships/slideLayout" Target="../slideLayouts/slideLayout136.xml"/><Relationship Id="rId163" Type="http://schemas.openxmlformats.org/officeDocument/2006/relationships/slideLayout" Target="../slideLayouts/slideLayout201.xml"/><Relationship Id="rId370" Type="http://schemas.openxmlformats.org/officeDocument/2006/relationships/slideLayout" Target="../slideLayouts/slideLayout408.xml"/><Relationship Id="rId230" Type="http://schemas.openxmlformats.org/officeDocument/2006/relationships/slideLayout" Target="../slideLayouts/slideLayout268.xml"/><Relationship Id="rId468" Type="http://schemas.openxmlformats.org/officeDocument/2006/relationships/slideLayout" Target="../slideLayouts/slideLayout506.xml"/><Relationship Id="rId675" Type="http://schemas.openxmlformats.org/officeDocument/2006/relationships/slideLayout" Target="../slideLayouts/slideLayout713.xml"/><Relationship Id="rId25" Type="http://schemas.openxmlformats.org/officeDocument/2006/relationships/slideLayout" Target="../slideLayouts/slideLayout63.xml"/><Relationship Id="rId328" Type="http://schemas.openxmlformats.org/officeDocument/2006/relationships/slideLayout" Target="../slideLayouts/slideLayout366.xml"/><Relationship Id="rId535" Type="http://schemas.openxmlformats.org/officeDocument/2006/relationships/slideLayout" Target="../slideLayouts/slideLayout573.xml"/><Relationship Id="rId742" Type="http://schemas.openxmlformats.org/officeDocument/2006/relationships/slideLayout" Target="../slideLayouts/slideLayout780.xml"/><Relationship Id="rId174" Type="http://schemas.openxmlformats.org/officeDocument/2006/relationships/slideLayout" Target="../slideLayouts/slideLayout212.xml"/><Relationship Id="rId381" Type="http://schemas.openxmlformats.org/officeDocument/2006/relationships/slideLayout" Target="../slideLayouts/slideLayout419.xml"/><Relationship Id="rId602" Type="http://schemas.openxmlformats.org/officeDocument/2006/relationships/slideLayout" Target="../slideLayouts/slideLayout640.xml"/><Relationship Id="rId241" Type="http://schemas.openxmlformats.org/officeDocument/2006/relationships/slideLayout" Target="../slideLayouts/slideLayout279.xml"/><Relationship Id="rId479" Type="http://schemas.openxmlformats.org/officeDocument/2006/relationships/slideLayout" Target="../slideLayouts/slideLayout517.xml"/><Relationship Id="rId686" Type="http://schemas.openxmlformats.org/officeDocument/2006/relationships/slideLayout" Target="../slideLayouts/slideLayout724.xml"/><Relationship Id="rId36" Type="http://schemas.openxmlformats.org/officeDocument/2006/relationships/slideLayout" Target="../slideLayouts/slideLayout74.xml"/><Relationship Id="rId339" Type="http://schemas.openxmlformats.org/officeDocument/2006/relationships/slideLayout" Target="../slideLayouts/slideLayout377.xml"/><Relationship Id="rId546" Type="http://schemas.openxmlformats.org/officeDocument/2006/relationships/slideLayout" Target="../slideLayouts/slideLayout584.xml"/><Relationship Id="rId753" Type="http://schemas.openxmlformats.org/officeDocument/2006/relationships/slideLayout" Target="../slideLayouts/slideLayout791.xml"/><Relationship Id="rId101" Type="http://schemas.openxmlformats.org/officeDocument/2006/relationships/slideLayout" Target="../slideLayouts/slideLayout139.xml"/><Relationship Id="rId185" Type="http://schemas.openxmlformats.org/officeDocument/2006/relationships/slideLayout" Target="../slideLayouts/slideLayout223.xml"/><Relationship Id="rId406" Type="http://schemas.openxmlformats.org/officeDocument/2006/relationships/slideLayout" Target="../slideLayouts/slideLayout444.xml"/><Relationship Id="rId392" Type="http://schemas.openxmlformats.org/officeDocument/2006/relationships/slideLayout" Target="../slideLayouts/slideLayout430.xml"/><Relationship Id="rId613" Type="http://schemas.openxmlformats.org/officeDocument/2006/relationships/slideLayout" Target="../slideLayouts/slideLayout651.xml"/><Relationship Id="rId697" Type="http://schemas.openxmlformats.org/officeDocument/2006/relationships/slideLayout" Target="../slideLayouts/slideLayout735.xml"/><Relationship Id="rId252" Type="http://schemas.openxmlformats.org/officeDocument/2006/relationships/slideLayout" Target="../slideLayouts/slideLayout290.xml"/><Relationship Id="rId47" Type="http://schemas.openxmlformats.org/officeDocument/2006/relationships/slideLayout" Target="../slideLayouts/slideLayout85.xml"/><Relationship Id="rId112" Type="http://schemas.openxmlformats.org/officeDocument/2006/relationships/slideLayout" Target="../slideLayouts/slideLayout150.xml"/><Relationship Id="rId557" Type="http://schemas.openxmlformats.org/officeDocument/2006/relationships/slideLayout" Target="../slideLayouts/slideLayout595.xml"/><Relationship Id="rId764" Type="http://schemas.openxmlformats.org/officeDocument/2006/relationships/slideLayout" Target="../slideLayouts/slideLayout802.xml"/><Relationship Id="rId196" Type="http://schemas.openxmlformats.org/officeDocument/2006/relationships/slideLayout" Target="../slideLayouts/slideLayout234.xml"/><Relationship Id="rId417" Type="http://schemas.openxmlformats.org/officeDocument/2006/relationships/slideLayout" Target="../slideLayouts/slideLayout455.xml"/><Relationship Id="rId624" Type="http://schemas.openxmlformats.org/officeDocument/2006/relationships/slideLayout" Target="../slideLayouts/slideLayout662.xml"/><Relationship Id="rId263" Type="http://schemas.openxmlformats.org/officeDocument/2006/relationships/slideLayout" Target="../slideLayouts/slideLayout301.xml"/><Relationship Id="rId470" Type="http://schemas.openxmlformats.org/officeDocument/2006/relationships/slideLayout" Target="../slideLayouts/slideLayout508.xml"/><Relationship Id="rId58" Type="http://schemas.openxmlformats.org/officeDocument/2006/relationships/slideLayout" Target="../slideLayouts/slideLayout96.xml"/><Relationship Id="rId123" Type="http://schemas.openxmlformats.org/officeDocument/2006/relationships/slideLayout" Target="../slideLayouts/slideLayout161.xml"/><Relationship Id="rId330" Type="http://schemas.openxmlformats.org/officeDocument/2006/relationships/slideLayout" Target="../slideLayouts/slideLayout368.xml"/><Relationship Id="rId568" Type="http://schemas.openxmlformats.org/officeDocument/2006/relationships/slideLayout" Target="../slideLayouts/slideLayout606.xml"/><Relationship Id="rId775" Type="http://schemas.openxmlformats.org/officeDocument/2006/relationships/slideLayout" Target="../slideLayouts/slideLayout813.xml"/><Relationship Id="rId428" Type="http://schemas.openxmlformats.org/officeDocument/2006/relationships/slideLayout" Target="../slideLayouts/slideLayout466.xml"/><Relationship Id="rId635" Type="http://schemas.openxmlformats.org/officeDocument/2006/relationships/slideLayout" Target="../slideLayouts/slideLayout673.xml"/><Relationship Id="rId274" Type="http://schemas.openxmlformats.org/officeDocument/2006/relationships/slideLayout" Target="../slideLayouts/slideLayout312.xml"/><Relationship Id="rId481" Type="http://schemas.openxmlformats.org/officeDocument/2006/relationships/slideLayout" Target="../slideLayouts/slideLayout519.xml"/><Relationship Id="rId702" Type="http://schemas.openxmlformats.org/officeDocument/2006/relationships/slideLayout" Target="../slideLayouts/slideLayout740.xml"/><Relationship Id="rId69" Type="http://schemas.openxmlformats.org/officeDocument/2006/relationships/slideLayout" Target="../slideLayouts/slideLayout107.xml"/><Relationship Id="rId134" Type="http://schemas.openxmlformats.org/officeDocument/2006/relationships/slideLayout" Target="../slideLayouts/slideLayout172.xml"/><Relationship Id="rId579" Type="http://schemas.openxmlformats.org/officeDocument/2006/relationships/slideLayout" Target="../slideLayouts/slideLayout617.xml"/><Relationship Id="rId341" Type="http://schemas.openxmlformats.org/officeDocument/2006/relationships/slideLayout" Target="../slideLayouts/slideLayout379.xml"/><Relationship Id="rId439" Type="http://schemas.openxmlformats.org/officeDocument/2006/relationships/slideLayout" Target="../slideLayouts/slideLayout477.xml"/><Relationship Id="rId646" Type="http://schemas.openxmlformats.org/officeDocument/2006/relationships/slideLayout" Target="../slideLayouts/slideLayout684.xml"/><Relationship Id="rId201" Type="http://schemas.openxmlformats.org/officeDocument/2006/relationships/slideLayout" Target="../slideLayouts/slideLayout239.xml"/><Relationship Id="rId285" Type="http://schemas.openxmlformats.org/officeDocument/2006/relationships/slideLayout" Target="../slideLayouts/slideLayout323.xml"/><Relationship Id="rId506" Type="http://schemas.openxmlformats.org/officeDocument/2006/relationships/slideLayout" Target="../slideLayouts/slideLayout544.xml"/><Relationship Id="rId492" Type="http://schemas.openxmlformats.org/officeDocument/2006/relationships/slideLayout" Target="../slideLayouts/slideLayout530.xml"/><Relationship Id="rId713" Type="http://schemas.openxmlformats.org/officeDocument/2006/relationships/slideLayout" Target="../slideLayouts/slideLayout751.xml"/><Relationship Id="rId145" Type="http://schemas.openxmlformats.org/officeDocument/2006/relationships/slideLayout" Target="../slideLayouts/slideLayout183.xml"/><Relationship Id="rId352" Type="http://schemas.openxmlformats.org/officeDocument/2006/relationships/slideLayout" Target="../slideLayouts/slideLayout390.xml"/><Relationship Id="rId212" Type="http://schemas.openxmlformats.org/officeDocument/2006/relationships/slideLayout" Target="../slideLayouts/slideLayout250.xml"/><Relationship Id="rId657" Type="http://schemas.openxmlformats.org/officeDocument/2006/relationships/slideLayout" Target="../slideLayouts/slideLayout695.xml"/><Relationship Id="rId296" Type="http://schemas.openxmlformats.org/officeDocument/2006/relationships/slideLayout" Target="../slideLayouts/slideLayout334.xml"/><Relationship Id="rId517" Type="http://schemas.openxmlformats.org/officeDocument/2006/relationships/slideLayout" Target="../slideLayouts/slideLayout555.xml"/><Relationship Id="rId724" Type="http://schemas.openxmlformats.org/officeDocument/2006/relationships/slideLayout" Target="../slideLayouts/slideLayout762.xml"/><Relationship Id="rId60" Type="http://schemas.openxmlformats.org/officeDocument/2006/relationships/slideLayout" Target="../slideLayouts/slideLayout98.xml"/><Relationship Id="rId156" Type="http://schemas.openxmlformats.org/officeDocument/2006/relationships/slideLayout" Target="../slideLayouts/slideLayout194.xml"/><Relationship Id="rId363" Type="http://schemas.openxmlformats.org/officeDocument/2006/relationships/slideLayout" Target="../slideLayouts/slideLayout401.xml"/><Relationship Id="rId570" Type="http://schemas.openxmlformats.org/officeDocument/2006/relationships/slideLayout" Target="../slideLayouts/slideLayout608.xml"/><Relationship Id="rId223" Type="http://schemas.openxmlformats.org/officeDocument/2006/relationships/slideLayout" Target="../slideLayouts/slideLayout261.xml"/><Relationship Id="rId430" Type="http://schemas.openxmlformats.org/officeDocument/2006/relationships/slideLayout" Target="../slideLayouts/slideLayout468.xml"/><Relationship Id="rId668" Type="http://schemas.openxmlformats.org/officeDocument/2006/relationships/slideLayout" Target="../slideLayouts/slideLayout706.xml"/><Relationship Id="rId18" Type="http://schemas.openxmlformats.org/officeDocument/2006/relationships/slideLayout" Target="../slideLayouts/slideLayout56.xml"/><Relationship Id="rId528" Type="http://schemas.openxmlformats.org/officeDocument/2006/relationships/slideLayout" Target="../slideLayouts/slideLayout566.xml"/><Relationship Id="rId735" Type="http://schemas.openxmlformats.org/officeDocument/2006/relationships/slideLayout" Target="../slideLayouts/slideLayout773.xml"/><Relationship Id="rId167" Type="http://schemas.openxmlformats.org/officeDocument/2006/relationships/slideLayout" Target="../slideLayouts/slideLayout205.xml"/><Relationship Id="rId374" Type="http://schemas.openxmlformats.org/officeDocument/2006/relationships/slideLayout" Target="../slideLayouts/slideLayout412.xml"/><Relationship Id="rId581" Type="http://schemas.openxmlformats.org/officeDocument/2006/relationships/slideLayout" Target="../slideLayouts/slideLayout619.xml"/><Relationship Id="rId71" Type="http://schemas.openxmlformats.org/officeDocument/2006/relationships/slideLayout" Target="../slideLayouts/slideLayout109.xml"/><Relationship Id="rId234" Type="http://schemas.openxmlformats.org/officeDocument/2006/relationships/slideLayout" Target="../slideLayouts/slideLayout272.xml"/><Relationship Id="rId679" Type="http://schemas.openxmlformats.org/officeDocument/2006/relationships/slideLayout" Target="../slideLayouts/slideLayout717.xml"/><Relationship Id="rId2" Type="http://schemas.openxmlformats.org/officeDocument/2006/relationships/slideLayout" Target="../slideLayouts/slideLayout40.xml"/><Relationship Id="rId29" Type="http://schemas.openxmlformats.org/officeDocument/2006/relationships/slideLayout" Target="../slideLayouts/slideLayout67.xml"/><Relationship Id="rId441" Type="http://schemas.openxmlformats.org/officeDocument/2006/relationships/slideLayout" Target="../slideLayouts/slideLayout479.xml"/><Relationship Id="rId539" Type="http://schemas.openxmlformats.org/officeDocument/2006/relationships/slideLayout" Target="../slideLayouts/slideLayout577.xml"/><Relationship Id="rId746" Type="http://schemas.openxmlformats.org/officeDocument/2006/relationships/slideLayout" Target="../slideLayouts/slideLayout784.xml"/><Relationship Id="rId178" Type="http://schemas.openxmlformats.org/officeDocument/2006/relationships/slideLayout" Target="../slideLayouts/slideLayout216.xml"/><Relationship Id="rId301" Type="http://schemas.openxmlformats.org/officeDocument/2006/relationships/slideLayout" Target="../slideLayouts/slideLayout339.xml"/><Relationship Id="rId82" Type="http://schemas.openxmlformats.org/officeDocument/2006/relationships/slideLayout" Target="../slideLayouts/slideLayout120.xml"/><Relationship Id="rId385" Type="http://schemas.openxmlformats.org/officeDocument/2006/relationships/slideLayout" Target="../slideLayouts/slideLayout423.xml"/><Relationship Id="rId592" Type="http://schemas.openxmlformats.org/officeDocument/2006/relationships/slideLayout" Target="../slideLayouts/slideLayout630.xml"/><Relationship Id="rId606" Type="http://schemas.openxmlformats.org/officeDocument/2006/relationships/slideLayout" Target="../slideLayouts/slideLayout644.xml"/><Relationship Id="rId245" Type="http://schemas.openxmlformats.org/officeDocument/2006/relationships/slideLayout" Target="../slideLayouts/slideLayout283.xml"/><Relationship Id="rId452" Type="http://schemas.openxmlformats.org/officeDocument/2006/relationships/slideLayout" Target="../slideLayouts/slideLayout490.xml"/><Relationship Id="rId105" Type="http://schemas.openxmlformats.org/officeDocument/2006/relationships/slideLayout" Target="../slideLayouts/slideLayout143.xml"/><Relationship Id="rId312" Type="http://schemas.openxmlformats.org/officeDocument/2006/relationships/slideLayout" Target="../slideLayouts/slideLayout350.xml"/><Relationship Id="rId757" Type="http://schemas.openxmlformats.org/officeDocument/2006/relationships/slideLayout" Target="../slideLayouts/slideLayout795.xml"/><Relationship Id="rId93" Type="http://schemas.openxmlformats.org/officeDocument/2006/relationships/slideLayout" Target="../slideLayouts/slideLayout131.xml"/><Relationship Id="rId189" Type="http://schemas.openxmlformats.org/officeDocument/2006/relationships/slideLayout" Target="../slideLayouts/slideLayout227.xml"/><Relationship Id="rId396" Type="http://schemas.openxmlformats.org/officeDocument/2006/relationships/slideLayout" Target="../slideLayouts/slideLayout434.xml"/><Relationship Id="rId617" Type="http://schemas.openxmlformats.org/officeDocument/2006/relationships/slideLayout" Target="../slideLayouts/slideLayout655.xml"/><Relationship Id="rId256" Type="http://schemas.openxmlformats.org/officeDocument/2006/relationships/slideLayout" Target="../slideLayouts/slideLayout294.xml"/><Relationship Id="rId463" Type="http://schemas.openxmlformats.org/officeDocument/2006/relationships/slideLayout" Target="../slideLayouts/slideLayout501.xml"/><Relationship Id="rId670" Type="http://schemas.openxmlformats.org/officeDocument/2006/relationships/slideLayout" Target="../slideLayouts/slideLayout708.xml"/><Relationship Id="rId116" Type="http://schemas.openxmlformats.org/officeDocument/2006/relationships/slideLayout" Target="../slideLayouts/slideLayout154.xml"/><Relationship Id="rId323" Type="http://schemas.openxmlformats.org/officeDocument/2006/relationships/slideLayout" Target="../slideLayouts/slideLayout361.xml"/><Relationship Id="rId530" Type="http://schemas.openxmlformats.org/officeDocument/2006/relationships/slideLayout" Target="../slideLayouts/slideLayout568.xml"/><Relationship Id="rId768" Type="http://schemas.openxmlformats.org/officeDocument/2006/relationships/slideLayout" Target="../slideLayouts/slideLayout806.xml"/><Relationship Id="rId20" Type="http://schemas.openxmlformats.org/officeDocument/2006/relationships/slideLayout" Target="../slideLayouts/slideLayout58.xml"/><Relationship Id="rId628" Type="http://schemas.openxmlformats.org/officeDocument/2006/relationships/slideLayout" Target="../slideLayouts/slideLayout666.xml"/><Relationship Id="rId267" Type="http://schemas.openxmlformats.org/officeDocument/2006/relationships/slideLayout" Target="../slideLayouts/slideLayout305.xml"/><Relationship Id="rId474" Type="http://schemas.openxmlformats.org/officeDocument/2006/relationships/slideLayout" Target="../slideLayouts/slideLayout512.xml"/><Relationship Id="rId127" Type="http://schemas.openxmlformats.org/officeDocument/2006/relationships/slideLayout" Target="../slideLayouts/slideLayout165.xml"/><Relationship Id="rId681" Type="http://schemas.openxmlformats.org/officeDocument/2006/relationships/slideLayout" Target="../slideLayouts/slideLayout719.xml"/><Relationship Id="rId779" Type="http://schemas.openxmlformats.org/officeDocument/2006/relationships/slideLayout" Target="../slideLayouts/slideLayout817.xml"/><Relationship Id="rId31" Type="http://schemas.openxmlformats.org/officeDocument/2006/relationships/slideLayout" Target="../slideLayouts/slideLayout69.xml"/><Relationship Id="rId334" Type="http://schemas.openxmlformats.org/officeDocument/2006/relationships/slideLayout" Target="../slideLayouts/slideLayout372.xml"/><Relationship Id="rId541" Type="http://schemas.openxmlformats.org/officeDocument/2006/relationships/slideLayout" Target="../slideLayouts/slideLayout579.xml"/><Relationship Id="rId639" Type="http://schemas.openxmlformats.org/officeDocument/2006/relationships/slideLayout" Target="../slideLayouts/slideLayout677.xml"/><Relationship Id="rId180" Type="http://schemas.openxmlformats.org/officeDocument/2006/relationships/slideLayout" Target="../slideLayouts/slideLayout218.xml"/><Relationship Id="rId278" Type="http://schemas.openxmlformats.org/officeDocument/2006/relationships/slideLayout" Target="../slideLayouts/slideLayout316.xml"/><Relationship Id="rId401" Type="http://schemas.openxmlformats.org/officeDocument/2006/relationships/slideLayout" Target="../slideLayouts/slideLayout439.xml"/><Relationship Id="rId485" Type="http://schemas.openxmlformats.org/officeDocument/2006/relationships/slideLayout" Target="../slideLayouts/slideLayout523.xml"/><Relationship Id="rId692" Type="http://schemas.openxmlformats.org/officeDocument/2006/relationships/slideLayout" Target="../slideLayouts/slideLayout730.xml"/><Relationship Id="rId706" Type="http://schemas.openxmlformats.org/officeDocument/2006/relationships/slideLayout" Target="../slideLayouts/slideLayout744.xml"/><Relationship Id="rId42" Type="http://schemas.openxmlformats.org/officeDocument/2006/relationships/slideLayout" Target="../slideLayouts/slideLayout80.xml"/><Relationship Id="rId138" Type="http://schemas.openxmlformats.org/officeDocument/2006/relationships/slideLayout" Target="../slideLayouts/slideLayout176.xml"/><Relationship Id="rId345" Type="http://schemas.openxmlformats.org/officeDocument/2006/relationships/slideLayout" Target="../slideLayouts/slideLayout383.xml"/><Relationship Id="rId552" Type="http://schemas.openxmlformats.org/officeDocument/2006/relationships/slideLayout" Target="../slideLayouts/slideLayout590.xml"/><Relationship Id="rId191" Type="http://schemas.openxmlformats.org/officeDocument/2006/relationships/slideLayout" Target="../slideLayouts/slideLayout229.xml"/><Relationship Id="rId205" Type="http://schemas.openxmlformats.org/officeDocument/2006/relationships/slideLayout" Target="../slideLayouts/slideLayout243.xml"/><Relationship Id="rId412" Type="http://schemas.openxmlformats.org/officeDocument/2006/relationships/slideLayout" Target="../slideLayouts/slideLayout450.xml"/><Relationship Id="rId289" Type="http://schemas.openxmlformats.org/officeDocument/2006/relationships/slideLayout" Target="../slideLayouts/slideLayout327.xml"/><Relationship Id="rId496" Type="http://schemas.openxmlformats.org/officeDocument/2006/relationships/slideLayout" Target="../slideLayouts/slideLayout534.xml"/><Relationship Id="rId717" Type="http://schemas.openxmlformats.org/officeDocument/2006/relationships/slideLayout" Target="../slideLayouts/slideLayout755.xml"/><Relationship Id="rId53" Type="http://schemas.openxmlformats.org/officeDocument/2006/relationships/slideLayout" Target="../slideLayouts/slideLayout91.xml"/><Relationship Id="rId149" Type="http://schemas.openxmlformats.org/officeDocument/2006/relationships/slideLayout" Target="../slideLayouts/slideLayout187.xml"/><Relationship Id="rId356" Type="http://schemas.openxmlformats.org/officeDocument/2006/relationships/slideLayout" Target="../slideLayouts/slideLayout394.xml"/><Relationship Id="rId563" Type="http://schemas.openxmlformats.org/officeDocument/2006/relationships/slideLayout" Target="../slideLayouts/slideLayout601.xml"/><Relationship Id="rId770" Type="http://schemas.openxmlformats.org/officeDocument/2006/relationships/slideLayout" Target="../slideLayouts/slideLayout808.xml"/><Relationship Id="rId95" Type="http://schemas.openxmlformats.org/officeDocument/2006/relationships/slideLayout" Target="../slideLayouts/slideLayout133.xml"/><Relationship Id="rId160" Type="http://schemas.openxmlformats.org/officeDocument/2006/relationships/slideLayout" Target="../slideLayouts/slideLayout198.xml"/><Relationship Id="rId216" Type="http://schemas.openxmlformats.org/officeDocument/2006/relationships/slideLayout" Target="../slideLayouts/slideLayout254.xml"/><Relationship Id="rId423" Type="http://schemas.openxmlformats.org/officeDocument/2006/relationships/slideLayout" Target="../slideLayouts/slideLayout461.xml"/><Relationship Id="rId258" Type="http://schemas.openxmlformats.org/officeDocument/2006/relationships/slideLayout" Target="../slideLayouts/slideLayout296.xml"/><Relationship Id="rId465" Type="http://schemas.openxmlformats.org/officeDocument/2006/relationships/slideLayout" Target="../slideLayouts/slideLayout503.xml"/><Relationship Id="rId630" Type="http://schemas.openxmlformats.org/officeDocument/2006/relationships/slideLayout" Target="../slideLayouts/slideLayout668.xml"/><Relationship Id="rId672" Type="http://schemas.openxmlformats.org/officeDocument/2006/relationships/slideLayout" Target="../slideLayouts/slideLayout710.xml"/><Relationship Id="rId728" Type="http://schemas.openxmlformats.org/officeDocument/2006/relationships/slideLayout" Target="../slideLayouts/slideLayout766.xml"/><Relationship Id="rId22" Type="http://schemas.openxmlformats.org/officeDocument/2006/relationships/slideLayout" Target="../slideLayouts/slideLayout60.xml"/><Relationship Id="rId64" Type="http://schemas.openxmlformats.org/officeDocument/2006/relationships/slideLayout" Target="../slideLayouts/slideLayout102.xml"/><Relationship Id="rId118" Type="http://schemas.openxmlformats.org/officeDocument/2006/relationships/slideLayout" Target="../slideLayouts/slideLayout156.xml"/><Relationship Id="rId325" Type="http://schemas.openxmlformats.org/officeDocument/2006/relationships/slideLayout" Target="../slideLayouts/slideLayout363.xml"/><Relationship Id="rId367" Type="http://schemas.openxmlformats.org/officeDocument/2006/relationships/slideLayout" Target="../slideLayouts/slideLayout405.xml"/><Relationship Id="rId532" Type="http://schemas.openxmlformats.org/officeDocument/2006/relationships/slideLayout" Target="../slideLayouts/slideLayout570.xml"/><Relationship Id="rId574" Type="http://schemas.openxmlformats.org/officeDocument/2006/relationships/slideLayout" Target="../slideLayouts/slideLayout612.xml"/><Relationship Id="rId171" Type="http://schemas.openxmlformats.org/officeDocument/2006/relationships/slideLayout" Target="../slideLayouts/slideLayout209.xml"/><Relationship Id="rId227" Type="http://schemas.openxmlformats.org/officeDocument/2006/relationships/slideLayout" Target="../slideLayouts/slideLayout265.xml"/><Relationship Id="rId781" Type="http://schemas.openxmlformats.org/officeDocument/2006/relationships/slideLayout" Target="../slideLayouts/slideLayout819.xml"/><Relationship Id="rId269" Type="http://schemas.openxmlformats.org/officeDocument/2006/relationships/slideLayout" Target="../slideLayouts/slideLayout307.xml"/><Relationship Id="rId434" Type="http://schemas.openxmlformats.org/officeDocument/2006/relationships/slideLayout" Target="../slideLayouts/slideLayout472.xml"/><Relationship Id="rId476" Type="http://schemas.openxmlformats.org/officeDocument/2006/relationships/slideLayout" Target="../slideLayouts/slideLayout514.xml"/><Relationship Id="rId641" Type="http://schemas.openxmlformats.org/officeDocument/2006/relationships/slideLayout" Target="../slideLayouts/slideLayout679.xml"/><Relationship Id="rId683" Type="http://schemas.openxmlformats.org/officeDocument/2006/relationships/slideLayout" Target="../slideLayouts/slideLayout721.xml"/><Relationship Id="rId739" Type="http://schemas.openxmlformats.org/officeDocument/2006/relationships/slideLayout" Target="../slideLayouts/slideLayout777.xml"/><Relationship Id="rId33" Type="http://schemas.openxmlformats.org/officeDocument/2006/relationships/slideLayout" Target="../slideLayouts/slideLayout71.xml"/><Relationship Id="rId129" Type="http://schemas.openxmlformats.org/officeDocument/2006/relationships/slideLayout" Target="../slideLayouts/slideLayout167.xml"/><Relationship Id="rId280" Type="http://schemas.openxmlformats.org/officeDocument/2006/relationships/slideLayout" Target="../slideLayouts/slideLayout318.xml"/><Relationship Id="rId336" Type="http://schemas.openxmlformats.org/officeDocument/2006/relationships/slideLayout" Target="../slideLayouts/slideLayout374.xml"/><Relationship Id="rId501" Type="http://schemas.openxmlformats.org/officeDocument/2006/relationships/slideLayout" Target="../slideLayouts/slideLayout539.xml"/><Relationship Id="rId543" Type="http://schemas.openxmlformats.org/officeDocument/2006/relationships/slideLayout" Target="../slideLayouts/slideLayout581.xml"/><Relationship Id="rId75" Type="http://schemas.openxmlformats.org/officeDocument/2006/relationships/slideLayout" Target="../slideLayouts/slideLayout113.xml"/><Relationship Id="rId140" Type="http://schemas.openxmlformats.org/officeDocument/2006/relationships/slideLayout" Target="../slideLayouts/slideLayout178.xml"/><Relationship Id="rId182" Type="http://schemas.openxmlformats.org/officeDocument/2006/relationships/slideLayout" Target="../slideLayouts/slideLayout220.xml"/><Relationship Id="rId378" Type="http://schemas.openxmlformats.org/officeDocument/2006/relationships/slideLayout" Target="../slideLayouts/slideLayout416.xml"/><Relationship Id="rId403" Type="http://schemas.openxmlformats.org/officeDocument/2006/relationships/slideLayout" Target="../slideLayouts/slideLayout441.xml"/><Relationship Id="rId585" Type="http://schemas.openxmlformats.org/officeDocument/2006/relationships/slideLayout" Target="../slideLayouts/slideLayout623.xml"/><Relationship Id="rId750" Type="http://schemas.openxmlformats.org/officeDocument/2006/relationships/slideLayout" Target="../slideLayouts/slideLayout788.xml"/><Relationship Id="rId6" Type="http://schemas.openxmlformats.org/officeDocument/2006/relationships/slideLayout" Target="../slideLayouts/slideLayout44.xml"/><Relationship Id="rId238" Type="http://schemas.openxmlformats.org/officeDocument/2006/relationships/slideLayout" Target="../slideLayouts/slideLayout276.xml"/><Relationship Id="rId445" Type="http://schemas.openxmlformats.org/officeDocument/2006/relationships/slideLayout" Target="../slideLayouts/slideLayout483.xml"/><Relationship Id="rId487" Type="http://schemas.openxmlformats.org/officeDocument/2006/relationships/slideLayout" Target="../slideLayouts/slideLayout525.xml"/><Relationship Id="rId610" Type="http://schemas.openxmlformats.org/officeDocument/2006/relationships/slideLayout" Target="../slideLayouts/slideLayout648.xml"/><Relationship Id="rId652" Type="http://schemas.openxmlformats.org/officeDocument/2006/relationships/slideLayout" Target="../slideLayouts/slideLayout690.xml"/><Relationship Id="rId694" Type="http://schemas.openxmlformats.org/officeDocument/2006/relationships/slideLayout" Target="../slideLayouts/slideLayout732.xml"/><Relationship Id="rId708" Type="http://schemas.openxmlformats.org/officeDocument/2006/relationships/slideLayout" Target="../slideLayouts/slideLayout746.xml"/><Relationship Id="rId291" Type="http://schemas.openxmlformats.org/officeDocument/2006/relationships/slideLayout" Target="../slideLayouts/slideLayout329.xml"/><Relationship Id="rId305" Type="http://schemas.openxmlformats.org/officeDocument/2006/relationships/slideLayout" Target="../slideLayouts/slideLayout343.xml"/><Relationship Id="rId347" Type="http://schemas.openxmlformats.org/officeDocument/2006/relationships/slideLayout" Target="../slideLayouts/slideLayout385.xml"/><Relationship Id="rId512" Type="http://schemas.openxmlformats.org/officeDocument/2006/relationships/slideLayout" Target="../slideLayouts/slideLayout550.xml"/><Relationship Id="rId44" Type="http://schemas.openxmlformats.org/officeDocument/2006/relationships/slideLayout" Target="../slideLayouts/slideLayout82.xml"/><Relationship Id="rId86" Type="http://schemas.openxmlformats.org/officeDocument/2006/relationships/slideLayout" Target="../slideLayouts/slideLayout124.xml"/><Relationship Id="rId151" Type="http://schemas.openxmlformats.org/officeDocument/2006/relationships/slideLayout" Target="../slideLayouts/slideLayout189.xml"/><Relationship Id="rId389" Type="http://schemas.openxmlformats.org/officeDocument/2006/relationships/slideLayout" Target="../slideLayouts/slideLayout427.xml"/><Relationship Id="rId554" Type="http://schemas.openxmlformats.org/officeDocument/2006/relationships/slideLayout" Target="../slideLayouts/slideLayout592.xml"/><Relationship Id="rId596" Type="http://schemas.openxmlformats.org/officeDocument/2006/relationships/slideLayout" Target="../slideLayouts/slideLayout634.xml"/><Relationship Id="rId761" Type="http://schemas.openxmlformats.org/officeDocument/2006/relationships/slideLayout" Target="../slideLayouts/slideLayout799.xml"/><Relationship Id="rId193" Type="http://schemas.openxmlformats.org/officeDocument/2006/relationships/slideLayout" Target="../slideLayouts/slideLayout231.xml"/><Relationship Id="rId207" Type="http://schemas.openxmlformats.org/officeDocument/2006/relationships/slideLayout" Target="../slideLayouts/slideLayout245.xml"/><Relationship Id="rId249" Type="http://schemas.openxmlformats.org/officeDocument/2006/relationships/slideLayout" Target="../slideLayouts/slideLayout287.xml"/><Relationship Id="rId414" Type="http://schemas.openxmlformats.org/officeDocument/2006/relationships/slideLayout" Target="../slideLayouts/slideLayout452.xml"/><Relationship Id="rId456" Type="http://schemas.openxmlformats.org/officeDocument/2006/relationships/slideLayout" Target="../slideLayouts/slideLayout494.xml"/><Relationship Id="rId498" Type="http://schemas.openxmlformats.org/officeDocument/2006/relationships/slideLayout" Target="../slideLayouts/slideLayout536.xml"/><Relationship Id="rId621" Type="http://schemas.openxmlformats.org/officeDocument/2006/relationships/slideLayout" Target="../slideLayouts/slideLayout659.xml"/><Relationship Id="rId663" Type="http://schemas.openxmlformats.org/officeDocument/2006/relationships/slideLayout" Target="../slideLayouts/slideLayout701.xml"/><Relationship Id="rId13" Type="http://schemas.openxmlformats.org/officeDocument/2006/relationships/slideLayout" Target="../slideLayouts/slideLayout51.xml"/><Relationship Id="rId109" Type="http://schemas.openxmlformats.org/officeDocument/2006/relationships/slideLayout" Target="../slideLayouts/slideLayout147.xml"/><Relationship Id="rId260" Type="http://schemas.openxmlformats.org/officeDocument/2006/relationships/slideLayout" Target="../slideLayouts/slideLayout298.xml"/><Relationship Id="rId316" Type="http://schemas.openxmlformats.org/officeDocument/2006/relationships/slideLayout" Target="../slideLayouts/slideLayout354.xml"/><Relationship Id="rId523" Type="http://schemas.openxmlformats.org/officeDocument/2006/relationships/slideLayout" Target="../slideLayouts/slideLayout561.xml"/><Relationship Id="rId719" Type="http://schemas.openxmlformats.org/officeDocument/2006/relationships/slideLayout" Target="../slideLayouts/slideLayout757.xml"/><Relationship Id="rId55" Type="http://schemas.openxmlformats.org/officeDocument/2006/relationships/slideLayout" Target="../slideLayouts/slideLayout93.xml"/><Relationship Id="rId97" Type="http://schemas.openxmlformats.org/officeDocument/2006/relationships/slideLayout" Target="../slideLayouts/slideLayout135.xml"/><Relationship Id="rId120" Type="http://schemas.openxmlformats.org/officeDocument/2006/relationships/slideLayout" Target="../slideLayouts/slideLayout158.xml"/><Relationship Id="rId358" Type="http://schemas.openxmlformats.org/officeDocument/2006/relationships/slideLayout" Target="../slideLayouts/slideLayout396.xml"/><Relationship Id="rId565" Type="http://schemas.openxmlformats.org/officeDocument/2006/relationships/slideLayout" Target="../slideLayouts/slideLayout603.xml"/><Relationship Id="rId730" Type="http://schemas.openxmlformats.org/officeDocument/2006/relationships/slideLayout" Target="../slideLayouts/slideLayout768.xml"/><Relationship Id="rId772" Type="http://schemas.openxmlformats.org/officeDocument/2006/relationships/slideLayout" Target="../slideLayouts/slideLayout810.xml"/><Relationship Id="rId162" Type="http://schemas.openxmlformats.org/officeDocument/2006/relationships/slideLayout" Target="../slideLayouts/slideLayout200.xml"/><Relationship Id="rId218" Type="http://schemas.openxmlformats.org/officeDocument/2006/relationships/slideLayout" Target="../slideLayouts/slideLayout256.xml"/><Relationship Id="rId425" Type="http://schemas.openxmlformats.org/officeDocument/2006/relationships/slideLayout" Target="../slideLayouts/slideLayout463.xml"/><Relationship Id="rId467" Type="http://schemas.openxmlformats.org/officeDocument/2006/relationships/slideLayout" Target="../slideLayouts/slideLayout505.xml"/><Relationship Id="rId632" Type="http://schemas.openxmlformats.org/officeDocument/2006/relationships/slideLayout" Target="../slideLayouts/slideLayout670.xml"/><Relationship Id="rId271" Type="http://schemas.openxmlformats.org/officeDocument/2006/relationships/slideLayout" Target="../slideLayouts/slideLayout309.xml"/><Relationship Id="rId674" Type="http://schemas.openxmlformats.org/officeDocument/2006/relationships/slideLayout" Target="../slideLayouts/slideLayout712.xml"/><Relationship Id="rId24" Type="http://schemas.openxmlformats.org/officeDocument/2006/relationships/slideLayout" Target="../slideLayouts/slideLayout62.xml"/><Relationship Id="rId66" Type="http://schemas.openxmlformats.org/officeDocument/2006/relationships/slideLayout" Target="../slideLayouts/slideLayout104.xml"/><Relationship Id="rId131" Type="http://schemas.openxmlformats.org/officeDocument/2006/relationships/slideLayout" Target="../slideLayouts/slideLayout169.xml"/><Relationship Id="rId327" Type="http://schemas.openxmlformats.org/officeDocument/2006/relationships/slideLayout" Target="../slideLayouts/slideLayout365.xml"/><Relationship Id="rId369" Type="http://schemas.openxmlformats.org/officeDocument/2006/relationships/slideLayout" Target="../slideLayouts/slideLayout407.xml"/><Relationship Id="rId534" Type="http://schemas.openxmlformats.org/officeDocument/2006/relationships/slideLayout" Target="../slideLayouts/slideLayout572.xml"/><Relationship Id="rId576" Type="http://schemas.openxmlformats.org/officeDocument/2006/relationships/slideLayout" Target="../slideLayouts/slideLayout614.xml"/><Relationship Id="rId741" Type="http://schemas.openxmlformats.org/officeDocument/2006/relationships/slideLayout" Target="../slideLayouts/slideLayout779.xml"/><Relationship Id="rId783" Type="http://schemas.openxmlformats.org/officeDocument/2006/relationships/slideLayout" Target="../slideLayouts/slideLayout821.xml"/><Relationship Id="rId173" Type="http://schemas.openxmlformats.org/officeDocument/2006/relationships/slideLayout" Target="../slideLayouts/slideLayout211.xml"/><Relationship Id="rId229" Type="http://schemas.openxmlformats.org/officeDocument/2006/relationships/slideLayout" Target="../slideLayouts/slideLayout267.xml"/><Relationship Id="rId380" Type="http://schemas.openxmlformats.org/officeDocument/2006/relationships/slideLayout" Target="../slideLayouts/slideLayout418.xml"/><Relationship Id="rId436" Type="http://schemas.openxmlformats.org/officeDocument/2006/relationships/slideLayout" Target="../slideLayouts/slideLayout474.xml"/><Relationship Id="rId601" Type="http://schemas.openxmlformats.org/officeDocument/2006/relationships/slideLayout" Target="../slideLayouts/slideLayout639.xml"/><Relationship Id="rId643" Type="http://schemas.openxmlformats.org/officeDocument/2006/relationships/slideLayout" Target="../slideLayouts/slideLayout681.xml"/><Relationship Id="rId240" Type="http://schemas.openxmlformats.org/officeDocument/2006/relationships/slideLayout" Target="../slideLayouts/slideLayout278.xml"/><Relationship Id="rId478" Type="http://schemas.openxmlformats.org/officeDocument/2006/relationships/slideLayout" Target="../slideLayouts/slideLayout516.xml"/><Relationship Id="rId685" Type="http://schemas.openxmlformats.org/officeDocument/2006/relationships/slideLayout" Target="../slideLayouts/slideLayout723.xml"/><Relationship Id="rId35" Type="http://schemas.openxmlformats.org/officeDocument/2006/relationships/slideLayout" Target="../slideLayouts/slideLayout73.xml"/><Relationship Id="rId77" Type="http://schemas.openxmlformats.org/officeDocument/2006/relationships/slideLayout" Target="../slideLayouts/slideLayout115.xml"/><Relationship Id="rId100" Type="http://schemas.openxmlformats.org/officeDocument/2006/relationships/slideLayout" Target="../slideLayouts/slideLayout138.xml"/><Relationship Id="rId282" Type="http://schemas.openxmlformats.org/officeDocument/2006/relationships/slideLayout" Target="../slideLayouts/slideLayout320.xml"/><Relationship Id="rId338" Type="http://schemas.openxmlformats.org/officeDocument/2006/relationships/slideLayout" Target="../slideLayouts/slideLayout376.xml"/><Relationship Id="rId503" Type="http://schemas.openxmlformats.org/officeDocument/2006/relationships/slideLayout" Target="../slideLayouts/slideLayout541.xml"/><Relationship Id="rId545" Type="http://schemas.openxmlformats.org/officeDocument/2006/relationships/slideLayout" Target="../slideLayouts/slideLayout583.xml"/><Relationship Id="rId587" Type="http://schemas.openxmlformats.org/officeDocument/2006/relationships/slideLayout" Target="../slideLayouts/slideLayout625.xml"/><Relationship Id="rId710" Type="http://schemas.openxmlformats.org/officeDocument/2006/relationships/slideLayout" Target="../slideLayouts/slideLayout748.xml"/><Relationship Id="rId752" Type="http://schemas.openxmlformats.org/officeDocument/2006/relationships/slideLayout" Target="../slideLayouts/slideLayout790.xml"/><Relationship Id="rId8" Type="http://schemas.openxmlformats.org/officeDocument/2006/relationships/slideLayout" Target="../slideLayouts/slideLayout46.xml"/><Relationship Id="rId142" Type="http://schemas.openxmlformats.org/officeDocument/2006/relationships/slideLayout" Target="../slideLayouts/slideLayout180.xml"/><Relationship Id="rId184" Type="http://schemas.openxmlformats.org/officeDocument/2006/relationships/slideLayout" Target="../slideLayouts/slideLayout222.xml"/><Relationship Id="rId391" Type="http://schemas.openxmlformats.org/officeDocument/2006/relationships/slideLayout" Target="../slideLayouts/slideLayout429.xml"/><Relationship Id="rId405" Type="http://schemas.openxmlformats.org/officeDocument/2006/relationships/slideLayout" Target="../slideLayouts/slideLayout443.xml"/><Relationship Id="rId447" Type="http://schemas.openxmlformats.org/officeDocument/2006/relationships/slideLayout" Target="../slideLayouts/slideLayout485.xml"/><Relationship Id="rId612" Type="http://schemas.openxmlformats.org/officeDocument/2006/relationships/slideLayout" Target="../slideLayouts/slideLayout650.xml"/><Relationship Id="rId251" Type="http://schemas.openxmlformats.org/officeDocument/2006/relationships/slideLayout" Target="../slideLayouts/slideLayout289.xml"/><Relationship Id="rId489" Type="http://schemas.openxmlformats.org/officeDocument/2006/relationships/slideLayout" Target="../slideLayouts/slideLayout527.xml"/><Relationship Id="rId654" Type="http://schemas.openxmlformats.org/officeDocument/2006/relationships/slideLayout" Target="../slideLayouts/slideLayout692.xml"/><Relationship Id="rId696" Type="http://schemas.openxmlformats.org/officeDocument/2006/relationships/slideLayout" Target="../slideLayouts/slideLayout734.xml"/><Relationship Id="rId46" Type="http://schemas.openxmlformats.org/officeDocument/2006/relationships/slideLayout" Target="../slideLayouts/slideLayout84.xml"/><Relationship Id="rId293" Type="http://schemas.openxmlformats.org/officeDocument/2006/relationships/slideLayout" Target="../slideLayouts/slideLayout331.xml"/><Relationship Id="rId307" Type="http://schemas.openxmlformats.org/officeDocument/2006/relationships/slideLayout" Target="../slideLayouts/slideLayout345.xml"/><Relationship Id="rId349" Type="http://schemas.openxmlformats.org/officeDocument/2006/relationships/slideLayout" Target="../slideLayouts/slideLayout387.xml"/><Relationship Id="rId514" Type="http://schemas.openxmlformats.org/officeDocument/2006/relationships/slideLayout" Target="../slideLayouts/slideLayout552.xml"/><Relationship Id="rId556" Type="http://schemas.openxmlformats.org/officeDocument/2006/relationships/slideLayout" Target="../slideLayouts/slideLayout594.xml"/><Relationship Id="rId721" Type="http://schemas.openxmlformats.org/officeDocument/2006/relationships/slideLayout" Target="../slideLayouts/slideLayout759.xml"/><Relationship Id="rId763" Type="http://schemas.openxmlformats.org/officeDocument/2006/relationships/slideLayout" Target="../slideLayouts/slideLayout801.xml"/><Relationship Id="rId88" Type="http://schemas.openxmlformats.org/officeDocument/2006/relationships/slideLayout" Target="../slideLayouts/slideLayout126.xml"/><Relationship Id="rId111" Type="http://schemas.openxmlformats.org/officeDocument/2006/relationships/slideLayout" Target="../slideLayouts/slideLayout149.xml"/><Relationship Id="rId153" Type="http://schemas.openxmlformats.org/officeDocument/2006/relationships/slideLayout" Target="../slideLayouts/slideLayout191.xml"/><Relationship Id="rId195" Type="http://schemas.openxmlformats.org/officeDocument/2006/relationships/slideLayout" Target="../slideLayouts/slideLayout233.xml"/><Relationship Id="rId209" Type="http://schemas.openxmlformats.org/officeDocument/2006/relationships/slideLayout" Target="../slideLayouts/slideLayout247.xml"/><Relationship Id="rId360" Type="http://schemas.openxmlformats.org/officeDocument/2006/relationships/slideLayout" Target="../slideLayouts/slideLayout398.xml"/><Relationship Id="rId416" Type="http://schemas.openxmlformats.org/officeDocument/2006/relationships/slideLayout" Target="../slideLayouts/slideLayout454.xml"/><Relationship Id="rId598" Type="http://schemas.openxmlformats.org/officeDocument/2006/relationships/slideLayout" Target="../slideLayouts/slideLayout636.xml"/><Relationship Id="rId220" Type="http://schemas.openxmlformats.org/officeDocument/2006/relationships/slideLayout" Target="../slideLayouts/slideLayout258.xml"/><Relationship Id="rId458" Type="http://schemas.openxmlformats.org/officeDocument/2006/relationships/slideLayout" Target="../slideLayouts/slideLayout496.xml"/><Relationship Id="rId623" Type="http://schemas.openxmlformats.org/officeDocument/2006/relationships/slideLayout" Target="../slideLayouts/slideLayout661.xml"/><Relationship Id="rId665" Type="http://schemas.openxmlformats.org/officeDocument/2006/relationships/slideLayout" Target="../slideLayouts/slideLayout703.xml"/><Relationship Id="rId15" Type="http://schemas.openxmlformats.org/officeDocument/2006/relationships/slideLayout" Target="../slideLayouts/slideLayout53.xml"/><Relationship Id="rId57" Type="http://schemas.openxmlformats.org/officeDocument/2006/relationships/slideLayout" Target="../slideLayouts/slideLayout95.xml"/><Relationship Id="rId262" Type="http://schemas.openxmlformats.org/officeDocument/2006/relationships/slideLayout" Target="../slideLayouts/slideLayout300.xml"/><Relationship Id="rId318" Type="http://schemas.openxmlformats.org/officeDocument/2006/relationships/slideLayout" Target="../slideLayouts/slideLayout356.xml"/><Relationship Id="rId525" Type="http://schemas.openxmlformats.org/officeDocument/2006/relationships/slideLayout" Target="../slideLayouts/slideLayout563.xml"/><Relationship Id="rId567" Type="http://schemas.openxmlformats.org/officeDocument/2006/relationships/slideLayout" Target="../slideLayouts/slideLayout605.xml"/><Relationship Id="rId732" Type="http://schemas.openxmlformats.org/officeDocument/2006/relationships/slideLayout" Target="../slideLayouts/slideLayout770.xml"/><Relationship Id="rId99" Type="http://schemas.openxmlformats.org/officeDocument/2006/relationships/slideLayout" Target="../slideLayouts/slideLayout137.xml"/><Relationship Id="rId122" Type="http://schemas.openxmlformats.org/officeDocument/2006/relationships/slideLayout" Target="../slideLayouts/slideLayout160.xml"/><Relationship Id="rId164" Type="http://schemas.openxmlformats.org/officeDocument/2006/relationships/slideLayout" Target="../slideLayouts/slideLayout202.xml"/><Relationship Id="rId371" Type="http://schemas.openxmlformats.org/officeDocument/2006/relationships/slideLayout" Target="../slideLayouts/slideLayout409.xml"/><Relationship Id="rId774" Type="http://schemas.openxmlformats.org/officeDocument/2006/relationships/slideLayout" Target="../slideLayouts/slideLayout812.xml"/><Relationship Id="rId427" Type="http://schemas.openxmlformats.org/officeDocument/2006/relationships/slideLayout" Target="../slideLayouts/slideLayout465.xml"/><Relationship Id="rId469" Type="http://schemas.openxmlformats.org/officeDocument/2006/relationships/slideLayout" Target="../slideLayouts/slideLayout507.xml"/><Relationship Id="rId634" Type="http://schemas.openxmlformats.org/officeDocument/2006/relationships/slideLayout" Target="../slideLayouts/slideLayout672.xml"/><Relationship Id="rId676" Type="http://schemas.openxmlformats.org/officeDocument/2006/relationships/slideLayout" Target="../slideLayouts/slideLayout714.xml"/><Relationship Id="rId26" Type="http://schemas.openxmlformats.org/officeDocument/2006/relationships/slideLayout" Target="../slideLayouts/slideLayout64.xml"/><Relationship Id="rId231" Type="http://schemas.openxmlformats.org/officeDocument/2006/relationships/slideLayout" Target="../slideLayouts/slideLayout269.xml"/><Relationship Id="rId273" Type="http://schemas.openxmlformats.org/officeDocument/2006/relationships/slideLayout" Target="../slideLayouts/slideLayout311.xml"/><Relationship Id="rId329" Type="http://schemas.openxmlformats.org/officeDocument/2006/relationships/slideLayout" Target="../slideLayouts/slideLayout367.xml"/><Relationship Id="rId480" Type="http://schemas.openxmlformats.org/officeDocument/2006/relationships/slideLayout" Target="../slideLayouts/slideLayout518.xml"/><Relationship Id="rId536" Type="http://schemas.openxmlformats.org/officeDocument/2006/relationships/slideLayout" Target="../slideLayouts/slideLayout574.xml"/><Relationship Id="rId701" Type="http://schemas.openxmlformats.org/officeDocument/2006/relationships/slideLayout" Target="../slideLayouts/slideLayout739.xml"/><Relationship Id="rId68" Type="http://schemas.openxmlformats.org/officeDocument/2006/relationships/slideLayout" Target="../slideLayouts/slideLayout106.xml"/><Relationship Id="rId133" Type="http://schemas.openxmlformats.org/officeDocument/2006/relationships/slideLayout" Target="../slideLayouts/slideLayout171.xml"/><Relationship Id="rId175" Type="http://schemas.openxmlformats.org/officeDocument/2006/relationships/slideLayout" Target="../slideLayouts/slideLayout213.xml"/><Relationship Id="rId340" Type="http://schemas.openxmlformats.org/officeDocument/2006/relationships/slideLayout" Target="../slideLayouts/slideLayout378.xml"/><Relationship Id="rId578" Type="http://schemas.openxmlformats.org/officeDocument/2006/relationships/slideLayout" Target="../slideLayouts/slideLayout616.xml"/><Relationship Id="rId743" Type="http://schemas.openxmlformats.org/officeDocument/2006/relationships/slideLayout" Target="../slideLayouts/slideLayout781.xml"/><Relationship Id="rId785" Type="http://schemas.openxmlformats.org/officeDocument/2006/relationships/theme" Target="../theme/theme4.xml"/><Relationship Id="rId200" Type="http://schemas.openxmlformats.org/officeDocument/2006/relationships/slideLayout" Target="../slideLayouts/slideLayout238.xml"/><Relationship Id="rId382" Type="http://schemas.openxmlformats.org/officeDocument/2006/relationships/slideLayout" Target="../slideLayouts/slideLayout420.xml"/><Relationship Id="rId438" Type="http://schemas.openxmlformats.org/officeDocument/2006/relationships/slideLayout" Target="../slideLayouts/slideLayout476.xml"/><Relationship Id="rId603" Type="http://schemas.openxmlformats.org/officeDocument/2006/relationships/slideLayout" Target="../slideLayouts/slideLayout641.xml"/><Relationship Id="rId645" Type="http://schemas.openxmlformats.org/officeDocument/2006/relationships/slideLayout" Target="../slideLayouts/slideLayout683.xml"/><Relationship Id="rId687" Type="http://schemas.openxmlformats.org/officeDocument/2006/relationships/slideLayout" Target="../slideLayouts/slideLayout725.xml"/><Relationship Id="rId242" Type="http://schemas.openxmlformats.org/officeDocument/2006/relationships/slideLayout" Target="../slideLayouts/slideLayout280.xml"/><Relationship Id="rId284" Type="http://schemas.openxmlformats.org/officeDocument/2006/relationships/slideLayout" Target="../slideLayouts/slideLayout322.xml"/><Relationship Id="rId491" Type="http://schemas.openxmlformats.org/officeDocument/2006/relationships/slideLayout" Target="../slideLayouts/slideLayout529.xml"/><Relationship Id="rId505" Type="http://schemas.openxmlformats.org/officeDocument/2006/relationships/slideLayout" Target="../slideLayouts/slideLayout543.xml"/><Relationship Id="rId712" Type="http://schemas.openxmlformats.org/officeDocument/2006/relationships/slideLayout" Target="../slideLayouts/slideLayout750.xml"/><Relationship Id="rId37" Type="http://schemas.openxmlformats.org/officeDocument/2006/relationships/slideLayout" Target="../slideLayouts/slideLayout75.xml"/><Relationship Id="rId79" Type="http://schemas.openxmlformats.org/officeDocument/2006/relationships/slideLayout" Target="../slideLayouts/slideLayout117.xml"/><Relationship Id="rId102" Type="http://schemas.openxmlformats.org/officeDocument/2006/relationships/slideLayout" Target="../slideLayouts/slideLayout140.xml"/><Relationship Id="rId144" Type="http://schemas.openxmlformats.org/officeDocument/2006/relationships/slideLayout" Target="../slideLayouts/slideLayout182.xml"/><Relationship Id="rId547" Type="http://schemas.openxmlformats.org/officeDocument/2006/relationships/slideLayout" Target="../slideLayouts/slideLayout585.xml"/><Relationship Id="rId589" Type="http://schemas.openxmlformats.org/officeDocument/2006/relationships/slideLayout" Target="../slideLayouts/slideLayout627.xml"/><Relationship Id="rId754" Type="http://schemas.openxmlformats.org/officeDocument/2006/relationships/slideLayout" Target="../slideLayouts/slideLayout792.xml"/><Relationship Id="rId90" Type="http://schemas.openxmlformats.org/officeDocument/2006/relationships/slideLayout" Target="../slideLayouts/slideLayout128.xml"/><Relationship Id="rId186" Type="http://schemas.openxmlformats.org/officeDocument/2006/relationships/slideLayout" Target="../slideLayouts/slideLayout224.xml"/><Relationship Id="rId351" Type="http://schemas.openxmlformats.org/officeDocument/2006/relationships/slideLayout" Target="../slideLayouts/slideLayout389.xml"/><Relationship Id="rId393" Type="http://schemas.openxmlformats.org/officeDocument/2006/relationships/slideLayout" Target="../slideLayouts/slideLayout431.xml"/><Relationship Id="rId407" Type="http://schemas.openxmlformats.org/officeDocument/2006/relationships/slideLayout" Target="../slideLayouts/slideLayout445.xml"/><Relationship Id="rId449" Type="http://schemas.openxmlformats.org/officeDocument/2006/relationships/slideLayout" Target="../slideLayouts/slideLayout487.xml"/><Relationship Id="rId614" Type="http://schemas.openxmlformats.org/officeDocument/2006/relationships/slideLayout" Target="../slideLayouts/slideLayout652.xml"/><Relationship Id="rId656" Type="http://schemas.openxmlformats.org/officeDocument/2006/relationships/slideLayout" Target="../slideLayouts/slideLayout694.xml"/><Relationship Id="rId211" Type="http://schemas.openxmlformats.org/officeDocument/2006/relationships/slideLayout" Target="../slideLayouts/slideLayout249.xml"/><Relationship Id="rId253" Type="http://schemas.openxmlformats.org/officeDocument/2006/relationships/slideLayout" Target="../slideLayouts/slideLayout291.xml"/><Relationship Id="rId295" Type="http://schemas.openxmlformats.org/officeDocument/2006/relationships/slideLayout" Target="../slideLayouts/slideLayout333.xml"/><Relationship Id="rId309" Type="http://schemas.openxmlformats.org/officeDocument/2006/relationships/slideLayout" Target="../slideLayouts/slideLayout347.xml"/><Relationship Id="rId460" Type="http://schemas.openxmlformats.org/officeDocument/2006/relationships/slideLayout" Target="../slideLayouts/slideLayout498.xml"/><Relationship Id="rId516" Type="http://schemas.openxmlformats.org/officeDocument/2006/relationships/slideLayout" Target="../slideLayouts/slideLayout554.xml"/><Relationship Id="rId698" Type="http://schemas.openxmlformats.org/officeDocument/2006/relationships/slideLayout" Target="../slideLayouts/slideLayout736.xml"/><Relationship Id="rId48" Type="http://schemas.openxmlformats.org/officeDocument/2006/relationships/slideLayout" Target="../slideLayouts/slideLayout86.xml"/><Relationship Id="rId113" Type="http://schemas.openxmlformats.org/officeDocument/2006/relationships/slideLayout" Target="../slideLayouts/slideLayout151.xml"/><Relationship Id="rId320" Type="http://schemas.openxmlformats.org/officeDocument/2006/relationships/slideLayout" Target="../slideLayouts/slideLayout358.xml"/><Relationship Id="rId558" Type="http://schemas.openxmlformats.org/officeDocument/2006/relationships/slideLayout" Target="../slideLayouts/slideLayout596.xml"/><Relationship Id="rId723" Type="http://schemas.openxmlformats.org/officeDocument/2006/relationships/slideLayout" Target="../slideLayouts/slideLayout761.xml"/><Relationship Id="rId765" Type="http://schemas.openxmlformats.org/officeDocument/2006/relationships/slideLayout" Target="../slideLayouts/slideLayout803.xml"/><Relationship Id="rId155" Type="http://schemas.openxmlformats.org/officeDocument/2006/relationships/slideLayout" Target="../slideLayouts/slideLayout193.xml"/><Relationship Id="rId197" Type="http://schemas.openxmlformats.org/officeDocument/2006/relationships/slideLayout" Target="../slideLayouts/slideLayout235.xml"/><Relationship Id="rId362" Type="http://schemas.openxmlformats.org/officeDocument/2006/relationships/slideLayout" Target="../slideLayouts/slideLayout400.xml"/><Relationship Id="rId418" Type="http://schemas.openxmlformats.org/officeDocument/2006/relationships/slideLayout" Target="../slideLayouts/slideLayout456.xml"/><Relationship Id="rId625" Type="http://schemas.openxmlformats.org/officeDocument/2006/relationships/slideLayout" Target="../slideLayouts/slideLayout663.xml"/><Relationship Id="rId222" Type="http://schemas.openxmlformats.org/officeDocument/2006/relationships/slideLayout" Target="../slideLayouts/slideLayout260.xml"/><Relationship Id="rId264" Type="http://schemas.openxmlformats.org/officeDocument/2006/relationships/slideLayout" Target="../slideLayouts/slideLayout302.xml"/><Relationship Id="rId471" Type="http://schemas.openxmlformats.org/officeDocument/2006/relationships/slideLayout" Target="../slideLayouts/slideLayout509.xml"/><Relationship Id="rId667" Type="http://schemas.openxmlformats.org/officeDocument/2006/relationships/slideLayout" Target="../slideLayouts/slideLayout705.xml"/><Relationship Id="rId17" Type="http://schemas.openxmlformats.org/officeDocument/2006/relationships/slideLayout" Target="../slideLayouts/slideLayout55.xml"/><Relationship Id="rId59" Type="http://schemas.openxmlformats.org/officeDocument/2006/relationships/slideLayout" Target="../slideLayouts/slideLayout97.xml"/><Relationship Id="rId124" Type="http://schemas.openxmlformats.org/officeDocument/2006/relationships/slideLayout" Target="../slideLayouts/slideLayout162.xml"/><Relationship Id="rId527" Type="http://schemas.openxmlformats.org/officeDocument/2006/relationships/slideLayout" Target="../slideLayouts/slideLayout565.xml"/><Relationship Id="rId569" Type="http://schemas.openxmlformats.org/officeDocument/2006/relationships/slideLayout" Target="../slideLayouts/slideLayout607.xml"/><Relationship Id="rId734" Type="http://schemas.openxmlformats.org/officeDocument/2006/relationships/slideLayout" Target="../slideLayouts/slideLayout772.xml"/><Relationship Id="rId776" Type="http://schemas.openxmlformats.org/officeDocument/2006/relationships/slideLayout" Target="../slideLayouts/slideLayout814.xml"/><Relationship Id="rId70" Type="http://schemas.openxmlformats.org/officeDocument/2006/relationships/slideLayout" Target="../slideLayouts/slideLayout108.xml"/><Relationship Id="rId166" Type="http://schemas.openxmlformats.org/officeDocument/2006/relationships/slideLayout" Target="../slideLayouts/slideLayout204.xml"/><Relationship Id="rId331" Type="http://schemas.openxmlformats.org/officeDocument/2006/relationships/slideLayout" Target="../slideLayouts/slideLayout369.xml"/><Relationship Id="rId373" Type="http://schemas.openxmlformats.org/officeDocument/2006/relationships/slideLayout" Target="../slideLayouts/slideLayout411.xml"/><Relationship Id="rId429" Type="http://schemas.openxmlformats.org/officeDocument/2006/relationships/slideLayout" Target="../slideLayouts/slideLayout467.xml"/><Relationship Id="rId580" Type="http://schemas.openxmlformats.org/officeDocument/2006/relationships/slideLayout" Target="../slideLayouts/slideLayout618.xml"/><Relationship Id="rId636" Type="http://schemas.openxmlformats.org/officeDocument/2006/relationships/slideLayout" Target="../slideLayouts/slideLayout674.xml"/><Relationship Id="rId1" Type="http://schemas.openxmlformats.org/officeDocument/2006/relationships/slideLayout" Target="../slideLayouts/slideLayout39.xml"/><Relationship Id="rId233" Type="http://schemas.openxmlformats.org/officeDocument/2006/relationships/slideLayout" Target="../slideLayouts/slideLayout271.xml"/><Relationship Id="rId440" Type="http://schemas.openxmlformats.org/officeDocument/2006/relationships/slideLayout" Target="../slideLayouts/slideLayout478.xml"/><Relationship Id="rId678" Type="http://schemas.openxmlformats.org/officeDocument/2006/relationships/slideLayout" Target="../slideLayouts/slideLayout716.xml"/><Relationship Id="rId28" Type="http://schemas.openxmlformats.org/officeDocument/2006/relationships/slideLayout" Target="../slideLayouts/slideLayout66.xml"/><Relationship Id="rId275" Type="http://schemas.openxmlformats.org/officeDocument/2006/relationships/slideLayout" Target="../slideLayouts/slideLayout313.xml"/><Relationship Id="rId300" Type="http://schemas.openxmlformats.org/officeDocument/2006/relationships/slideLayout" Target="../slideLayouts/slideLayout338.xml"/><Relationship Id="rId482" Type="http://schemas.openxmlformats.org/officeDocument/2006/relationships/slideLayout" Target="../slideLayouts/slideLayout520.xml"/><Relationship Id="rId538" Type="http://schemas.openxmlformats.org/officeDocument/2006/relationships/slideLayout" Target="../slideLayouts/slideLayout576.xml"/><Relationship Id="rId703" Type="http://schemas.openxmlformats.org/officeDocument/2006/relationships/slideLayout" Target="../slideLayouts/slideLayout741.xml"/><Relationship Id="rId745" Type="http://schemas.openxmlformats.org/officeDocument/2006/relationships/slideLayout" Target="../slideLayouts/slideLayout783.xml"/><Relationship Id="rId81" Type="http://schemas.openxmlformats.org/officeDocument/2006/relationships/slideLayout" Target="../slideLayouts/slideLayout119.xml"/><Relationship Id="rId135" Type="http://schemas.openxmlformats.org/officeDocument/2006/relationships/slideLayout" Target="../slideLayouts/slideLayout173.xml"/><Relationship Id="rId177" Type="http://schemas.openxmlformats.org/officeDocument/2006/relationships/slideLayout" Target="../slideLayouts/slideLayout215.xml"/><Relationship Id="rId342" Type="http://schemas.openxmlformats.org/officeDocument/2006/relationships/slideLayout" Target="../slideLayouts/slideLayout380.xml"/><Relationship Id="rId384" Type="http://schemas.openxmlformats.org/officeDocument/2006/relationships/slideLayout" Target="../slideLayouts/slideLayout422.xml"/><Relationship Id="rId591" Type="http://schemas.openxmlformats.org/officeDocument/2006/relationships/slideLayout" Target="../slideLayouts/slideLayout629.xml"/><Relationship Id="rId605" Type="http://schemas.openxmlformats.org/officeDocument/2006/relationships/slideLayout" Target="../slideLayouts/slideLayout643.xml"/><Relationship Id="rId202" Type="http://schemas.openxmlformats.org/officeDocument/2006/relationships/slideLayout" Target="../slideLayouts/slideLayout240.xml"/><Relationship Id="rId244" Type="http://schemas.openxmlformats.org/officeDocument/2006/relationships/slideLayout" Target="../slideLayouts/slideLayout282.xml"/><Relationship Id="rId647" Type="http://schemas.openxmlformats.org/officeDocument/2006/relationships/slideLayout" Target="../slideLayouts/slideLayout685.xml"/><Relationship Id="rId689" Type="http://schemas.openxmlformats.org/officeDocument/2006/relationships/slideLayout" Target="../slideLayouts/slideLayout727.xml"/><Relationship Id="rId39" Type="http://schemas.openxmlformats.org/officeDocument/2006/relationships/slideLayout" Target="../slideLayouts/slideLayout77.xml"/><Relationship Id="rId286" Type="http://schemas.openxmlformats.org/officeDocument/2006/relationships/slideLayout" Target="../slideLayouts/slideLayout324.xml"/><Relationship Id="rId451" Type="http://schemas.openxmlformats.org/officeDocument/2006/relationships/slideLayout" Target="../slideLayouts/slideLayout489.xml"/><Relationship Id="rId493" Type="http://schemas.openxmlformats.org/officeDocument/2006/relationships/slideLayout" Target="../slideLayouts/slideLayout531.xml"/><Relationship Id="rId507" Type="http://schemas.openxmlformats.org/officeDocument/2006/relationships/slideLayout" Target="../slideLayouts/slideLayout545.xml"/><Relationship Id="rId549" Type="http://schemas.openxmlformats.org/officeDocument/2006/relationships/slideLayout" Target="../slideLayouts/slideLayout587.xml"/><Relationship Id="rId714" Type="http://schemas.openxmlformats.org/officeDocument/2006/relationships/slideLayout" Target="../slideLayouts/slideLayout752.xml"/><Relationship Id="rId756" Type="http://schemas.openxmlformats.org/officeDocument/2006/relationships/slideLayout" Target="../slideLayouts/slideLayout794.xml"/><Relationship Id="rId50" Type="http://schemas.openxmlformats.org/officeDocument/2006/relationships/slideLayout" Target="../slideLayouts/slideLayout88.xml"/><Relationship Id="rId104" Type="http://schemas.openxmlformats.org/officeDocument/2006/relationships/slideLayout" Target="../slideLayouts/slideLayout142.xml"/><Relationship Id="rId146" Type="http://schemas.openxmlformats.org/officeDocument/2006/relationships/slideLayout" Target="../slideLayouts/slideLayout184.xml"/><Relationship Id="rId188" Type="http://schemas.openxmlformats.org/officeDocument/2006/relationships/slideLayout" Target="../slideLayouts/slideLayout226.xml"/><Relationship Id="rId311" Type="http://schemas.openxmlformats.org/officeDocument/2006/relationships/slideLayout" Target="../slideLayouts/slideLayout349.xml"/><Relationship Id="rId353" Type="http://schemas.openxmlformats.org/officeDocument/2006/relationships/slideLayout" Target="../slideLayouts/slideLayout391.xml"/><Relationship Id="rId395" Type="http://schemas.openxmlformats.org/officeDocument/2006/relationships/slideLayout" Target="../slideLayouts/slideLayout433.xml"/><Relationship Id="rId409" Type="http://schemas.openxmlformats.org/officeDocument/2006/relationships/slideLayout" Target="../slideLayouts/slideLayout447.xml"/><Relationship Id="rId560" Type="http://schemas.openxmlformats.org/officeDocument/2006/relationships/slideLayout" Target="../slideLayouts/slideLayout598.xml"/><Relationship Id="rId92" Type="http://schemas.openxmlformats.org/officeDocument/2006/relationships/slideLayout" Target="../slideLayouts/slideLayout130.xml"/><Relationship Id="rId213" Type="http://schemas.openxmlformats.org/officeDocument/2006/relationships/slideLayout" Target="../slideLayouts/slideLayout251.xml"/><Relationship Id="rId420" Type="http://schemas.openxmlformats.org/officeDocument/2006/relationships/slideLayout" Target="../slideLayouts/slideLayout458.xml"/><Relationship Id="rId616" Type="http://schemas.openxmlformats.org/officeDocument/2006/relationships/slideLayout" Target="../slideLayouts/slideLayout654.xml"/><Relationship Id="rId658" Type="http://schemas.openxmlformats.org/officeDocument/2006/relationships/slideLayout" Target="../slideLayouts/slideLayout696.xml"/><Relationship Id="rId255" Type="http://schemas.openxmlformats.org/officeDocument/2006/relationships/slideLayout" Target="../slideLayouts/slideLayout293.xml"/><Relationship Id="rId297" Type="http://schemas.openxmlformats.org/officeDocument/2006/relationships/slideLayout" Target="../slideLayouts/slideLayout335.xml"/><Relationship Id="rId462" Type="http://schemas.openxmlformats.org/officeDocument/2006/relationships/slideLayout" Target="../slideLayouts/slideLayout500.xml"/><Relationship Id="rId518" Type="http://schemas.openxmlformats.org/officeDocument/2006/relationships/slideLayout" Target="../slideLayouts/slideLayout556.xml"/><Relationship Id="rId725" Type="http://schemas.openxmlformats.org/officeDocument/2006/relationships/slideLayout" Target="../slideLayouts/slideLayout763.xml"/><Relationship Id="rId115" Type="http://schemas.openxmlformats.org/officeDocument/2006/relationships/slideLayout" Target="../slideLayouts/slideLayout153.xml"/><Relationship Id="rId157" Type="http://schemas.openxmlformats.org/officeDocument/2006/relationships/slideLayout" Target="../slideLayouts/slideLayout195.xml"/><Relationship Id="rId322" Type="http://schemas.openxmlformats.org/officeDocument/2006/relationships/slideLayout" Target="../slideLayouts/slideLayout360.xml"/><Relationship Id="rId364" Type="http://schemas.openxmlformats.org/officeDocument/2006/relationships/slideLayout" Target="../slideLayouts/slideLayout402.xml"/><Relationship Id="rId767" Type="http://schemas.openxmlformats.org/officeDocument/2006/relationships/slideLayout" Target="../slideLayouts/slideLayout805.xml"/><Relationship Id="rId61" Type="http://schemas.openxmlformats.org/officeDocument/2006/relationships/slideLayout" Target="../slideLayouts/slideLayout99.xml"/><Relationship Id="rId199" Type="http://schemas.openxmlformats.org/officeDocument/2006/relationships/slideLayout" Target="../slideLayouts/slideLayout237.xml"/><Relationship Id="rId571" Type="http://schemas.openxmlformats.org/officeDocument/2006/relationships/slideLayout" Target="../slideLayouts/slideLayout609.xml"/><Relationship Id="rId627" Type="http://schemas.openxmlformats.org/officeDocument/2006/relationships/slideLayout" Target="../slideLayouts/slideLayout665.xml"/><Relationship Id="rId669" Type="http://schemas.openxmlformats.org/officeDocument/2006/relationships/slideLayout" Target="../slideLayouts/slideLayout707.xml"/><Relationship Id="rId19" Type="http://schemas.openxmlformats.org/officeDocument/2006/relationships/slideLayout" Target="../slideLayouts/slideLayout57.xml"/><Relationship Id="rId224" Type="http://schemas.openxmlformats.org/officeDocument/2006/relationships/slideLayout" Target="../slideLayouts/slideLayout262.xml"/><Relationship Id="rId266" Type="http://schemas.openxmlformats.org/officeDocument/2006/relationships/slideLayout" Target="../slideLayouts/slideLayout304.xml"/><Relationship Id="rId431" Type="http://schemas.openxmlformats.org/officeDocument/2006/relationships/slideLayout" Target="../slideLayouts/slideLayout469.xml"/><Relationship Id="rId473" Type="http://schemas.openxmlformats.org/officeDocument/2006/relationships/slideLayout" Target="../slideLayouts/slideLayout511.xml"/><Relationship Id="rId529" Type="http://schemas.openxmlformats.org/officeDocument/2006/relationships/slideLayout" Target="../slideLayouts/slideLayout567.xml"/><Relationship Id="rId680" Type="http://schemas.openxmlformats.org/officeDocument/2006/relationships/slideLayout" Target="../slideLayouts/slideLayout718.xml"/><Relationship Id="rId736" Type="http://schemas.openxmlformats.org/officeDocument/2006/relationships/slideLayout" Target="../slideLayouts/slideLayout774.xml"/><Relationship Id="rId30" Type="http://schemas.openxmlformats.org/officeDocument/2006/relationships/slideLayout" Target="../slideLayouts/slideLayout68.xml"/><Relationship Id="rId126" Type="http://schemas.openxmlformats.org/officeDocument/2006/relationships/slideLayout" Target="../slideLayouts/slideLayout164.xml"/><Relationship Id="rId168" Type="http://schemas.openxmlformats.org/officeDocument/2006/relationships/slideLayout" Target="../slideLayouts/slideLayout206.xml"/><Relationship Id="rId333" Type="http://schemas.openxmlformats.org/officeDocument/2006/relationships/slideLayout" Target="../slideLayouts/slideLayout371.xml"/><Relationship Id="rId540" Type="http://schemas.openxmlformats.org/officeDocument/2006/relationships/slideLayout" Target="../slideLayouts/slideLayout578.xml"/><Relationship Id="rId778" Type="http://schemas.openxmlformats.org/officeDocument/2006/relationships/slideLayout" Target="../slideLayouts/slideLayout816.xml"/><Relationship Id="rId72" Type="http://schemas.openxmlformats.org/officeDocument/2006/relationships/slideLayout" Target="../slideLayouts/slideLayout110.xml"/><Relationship Id="rId375" Type="http://schemas.openxmlformats.org/officeDocument/2006/relationships/slideLayout" Target="../slideLayouts/slideLayout413.xml"/><Relationship Id="rId582" Type="http://schemas.openxmlformats.org/officeDocument/2006/relationships/slideLayout" Target="../slideLayouts/slideLayout620.xml"/><Relationship Id="rId638" Type="http://schemas.openxmlformats.org/officeDocument/2006/relationships/slideLayout" Target="../slideLayouts/slideLayout676.xml"/><Relationship Id="rId3" Type="http://schemas.openxmlformats.org/officeDocument/2006/relationships/slideLayout" Target="../slideLayouts/slideLayout41.xml"/><Relationship Id="rId235" Type="http://schemas.openxmlformats.org/officeDocument/2006/relationships/slideLayout" Target="../slideLayouts/slideLayout273.xml"/><Relationship Id="rId277" Type="http://schemas.openxmlformats.org/officeDocument/2006/relationships/slideLayout" Target="../slideLayouts/slideLayout315.xml"/><Relationship Id="rId400" Type="http://schemas.openxmlformats.org/officeDocument/2006/relationships/slideLayout" Target="../slideLayouts/slideLayout438.xml"/><Relationship Id="rId442" Type="http://schemas.openxmlformats.org/officeDocument/2006/relationships/slideLayout" Target="../slideLayouts/slideLayout480.xml"/><Relationship Id="rId484" Type="http://schemas.openxmlformats.org/officeDocument/2006/relationships/slideLayout" Target="../slideLayouts/slideLayout522.xml"/><Relationship Id="rId705" Type="http://schemas.openxmlformats.org/officeDocument/2006/relationships/slideLayout" Target="../slideLayouts/slideLayout743.xml"/><Relationship Id="rId137" Type="http://schemas.openxmlformats.org/officeDocument/2006/relationships/slideLayout" Target="../slideLayouts/slideLayout175.xml"/><Relationship Id="rId302" Type="http://schemas.openxmlformats.org/officeDocument/2006/relationships/slideLayout" Target="../slideLayouts/slideLayout340.xml"/><Relationship Id="rId344" Type="http://schemas.openxmlformats.org/officeDocument/2006/relationships/slideLayout" Target="../slideLayouts/slideLayout382.xml"/><Relationship Id="rId691" Type="http://schemas.openxmlformats.org/officeDocument/2006/relationships/slideLayout" Target="../slideLayouts/slideLayout729.xml"/><Relationship Id="rId747" Type="http://schemas.openxmlformats.org/officeDocument/2006/relationships/slideLayout" Target="../slideLayouts/slideLayout785.xml"/><Relationship Id="rId41" Type="http://schemas.openxmlformats.org/officeDocument/2006/relationships/slideLayout" Target="../slideLayouts/slideLayout79.xml"/><Relationship Id="rId83" Type="http://schemas.openxmlformats.org/officeDocument/2006/relationships/slideLayout" Target="../slideLayouts/slideLayout121.xml"/><Relationship Id="rId179" Type="http://schemas.openxmlformats.org/officeDocument/2006/relationships/slideLayout" Target="../slideLayouts/slideLayout217.xml"/><Relationship Id="rId386" Type="http://schemas.openxmlformats.org/officeDocument/2006/relationships/slideLayout" Target="../slideLayouts/slideLayout424.xml"/><Relationship Id="rId551" Type="http://schemas.openxmlformats.org/officeDocument/2006/relationships/slideLayout" Target="../slideLayouts/slideLayout589.xml"/><Relationship Id="rId593" Type="http://schemas.openxmlformats.org/officeDocument/2006/relationships/slideLayout" Target="../slideLayouts/slideLayout631.xml"/><Relationship Id="rId607" Type="http://schemas.openxmlformats.org/officeDocument/2006/relationships/slideLayout" Target="../slideLayouts/slideLayout645.xml"/><Relationship Id="rId649" Type="http://schemas.openxmlformats.org/officeDocument/2006/relationships/slideLayout" Target="../slideLayouts/slideLayout687.xml"/><Relationship Id="rId190" Type="http://schemas.openxmlformats.org/officeDocument/2006/relationships/slideLayout" Target="../slideLayouts/slideLayout228.xml"/><Relationship Id="rId204" Type="http://schemas.openxmlformats.org/officeDocument/2006/relationships/slideLayout" Target="../slideLayouts/slideLayout242.xml"/><Relationship Id="rId246" Type="http://schemas.openxmlformats.org/officeDocument/2006/relationships/slideLayout" Target="../slideLayouts/slideLayout284.xml"/><Relationship Id="rId288" Type="http://schemas.openxmlformats.org/officeDocument/2006/relationships/slideLayout" Target="../slideLayouts/slideLayout326.xml"/><Relationship Id="rId411" Type="http://schemas.openxmlformats.org/officeDocument/2006/relationships/slideLayout" Target="../slideLayouts/slideLayout449.xml"/><Relationship Id="rId453" Type="http://schemas.openxmlformats.org/officeDocument/2006/relationships/slideLayout" Target="../slideLayouts/slideLayout491.xml"/><Relationship Id="rId509" Type="http://schemas.openxmlformats.org/officeDocument/2006/relationships/slideLayout" Target="../slideLayouts/slideLayout547.xml"/><Relationship Id="rId660" Type="http://schemas.openxmlformats.org/officeDocument/2006/relationships/slideLayout" Target="../slideLayouts/slideLayout698.xml"/><Relationship Id="rId106" Type="http://schemas.openxmlformats.org/officeDocument/2006/relationships/slideLayout" Target="../slideLayouts/slideLayout144.xml"/><Relationship Id="rId313" Type="http://schemas.openxmlformats.org/officeDocument/2006/relationships/slideLayout" Target="../slideLayouts/slideLayout351.xml"/><Relationship Id="rId495" Type="http://schemas.openxmlformats.org/officeDocument/2006/relationships/slideLayout" Target="../slideLayouts/slideLayout533.xml"/><Relationship Id="rId716" Type="http://schemas.openxmlformats.org/officeDocument/2006/relationships/slideLayout" Target="../slideLayouts/slideLayout754.xml"/><Relationship Id="rId758" Type="http://schemas.openxmlformats.org/officeDocument/2006/relationships/slideLayout" Target="../slideLayouts/slideLayout796.xml"/><Relationship Id="rId10" Type="http://schemas.openxmlformats.org/officeDocument/2006/relationships/slideLayout" Target="../slideLayouts/slideLayout48.xml"/><Relationship Id="rId52" Type="http://schemas.openxmlformats.org/officeDocument/2006/relationships/slideLayout" Target="../slideLayouts/slideLayout90.xml"/><Relationship Id="rId94" Type="http://schemas.openxmlformats.org/officeDocument/2006/relationships/slideLayout" Target="../slideLayouts/slideLayout132.xml"/><Relationship Id="rId148" Type="http://schemas.openxmlformats.org/officeDocument/2006/relationships/slideLayout" Target="../slideLayouts/slideLayout186.xml"/><Relationship Id="rId355" Type="http://schemas.openxmlformats.org/officeDocument/2006/relationships/slideLayout" Target="../slideLayouts/slideLayout393.xml"/><Relationship Id="rId397" Type="http://schemas.openxmlformats.org/officeDocument/2006/relationships/slideLayout" Target="../slideLayouts/slideLayout435.xml"/><Relationship Id="rId520" Type="http://schemas.openxmlformats.org/officeDocument/2006/relationships/slideLayout" Target="../slideLayouts/slideLayout558.xml"/><Relationship Id="rId562" Type="http://schemas.openxmlformats.org/officeDocument/2006/relationships/slideLayout" Target="../slideLayouts/slideLayout600.xml"/><Relationship Id="rId618" Type="http://schemas.openxmlformats.org/officeDocument/2006/relationships/slideLayout" Target="../slideLayouts/slideLayout656.xml"/><Relationship Id="rId215" Type="http://schemas.openxmlformats.org/officeDocument/2006/relationships/slideLayout" Target="../slideLayouts/slideLayout253.xml"/><Relationship Id="rId257" Type="http://schemas.openxmlformats.org/officeDocument/2006/relationships/slideLayout" Target="../slideLayouts/slideLayout295.xml"/><Relationship Id="rId422" Type="http://schemas.openxmlformats.org/officeDocument/2006/relationships/slideLayout" Target="../slideLayouts/slideLayout460.xml"/><Relationship Id="rId464" Type="http://schemas.openxmlformats.org/officeDocument/2006/relationships/slideLayout" Target="../slideLayouts/slideLayout502.xml"/><Relationship Id="rId299" Type="http://schemas.openxmlformats.org/officeDocument/2006/relationships/slideLayout" Target="../slideLayouts/slideLayout337.xml"/><Relationship Id="rId727" Type="http://schemas.openxmlformats.org/officeDocument/2006/relationships/slideLayout" Target="../slideLayouts/slideLayout765.xml"/><Relationship Id="rId63" Type="http://schemas.openxmlformats.org/officeDocument/2006/relationships/slideLayout" Target="../slideLayouts/slideLayout101.xml"/><Relationship Id="rId159" Type="http://schemas.openxmlformats.org/officeDocument/2006/relationships/slideLayout" Target="../slideLayouts/slideLayout197.xml"/><Relationship Id="rId366" Type="http://schemas.openxmlformats.org/officeDocument/2006/relationships/slideLayout" Target="../slideLayouts/slideLayout404.xml"/><Relationship Id="rId573" Type="http://schemas.openxmlformats.org/officeDocument/2006/relationships/slideLayout" Target="../slideLayouts/slideLayout611.xml"/><Relationship Id="rId780" Type="http://schemas.openxmlformats.org/officeDocument/2006/relationships/slideLayout" Target="../slideLayouts/slideLayout818.xml"/><Relationship Id="rId226" Type="http://schemas.openxmlformats.org/officeDocument/2006/relationships/slideLayout" Target="../slideLayouts/slideLayout264.xml"/><Relationship Id="rId433" Type="http://schemas.openxmlformats.org/officeDocument/2006/relationships/slideLayout" Target="../slideLayouts/slideLayout471.xml"/><Relationship Id="rId640" Type="http://schemas.openxmlformats.org/officeDocument/2006/relationships/slideLayout" Target="../slideLayouts/slideLayout678.xml"/><Relationship Id="rId738" Type="http://schemas.openxmlformats.org/officeDocument/2006/relationships/slideLayout" Target="../slideLayouts/slideLayout776.xml"/><Relationship Id="rId74" Type="http://schemas.openxmlformats.org/officeDocument/2006/relationships/slideLayout" Target="../slideLayouts/slideLayout112.xml"/><Relationship Id="rId377" Type="http://schemas.openxmlformats.org/officeDocument/2006/relationships/slideLayout" Target="../slideLayouts/slideLayout415.xml"/><Relationship Id="rId500" Type="http://schemas.openxmlformats.org/officeDocument/2006/relationships/slideLayout" Target="../slideLayouts/slideLayout538.xml"/><Relationship Id="rId584" Type="http://schemas.openxmlformats.org/officeDocument/2006/relationships/slideLayout" Target="../slideLayouts/slideLayout622.xml"/><Relationship Id="rId5" Type="http://schemas.openxmlformats.org/officeDocument/2006/relationships/slideLayout" Target="../slideLayouts/slideLayout43.xml"/><Relationship Id="rId237" Type="http://schemas.openxmlformats.org/officeDocument/2006/relationships/slideLayout" Target="../slideLayouts/slideLayout275.xml"/><Relationship Id="rId444" Type="http://schemas.openxmlformats.org/officeDocument/2006/relationships/slideLayout" Target="../slideLayouts/slideLayout482.xml"/><Relationship Id="rId651" Type="http://schemas.openxmlformats.org/officeDocument/2006/relationships/slideLayout" Target="../slideLayouts/slideLayout689.xml"/><Relationship Id="rId749" Type="http://schemas.openxmlformats.org/officeDocument/2006/relationships/slideLayout" Target="../slideLayouts/slideLayout787.xml"/><Relationship Id="rId290" Type="http://schemas.openxmlformats.org/officeDocument/2006/relationships/slideLayout" Target="../slideLayouts/slideLayout328.xml"/><Relationship Id="rId304" Type="http://schemas.openxmlformats.org/officeDocument/2006/relationships/slideLayout" Target="../slideLayouts/slideLayout342.xml"/><Relationship Id="rId388" Type="http://schemas.openxmlformats.org/officeDocument/2006/relationships/slideLayout" Target="../slideLayouts/slideLayout426.xml"/><Relationship Id="rId511" Type="http://schemas.openxmlformats.org/officeDocument/2006/relationships/slideLayout" Target="../slideLayouts/slideLayout549.xml"/><Relationship Id="rId609" Type="http://schemas.openxmlformats.org/officeDocument/2006/relationships/slideLayout" Target="../slideLayouts/slideLayout647.xml"/><Relationship Id="rId85" Type="http://schemas.openxmlformats.org/officeDocument/2006/relationships/slideLayout" Target="../slideLayouts/slideLayout123.xml"/><Relationship Id="rId150" Type="http://schemas.openxmlformats.org/officeDocument/2006/relationships/slideLayout" Target="../slideLayouts/slideLayout188.xml"/><Relationship Id="rId595" Type="http://schemas.openxmlformats.org/officeDocument/2006/relationships/slideLayout" Target="../slideLayouts/slideLayout633.xml"/><Relationship Id="rId248" Type="http://schemas.openxmlformats.org/officeDocument/2006/relationships/slideLayout" Target="../slideLayouts/slideLayout286.xml"/><Relationship Id="rId455" Type="http://schemas.openxmlformats.org/officeDocument/2006/relationships/slideLayout" Target="../slideLayouts/slideLayout493.xml"/><Relationship Id="rId662" Type="http://schemas.openxmlformats.org/officeDocument/2006/relationships/slideLayout" Target="../slideLayouts/slideLayout700.xml"/><Relationship Id="rId12" Type="http://schemas.openxmlformats.org/officeDocument/2006/relationships/slideLayout" Target="../slideLayouts/slideLayout50.xml"/><Relationship Id="rId108" Type="http://schemas.openxmlformats.org/officeDocument/2006/relationships/slideLayout" Target="../slideLayouts/slideLayout146.xml"/><Relationship Id="rId315" Type="http://schemas.openxmlformats.org/officeDocument/2006/relationships/slideLayout" Target="../slideLayouts/slideLayout353.xml"/><Relationship Id="rId522" Type="http://schemas.openxmlformats.org/officeDocument/2006/relationships/slideLayout" Target="../slideLayouts/slideLayout560.xml"/><Relationship Id="rId96" Type="http://schemas.openxmlformats.org/officeDocument/2006/relationships/slideLayout" Target="../slideLayouts/slideLayout134.xml"/><Relationship Id="rId161" Type="http://schemas.openxmlformats.org/officeDocument/2006/relationships/slideLayout" Target="../slideLayouts/slideLayout199.xml"/><Relationship Id="rId399" Type="http://schemas.openxmlformats.org/officeDocument/2006/relationships/slideLayout" Target="../slideLayouts/slideLayout437.xml"/><Relationship Id="rId259" Type="http://schemas.openxmlformats.org/officeDocument/2006/relationships/slideLayout" Target="../slideLayouts/slideLayout297.xml"/><Relationship Id="rId466" Type="http://schemas.openxmlformats.org/officeDocument/2006/relationships/slideLayout" Target="../slideLayouts/slideLayout504.xml"/><Relationship Id="rId673" Type="http://schemas.openxmlformats.org/officeDocument/2006/relationships/slideLayout" Target="../slideLayouts/slideLayout711.xml"/><Relationship Id="rId23" Type="http://schemas.openxmlformats.org/officeDocument/2006/relationships/slideLayout" Target="../slideLayouts/slideLayout61.xml"/><Relationship Id="rId119" Type="http://schemas.openxmlformats.org/officeDocument/2006/relationships/slideLayout" Target="../slideLayouts/slideLayout157.xml"/><Relationship Id="rId326" Type="http://schemas.openxmlformats.org/officeDocument/2006/relationships/slideLayout" Target="../slideLayouts/slideLayout364.xml"/><Relationship Id="rId533" Type="http://schemas.openxmlformats.org/officeDocument/2006/relationships/slideLayout" Target="../slideLayouts/slideLayout571.xml"/><Relationship Id="rId740" Type="http://schemas.openxmlformats.org/officeDocument/2006/relationships/slideLayout" Target="../slideLayouts/slideLayout778.xml"/><Relationship Id="rId172" Type="http://schemas.openxmlformats.org/officeDocument/2006/relationships/slideLayout" Target="../slideLayouts/slideLayout210.xml"/><Relationship Id="rId477" Type="http://schemas.openxmlformats.org/officeDocument/2006/relationships/slideLayout" Target="../slideLayouts/slideLayout515.xml"/><Relationship Id="rId600" Type="http://schemas.openxmlformats.org/officeDocument/2006/relationships/slideLayout" Target="../slideLayouts/slideLayout638.xml"/><Relationship Id="rId684" Type="http://schemas.openxmlformats.org/officeDocument/2006/relationships/slideLayout" Target="../slideLayouts/slideLayout722.xml"/><Relationship Id="rId337" Type="http://schemas.openxmlformats.org/officeDocument/2006/relationships/slideLayout" Target="../slideLayouts/slideLayout375.xml"/><Relationship Id="rId34" Type="http://schemas.openxmlformats.org/officeDocument/2006/relationships/slideLayout" Target="../slideLayouts/slideLayout72.xml"/><Relationship Id="rId544" Type="http://schemas.openxmlformats.org/officeDocument/2006/relationships/slideLayout" Target="../slideLayouts/slideLayout582.xml"/><Relationship Id="rId751" Type="http://schemas.openxmlformats.org/officeDocument/2006/relationships/slideLayout" Target="../slideLayouts/slideLayout789.xml"/><Relationship Id="rId183" Type="http://schemas.openxmlformats.org/officeDocument/2006/relationships/slideLayout" Target="../slideLayouts/slideLayout221.xml"/><Relationship Id="rId390" Type="http://schemas.openxmlformats.org/officeDocument/2006/relationships/slideLayout" Target="../slideLayouts/slideLayout428.xml"/><Relationship Id="rId404" Type="http://schemas.openxmlformats.org/officeDocument/2006/relationships/slideLayout" Target="../slideLayouts/slideLayout442.xml"/><Relationship Id="rId611" Type="http://schemas.openxmlformats.org/officeDocument/2006/relationships/slideLayout" Target="../slideLayouts/slideLayout649.xml"/><Relationship Id="rId250" Type="http://schemas.openxmlformats.org/officeDocument/2006/relationships/slideLayout" Target="../slideLayouts/slideLayout288.xml"/><Relationship Id="rId488" Type="http://schemas.openxmlformats.org/officeDocument/2006/relationships/slideLayout" Target="../slideLayouts/slideLayout526.xml"/><Relationship Id="rId695" Type="http://schemas.openxmlformats.org/officeDocument/2006/relationships/slideLayout" Target="../slideLayouts/slideLayout733.xml"/><Relationship Id="rId709" Type="http://schemas.openxmlformats.org/officeDocument/2006/relationships/slideLayout" Target="../slideLayouts/slideLayout747.xml"/><Relationship Id="rId45" Type="http://schemas.openxmlformats.org/officeDocument/2006/relationships/slideLayout" Target="../slideLayouts/slideLayout83.xml"/><Relationship Id="rId110" Type="http://schemas.openxmlformats.org/officeDocument/2006/relationships/slideLayout" Target="../slideLayouts/slideLayout148.xml"/><Relationship Id="rId348" Type="http://schemas.openxmlformats.org/officeDocument/2006/relationships/slideLayout" Target="../slideLayouts/slideLayout386.xml"/><Relationship Id="rId555" Type="http://schemas.openxmlformats.org/officeDocument/2006/relationships/slideLayout" Target="../slideLayouts/slideLayout593.xml"/><Relationship Id="rId762" Type="http://schemas.openxmlformats.org/officeDocument/2006/relationships/slideLayout" Target="../slideLayouts/slideLayout800.xml"/><Relationship Id="rId194" Type="http://schemas.openxmlformats.org/officeDocument/2006/relationships/slideLayout" Target="../slideLayouts/slideLayout232.xml"/><Relationship Id="rId208" Type="http://schemas.openxmlformats.org/officeDocument/2006/relationships/slideLayout" Target="../slideLayouts/slideLayout246.xml"/><Relationship Id="rId415" Type="http://schemas.openxmlformats.org/officeDocument/2006/relationships/slideLayout" Target="../slideLayouts/slideLayout453.xml"/><Relationship Id="rId622" Type="http://schemas.openxmlformats.org/officeDocument/2006/relationships/slideLayout" Target="../slideLayouts/slideLayout660.xml"/><Relationship Id="rId261" Type="http://schemas.openxmlformats.org/officeDocument/2006/relationships/slideLayout" Target="../slideLayouts/slideLayout299.xml"/><Relationship Id="rId499" Type="http://schemas.openxmlformats.org/officeDocument/2006/relationships/slideLayout" Target="../slideLayouts/slideLayout537.xml"/><Relationship Id="rId56" Type="http://schemas.openxmlformats.org/officeDocument/2006/relationships/slideLayout" Target="../slideLayouts/slideLayout94.xml"/><Relationship Id="rId359" Type="http://schemas.openxmlformats.org/officeDocument/2006/relationships/slideLayout" Target="../slideLayouts/slideLayout397.xml"/><Relationship Id="rId566" Type="http://schemas.openxmlformats.org/officeDocument/2006/relationships/slideLayout" Target="../slideLayouts/slideLayout604.xml"/><Relationship Id="rId773" Type="http://schemas.openxmlformats.org/officeDocument/2006/relationships/slideLayout" Target="../slideLayouts/slideLayout811.xml"/><Relationship Id="rId121" Type="http://schemas.openxmlformats.org/officeDocument/2006/relationships/slideLayout" Target="../slideLayouts/slideLayout159.xml"/><Relationship Id="rId219" Type="http://schemas.openxmlformats.org/officeDocument/2006/relationships/slideLayout" Target="../slideLayouts/slideLayout257.xml"/><Relationship Id="rId426" Type="http://schemas.openxmlformats.org/officeDocument/2006/relationships/slideLayout" Target="../slideLayouts/slideLayout464.xml"/><Relationship Id="rId633" Type="http://schemas.openxmlformats.org/officeDocument/2006/relationships/slideLayout" Target="../slideLayouts/slideLayout671.xml"/><Relationship Id="rId67" Type="http://schemas.openxmlformats.org/officeDocument/2006/relationships/slideLayout" Target="../slideLayouts/slideLayout105.xml"/><Relationship Id="rId272" Type="http://schemas.openxmlformats.org/officeDocument/2006/relationships/slideLayout" Target="../slideLayouts/slideLayout310.xml"/><Relationship Id="rId577" Type="http://schemas.openxmlformats.org/officeDocument/2006/relationships/slideLayout" Target="../slideLayouts/slideLayout615.xml"/><Relationship Id="rId700" Type="http://schemas.openxmlformats.org/officeDocument/2006/relationships/slideLayout" Target="../slideLayouts/slideLayout738.xml"/><Relationship Id="rId132" Type="http://schemas.openxmlformats.org/officeDocument/2006/relationships/slideLayout" Target="../slideLayouts/slideLayout170.xml"/><Relationship Id="rId784" Type="http://schemas.openxmlformats.org/officeDocument/2006/relationships/slideLayout" Target="../slideLayouts/slideLayout822.xml"/><Relationship Id="rId437" Type="http://schemas.openxmlformats.org/officeDocument/2006/relationships/slideLayout" Target="../slideLayouts/slideLayout475.xml"/><Relationship Id="rId644" Type="http://schemas.openxmlformats.org/officeDocument/2006/relationships/slideLayout" Target="../slideLayouts/slideLayout682.xml"/><Relationship Id="rId283" Type="http://schemas.openxmlformats.org/officeDocument/2006/relationships/slideLayout" Target="../slideLayouts/slideLayout321.xml"/><Relationship Id="rId490" Type="http://schemas.openxmlformats.org/officeDocument/2006/relationships/slideLayout" Target="../slideLayouts/slideLayout528.xml"/><Relationship Id="rId504" Type="http://schemas.openxmlformats.org/officeDocument/2006/relationships/slideLayout" Target="../slideLayouts/slideLayout542.xml"/><Relationship Id="rId711" Type="http://schemas.openxmlformats.org/officeDocument/2006/relationships/slideLayout" Target="../slideLayouts/slideLayout749.xml"/><Relationship Id="rId78" Type="http://schemas.openxmlformats.org/officeDocument/2006/relationships/slideLayout" Target="../slideLayouts/slideLayout116.xml"/><Relationship Id="rId143" Type="http://schemas.openxmlformats.org/officeDocument/2006/relationships/slideLayout" Target="../slideLayouts/slideLayout181.xml"/><Relationship Id="rId350" Type="http://schemas.openxmlformats.org/officeDocument/2006/relationships/slideLayout" Target="../slideLayouts/slideLayout388.xml"/><Relationship Id="rId588" Type="http://schemas.openxmlformats.org/officeDocument/2006/relationships/slideLayout" Target="../slideLayouts/slideLayout626.xml"/><Relationship Id="rId9" Type="http://schemas.openxmlformats.org/officeDocument/2006/relationships/slideLayout" Target="../slideLayouts/slideLayout47.xml"/><Relationship Id="rId210" Type="http://schemas.openxmlformats.org/officeDocument/2006/relationships/slideLayout" Target="../slideLayouts/slideLayout248.xml"/><Relationship Id="rId448" Type="http://schemas.openxmlformats.org/officeDocument/2006/relationships/slideLayout" Target="../slideLayouts/slideLayout486.xml"/><Relationship Id="rId655" Type="http://schemas.openxmlformats.org/officeDocument/2006/relationships/slideLayout" Target="../slideLayouts/slideLayout693.xml"/><Relationship Id="rId294" Type="http://schemas.openxmlformats.org/officeDocument/2006/relationships/slideLayout" Target="../slideLayouts/slideLayout332.xml"/><Relationship Id="rId308" Type="http://schemas.openxmlformats.org/officeDocument/2006/relationships/slideLayout" Target="../slideLayouts/slideLayout346.xml"/><Relationship Id="rId515" Type="http://schemas.openxmlformats.org/officeDocument/2006/relationships/slideLayout" Target="../slideLayouts/slideLayout553.xml"/><Relationship Id="rId722" Type="http://schemas.openxmlformats.org/officeDocument/2006/relationships/slideLayout" Target="../slideLayouts/slideLayout760.xml"/><Relationship Id="rId89" Type="http://schemas.openxmlformats.org/officeDocument/2006/relationships/slideLayout" Target="../slideLayouts/slideLayout127.xml"/><Relationship Id="rId154" Type="http://schemas.openxmlformats.org/officeDocument/2006/relationships/slideLayout" Target="../slideLayouts/slideLayout192.xml"/><Relationship Id="rId361" Type="http://schemas.openxmlformats.org/officeDocument/2006/relationships/slideLayout" Target="../slideLayouts/slideLayout399.xml"/><Relationship Id="rId599" Type="http://schemas.openxmlformats.org/officeDocument/2006/relationships/slideLayout" Target="../slideLayouts/slideLayout637.xml"/><Relationship Id="rId459" Type="http://schemas.openxmlformats.org/officeDocument/2006/relationships/slideLayout" Target="../slideLayouts/slideLayout497.xml"/><Relationship Id="rId666" Type="http://schemas.openxmlformats.org/officeDocument/2006/relationships/slideLayout" Target="../slideLayouts/slideLayout704.xml"/><Relationship Id="rId16" Type="http://schemas.openxmlformats.org/officeDocument/2006/relationships/slideLayout" Target="../slideLayouts/slideLayout54.xml"/><Relationship Id="rId221" Type="http://schemas.openxmlformats.org/officeDocument/2006/relationships/slideLayout" Target="../slideLayouts/slideLayout259.xml"/><Relationship Id="rId319" Type="http://schemas.openxmlformats.org/officeDocument/2006/relationships/slideLayout" Target="../slideLayouts/slideLayout357.xml"/><Relationship Id="rId526" Type="http://schemas.openxmlformats.org/officeDocument/2006/relationships/slideLayout" Target="../slideLayouts/slideLayout564.xml"/><Relationship Id="rId733" Type="http://schemas.openxmlformats.org/officeDocument/2006/relationships/slideLayout" Target="../slideLayouts/slideLayout771.xml"/><Relationship Id="rId165" Type="http://schemas.openxmlformats.org/officeDocument/2006/relationships/slideLayout" Target="../slideLayouts/slideLayout203.xml"/><Relationship Id="rId372" Type="http://schemas.openxmlformats.org/officeDocument/2006/relationships/slideLayout" Target="../slideLayouts/slideLayout410.xml"/><Relationship Id="rId677" Type="http://schemas.openxmlformats.org/officeDocument/2006/relationships/slideLayout" Target="../slideLayouts/slideLayout715.xml"/><Relationship Id="rId232" Type="http://schemas.openxmlformats.org/officeDocument/2006/relationships/slideLayout" Target="../slideLayouts/slideLayout270.xml"/><Relationship Id="rId27" Type="http://schemas.openxmlformats.org/officeDocument/2006/relationships/slideLayout" Target="../slideLayouts/slideLayout65.xml"/><Relationship Id="rId537" Type="http://schemas.openxmlformats.org/officeDocument/2006/relationships/slideLayout" Target="../slideLayouts/slideLayout575.xml"/><Relationship Id="rId744" Type="http://schemas.openxmlformats.org/officeDocument/2006/relationships/slideLayout" Target="../slideLayouts/slideLayout782.xml"/><Relationship Id="rId80" Type="http://schemas.openxmlformats.org/officeDocument/2006/relationships/slideLayout" Target="../slideLayouts/slideLayout118.xml"/><Relationship Id="rId176" Type="http://schemas.openxmlformats.org/officeDocument/2006/relationships/slideLayout" Target="../slideLayouts/slideLayout214.xml"/><Relationship Id="rId383" Type="http://schemas.openxmlformats.org/officeDocument/2006/relationships/slideLayout" Target="../slideLayouts/slideLayout421.xml"/><Relationship Id="rId590" Type="http://schemas.openxmlformats.org/officeDocument/2006/relationships/slideLayout" Target="../slideLayouts/slideLayout628.xml"/><Relationship Id="rId604" Type="http://schemas.openxmlformats.org/officeDocument/2006/relationships/slideLayout" Target="../slideLayouts/slideLayout642.xml"/><Relationship Id="rId243" Type="http://schemas.openxmlformats.org/officeDocument/2006/relationships/slideLayout" Target="../slideLayouts/slideLayout281.xml"/><Relationship Id="rId450" Type="http://schemas.openxmlformats.org/officeDocument/2006/relationships/slideLayout" Target="../slideLayouts/slideLayout488.xml"/><Relationship Id="rId688" Type="http://schemas.openxmlformats.org/officeDocument/2006/relationships/slideLayout" Target="../slideLayouts/slideLayout726.xml"/><Relationship Id="rId38" Type="http://schemas.openxmlformats.org/officeDocument/2006/relationships/slideLayout" Target="../slideLayouts/slideLayout76.xml"/><Relationship Id="rId103" Type="http://schemas.openxmlformats.org/officeDocument/2006/relationships/slideLayout" Target="../slideLayouts/slideLayout141.xml"/><Relationship Id="rId310" Type="http://schemas.openxmlformats.org/officeDocument/2006/relationships/slideLayout" Target="../slideLayouts/slideLayout348.xml"/><Relationship Id="rId548" Type="http://schemas.openxmlformats.org/officeDocument/2006/relationships/slideLayout" Target="../slideLayouts/slideLayout586.xml"/><Relationship Id="rId755" Type="http://schemas.openxmlformats.org/officeDocument/2006/relationships/slideLayout" Target="../slideLayouts/slideLayout793.xml"/><Relationship Id="rId91" Type="http://schemas.openxmlformats.org/officeDocument/2006/relationships/slideLayout" Target="../slideLayouts/slideLayout129.xml"/><Relationship Id="rId187" Type="http://schemas.openxmlformats.org/officeDocument/2006/relationships/slideLayout" Target="../slideLayouts/slideLayout225.xml"/><Relationship Id="rId394" Type="http://schemas.openxmlformats.org/officeDocument/2006/relationships/slideLayout" Target="../slideLayouts/slideLayout432.xml"/><Relationship Id="rId408" Type="http://schemas.openxmlformats.org/officeDocument/2006/relationships/slideLayout" Target="../slideLayouts/slideLayout446.xml"/><Relationship Id="rId615" Type="http://schemas.openxmlformats.org/officeDocument/2006/relationships/slideLayout" Target="../slideLayouts/slideLayout653.xml"/><Relationship Id="rId254" Type="http://schemas.openxmlformats.org/officeDocument/2006/relationships/slideLayout" Target="../slideLayouts/slideLayout292.xml"/><Relationship Id="rId699" Type="http://schemas.openxmlformats.org/officeDocument/2006/relationships/slideLayout" Target="../slideLayouts/slideLayout737.xml"/><Relationship Id="rId49" Type="http://schemas.openxmlformats.org/officeDocument/2006/relationships/slideLayout" Target="../slideLayouts/slideLayout87.xml"/><Relationship Id="rId114" Type="http://schemas.openxmlformats.org/officeDocument/2006/relationships/slideLayout" Target="../slideLayouts/slideLayout152.xml"/><Relationship Id="rId461" Type="http://schemas.openxmlformats.org/officeDocument/2006/relationships/slideLayout" Target="../slideLayouts/slideLayout499.xml"/><Relationship Id="rId559" Type="http://schemas.openxmlformats.org/officeDocument/2006/relationships/slideLayout" Target="../slideLayouts/slideLayout597.xml"/><Relationship Id="rId766" Type="http://schemas.openxmlformats.org/officeDocument/2006/relationships/slideLayout" Target="../slideLayouts/slideLayout804.xml"/><Relationship Id="rId198" Type="http://schemas.openxmlformats.org/officeDocument/2006/relationships/slideLayout" Target="../slideLayouts/slideLayout236.xml"/><Relationship Id="rId321" Type="http://schemas.openxmlformats.org/officeDocument/2006/relationships/slideLayout" Target="../slideLayouts/slideLayout359.xml"/><Relationship Id="rId419" Type="http://schemas.openxmlformats.org/officeDocument/2006/relationships/slideLayout" Target="../slideLayouts/slideLayout457.xml"/><Relationship Id="rId626" Type="http://schemas.openxmlformats.org/officeDocument/2006/relationships/slideLayout" Target="../slideLayouts/slideLayout664.xml"/><Relationship Id="rId265" Type="http://schemas.openxmlformats.org/officeDocument/2006/relationships/slideLayout" Target="../slideLayouts/slideLayout303.xml"/><Relationship Id="rId472" Type="http://schemas.openxmlformats.org/officeDocument/2006/relationships/slideLayout" Target="../slideLayouts/slideLayout510.xml"/><Relationship Id="rId125" Type="http://schemas.openxmlformats.org/officeDocument/2006/relationships/slideLayout" Target="../slideLayouts/slideLayout163.xml"/><Relationship Id="rId332" Type="http://schemas.openxmlformats.org/officeDocument/2006/relationships/slideLayout" Target="../slideLayouts/slideLayout370.xml"/><Relationship Id="rId777" Type="http://schemas.openxmlformats.org/officeDocument/2006/relationships/slideLayout" Target="../slideLayouts/slideLayout815.xml"/><Relationship Id="rId637" Type="http://schemas.openxmlformats.org/officeDocument/2006/relationships/slideLayout" Target="../slideLayouts/slideLayout675.xml"/><Relationship Id="rId276" Type="http://schemas.openxmlformats.org/officeDocument/2006/relationships/slideLayout" Target="../slideLayouts/slideLayout314.xml"/><Relationship Id="rId483" Type="http://schemas.openxmlformats.org/officeDocument/2006/relationships/slideLayout" Target="../slideLayouts/slideLayout521.xml"/><Relationship Id="rId690" Type="http://schemas.openxmlformats.org/officeDocument/2006/relationships/slideLayout" Target="../slideLayouts/slideLayout728.xml"/><Relationship Id="rId704" Type="http://schemas.openxmlformats.org/officeDocument/2006/relationships/slideLayout" Target="../slideLayouts/slideLayout742.xml"/><Relationship Id="rId40" Type="http://schemas.openxmlformats.org/officeDocument/2006/relationships/slideLayout" Target="../slideLayouts/slideLayout78.xml"/><Relationship Id="rId136" Type="http://schemas.openxmlformats.org/officeDocument/2006/relationships/slideLayout" Target="../slideLayouts/slideLayout174.xml"/><Relationship Id="rId343" Type="http://schemas.openxmlformats.org/officeDocument/2006/relationships/slideLayout" Target="../slideLayouts/slideLayout381.xml"/><Relationship Id="rId550" Type="http://schemas.openxmlformats.org/officeDocument/2006/relationships/slideLayout" Target="../slideLayouts/slideLayout588.xml"/><Relationship Id="rId203" Type="http://schemas.openxmlformats.org/officeDocument/2006/relationships/slideLayout" Target="../slideLayouts/slideLayout241.xml"/><Relationship Id="rId648" Type="http://schemas.openxmlformats.org/officeDocument/2006/relationships/slideLayout" Target="../slideLayouts/slideLayout686.xml"/><Relationship Id="rId287" Type="http://schemas.openxmlformats.org/officeDocument/2006/relationships/slideLayout" Target="../slideLayouts/slideLayout325.xml"/><Relationship Id="rId410" Type="http://schemas.openxmlformats.org/officeDocument/2006/relationships/slideLayout" Target="../slideLayouts/slideLayout448.xml"/><Relationship Id="rId494" Type="http://schemas.openxmlformats.org/officeDocument/2006/relationships/slideLayout" Target="../slideLayouts/slideLayout532.xml"/><Relationship Id="rId508" Type="http://schemas.openxmlformats.org/officeDocument/2006/relationships/slideLayout" Target="../slideLayouts/slideLayout546.xml"/><Relationship Id="rId715" Type="http://schemas.openxmlformats.org/officeDocument/2006/relationships/slideLayout" Target="../slideLayouts/slideLayout753.xml"/><Relationship Id="rId147" Type="http://schemas.openxmlformats.org/officeDocument/2006/relationships/slideLayout" Target="../slideLayouts/slideLayout185.xml"/><Relationship Id="rId354" Type="http://schemas.openxmlformats.org/officeDocument/2006/relationships/slideLayout" Target="../slideLayouts/slideLayout392.xml"/><Relationship Id="rId51" Type="http://schemas.openxmlformats.org/officeDocument/2006/relationships/slideLayout" Target="../slideLayouts/slideLayout89.xml"/><Relationship Id="rId561" Type="http://schemas.openxmlformats.org/officeDocument/2006/relationships/slideLayout" Target="../slideLayouts/slideLayout599.xml"/><Relationship Id="rId659" Type="http://schemas.openxmlformats.org/officeDocument/2006/relationships/slideLayout" Target="../slideLayouts/slideLayout697.xml"/><Relationship Id="rId214" Type="http://schemas.openxmlformats.org/officeDocument/2006/relationships/slideLayout" Target="../slideLayouts/slideLayout252.xml"/><Relationship Id="rId298" Type="http://schemas.openxmlformats.org/officeDocument/2006/relationships/slideLayout" Target="../slideLayouts/slideLayout336.xml"/><Relationship Id="rId421" Type="http://schemas.openxmlformats.org/officeDocument/2006/relationships/slideLayout" Target="../slideLayouts/slideLayout459.xml"/><Relationship Id="rId519" Type="http://schemas.openxmlformats.org/officeDocument/2006/relationships/slideLayout" Target="../slideLayouts/slideLayout557.xml"/><Relationship Id="rId158" Type="http://schemas.openxmlformats.org/officeDocument/2006/relationships/slideLayout" Target="../slideLayouts/slideLayout196.xml"/><Relationship Id="rId726" Type="http://schemas.openxmlformats.org/officeDocument/2006/relationships/slideLayout" Target="../slideLayouts/slideLayout764.xml"/><Relationship Id="rId62" Type="http://schemas.openxmlformats.org/officeDocument/2006/relationships/slideLayout" Target="../slideLayouts/slideLayout100.xml"/><Relationship Id="rId365" Type="http://schemas.openxmlformats.org/officeDocument/2006/relationships/slideLayout" Target="../slideLayouts/slideLayout403.xml"/><Relationship Id="rId572" Type="http://schemas.openxmlformats.org/officeDocument/2006/relationships/slideLayout" Target="../slideLayouts/slideLayout610.xml"/><Relationship Id="rId225" Type="http://schemas.openxmlformats.org/officeDocument/2006/relationships/slideLayout" Target="../slideLayouts/slideLayout263.xml"/><Relationship Id="rId432" Type="http://schemas.openxmlformats.org/officeDocument/2006/relationships/slideLayout" Target="../slideLayouts/slideLayout470.xml"/><Relationship Id="rId737" Type="http://schemas.openxmlformats.org/officeDocument/2006/relationships/slideLayout" Target="../slideLayouts/slideLayout775.xml"/><Relationship Id="rId73" Type="http://schemas.openxmlformats.org/officeDocument/2006/relationships/slideLayout" Target="../slideLayouts/slideLayout111.xml"/><Relationship Id="rId169" Type="http://schemas.openxmlformats.org/officeDocument/2006/relationships/slideLayout" Target="../slideLayouts/slideLayout207.xml"/><Relationship Id="rId376" Type="http://schemas.openxmlformats.org/officeDocument/2006/relationships/slideLayout" Target="../slideLayouts/slideLayout414.xml"/><Relationship Id="rId583" Type="http://schemas.openxmlformats.org/officeDocument/2006/relationships/slideLayout" Target="../slideLayouts/slideLayout621.xml"/><Relationship Id="rId4" Type="http://schemas.openxmlformats.org/officeDocument/2006/relationships/slideLayout" Target="../slideLayouts/slideLayout42.xml"/><Relationship Id="rId236" Type="http://schemas.openxmlformats.org/officeDocument/2006/relationships/slideLayout" Target="../slideLayouts/slideLayout274.xml"/><Relationship Id="rId443" Type="http://schemas.openxmlformats.org/officeDocument/2006/relationships/slideLayout" Target="../slideLayouts/slideLayout481.xml"/><Relationship Id="rId650" Type="http://schemas.openxmlformats.org/officeDocument/2006/relationships/slideLayout" Target="../slideLayouts/slideLayout688.xml"/><Relationship Id="rId303" Type="http://schemas.openxmlformats.org/officeDocument/2006/relationships/slideLayout" Target="../slideLayouts/slideLayout341.xml"/><Relationship Id="rId748" Type="http://schemas.openxmlformats.org/officeDocument/2006/relationships/slideLayout" Target="../slideLayouts/slideLayout786.xml"/><Relationship Id="rId84" Type="http://schemas.openxmlformats.org/officeDocument/2006/relationships/slideLayout" Target="../slideLayouts/slideLayout122.xml"/><Relationship Id="rId387" Type="http://schemas.openxmlformats.org/officeDocument/2006/relationships/slideLayout" Target="../slideLayouts/slideLayout425.xml"/><Relationship Id="rId510" Type="http://schemas.openxmlformats.org/officeDocument/2006/relationships/slideLayout" Target="../slideLayouts/slideLayout548.xml"/><Relationship Id="rId594" Type="http://schemas.openxmlformats.org/officeDocument/2006/relationships/slideLayout" Target="../slideLayouts/slideLayout632.xml"/><Relationship Id="rId608" Type="http://schemas.openxmlformats.org/officeDocument/2006/relationships/slideLayout" Target="../slideLayouts/slideLayout646.xml"/><Relationship Id="rId247" Type="http://schemas.openxmlformats.org/officeDocument/2006/relationships/slideLayout" Target="../slideLayouts/slideLayout285.xml"/><Relationship Id="rId107" Type="http://schemas.openxmlformats.org/officeDocument/2006/relationships/slideLayout" Target="../slideLayouts/slideLayout145.xml"/><Relationship Id="rId454" Type="http://schemas.openxmlformats.org/officeDocument/2006/relationships/slideLayout" Target="../slideLayouts/slideLayout492.xml"/><Relationship Id="rId661" Type="http://schemas.openxmlformats.org/officeDocument/2006/relationships/slideLayout" Target="../slideLayouts/slideLayout699.xml"/><Relationship Id="rId759" Type="http://schemas.openxmlformats.org/officeDocument/2006/relationships/slideLayout" Target="../slideLayouts/slideLayout797.xml"/><Relationship Id="rId11" Type="http://schemas.openxmlformats.org/officeDocument/2006/relationships/slideLayout" Target="../slideLayouts/slideLayout49.xml"/><Relationship Id="rId314" Type="http://schemas.openxmlformats.org/officeDocument/2006/relationships/slideLayout" Target="../slideLayouts/slideLayout352.xml"/><Relationship Id="rId398" Type="http://schemas.openxmlformats.org/officeDocument/2006/relationships/slideLayout" Target="../slideLayouts/slideLayout436.xml"/><Relationship Id="rId521" Type="http://schemas.openxmlformats.org/officeDocument/2006/relationships/slideLayout" Target="../slideLayouts/slideLayout559.xml"/><Relationship Id="rId619" Type="http://schemas.openxmlformats.org/officeDocument/2006/relationships/slideLayout" Target="../slideLayouts/slideLayout6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0.xml"/><Relationship Id="rId13" Type="http://schemas.openxmlformats.org/officeDocument/2006/relationships/theme" Target="../theme/theme5.xml"/><Relationship Id="rId3" Type="http://schemas.openxmlformats.org/officeDocument/2006/relationships/slideLayout" Target="../slideLayouts/slideLayout825.xml"/><Relationship Id="rId7" Type="http://schemas.openxmlformats.org/officeDocument/2006/relationships/slideLayout" Target="../slideLayouts/slideLayout829.xml"/><Relationship Id="rId12" Type="http://schemas.openxmlformats.org/officeDocument/2006/relationships/slideLayout" Target="../slideLayouts/slideLayout834.xml"/><Relationship Id="rId2" Type="http://schemas.openxmlformats.org/officeDocument/2006/relationships/slideLayout" Target="../slideLayouts/slideLayout824.xml"/><Relationship Id="rId1" Type="http://schemas.openxmlformats.org/officeDocument/2006/relationships/slideLayout" Target="../slideLayouts/slideLayout823.xml"/><Relationship Id="rId6" Type="http://schemas.openxmlformats.org/officeDocument/2006/relationships/slideLayout" Target="../slideLayouts/slideLayout828.xml"/><Relationship Id="rId11" Type="http://schemas.openxmlformats.org/officeDocument/2006/relationships/slideLayout" Target="../slideLayouts/slideLayout833.xml"/><Relationship Id="rId5" Type="http://schemas.openxmlformats.org/officeDocument/2006/relationships/slideLayout" Target="../slideLayouts/slideLayout827.xml"/><Relationship Id="rId10" Type="http://schemas.openxmlformats.org/officeDocument/2006/relationships/slideLayout" Target="../slideLayouts/slideLayout832.xml"/><Relationship Id="rId4" Type="http://schemas.openxmlformats.org/officeDocument/2006/relationships/slideLayout" Target="../slideLayouts/slideLayout826.xml"/><Relationship Id="rId9" Type="http://schemas.openxmlformats.org/officeDocument/2006/relationships/slideLayout" Target="../slideLayouts/slideLayout831.xml"/></Relationships>
</file>

<file path=ppt/slideMasters/_rels/slideMaster6.xml.rels><?xml version="1.0" encoding="UTF-8" standalone="yes"?>
<Relationships xmlns="http://schemas.openxmlformats.org/package/2006/relationships"><Relationship Id="rId117" Type="http://schemas.openxmlformats.org/officeDocument/2006/relationships/slideLayout" Target="../slideLayouts/slideLayout951.xml"/><Relationship Id="rId299" Type="http://schemas.openxmlformats.org/officeDocument/2006/relationships/image" Target="../media/image11.png"/><Relationship Id="rId21" Type="http://schemas.openxmlformats.org/officeDocument/2006/relationships/slideLayout" Target="../slideLayouts/slideLayout855.xml"/><Relationship Id="rId63" Type="http://schemas.openxmlformats.org/officeDocument/2006/relationships/slideLayout" Target="../slideLayouts/slideLayout897.xml"/><Relationship Id="rId159" Type="http://schemas.openxmlformats.org/officeDocument/2006/relationships/slideLayout" Target="../slideLayouts/slideLayout993.xml"/><Relationship Id="rId170" Type="http://schemas.openxmlformats.org/officeDocument/2006/relationships/slideLayout" Target="../slideLayouts/slideLayout1004.xml"/><Relationship Id="rId226" Type="http://schemas.openxmlformats.org/officeDocument/2006/relationships/slideLayout" Target="../slideLayouts/slideLayout1060.xml"/><Relationship Id="rId268" Type="http://schemas.openxmlformats.org/officeDocument/2006/relationships/slideLayout" Target="../slideLayouts/slideLayout1102.xml"/><Relationship Id="rId32" Type="http://schemas.openxmlformats.org/officeDocument/2006/relationships/slideLayout" Target="../slideLayouts/slideLayout866.xml"/><Relationship Id="rId74" Type="http://schemas.openxmlformats.org/officeDocument/2006/relationships/slideLayout" Target="../slideLayouts/slideLayout908.xml"/><Relationship Id="rId128" Type="http://schemas.openxmlformats.org/officeDocument/2006/relationships/slideLayout" Target="../slideLayouts/slideLayout962.xml"/><Relationship Id="rId5" Type="http://schemas.openxmlformats.org/officeDocument/2006/relationships/slideLayout" Target="../slideLayouts/slideLayout839.xml"/><Relationship Id="rId181" Type="http://schemas.openxmlformats.org/officeDocument/2006/relationships/slideLayout" Target="../slideLayouts/slideLayout1015.xml"/><Relationship Id="rId237" Type="http://schemas.openxmlformats.org/officeDocument/2006/relationships/slideLayout" Target="../slideLayouts/slideLayout1071.xml"/><Relationship Id="rId279" Type="http://schemas.openxmlformats.org/officeDocument/2006/relationships/slideLayout" Target="../slideLayouts/slideLayout1113.xml"/><Relationship Id="rId43" Type="http://schemas.openxmlformats.org/officeDocument/2006/relationships/slideLayout" Target="../slideLayouts/slideLayout877.xml"/><Relationship Id="rId139" Type="http://schemas.openxmlformats.org/officeDocument/2006/relationships/slideLayout" Target="../slideLayouts/slideLayout973.xml"/><Relationship Id="rId290" Type="http://schemas.openxmlformats.org/officeDocument/2006/relationships/slideLayout" Target="../slideLayouts/slideLayout1124.xml"/><Relationship Id="rId85" Type="http://schemas.openxmlformats.org/officeDocument/2006/relationships/slideLayout" Target="../slideLayouts/slideLayout919.xml"/><Relationship Id="rId150" Type="http://schemas.openxmlformats.org/officeDocument/2006/relationships/slideLayout" Target="../slideLayouts/slideLayout984.xml"/><Relationship Id="rId192" Type="http://schemas.openxmlformats.org/officeDocument/2006/relationships/slideLayout" Target="../slideLayouts/slideLayout1026.xml"/><Relationship Id="rId206" Type="http://schemas.openxmlformats.org/officeDocument/2006/relationships/slideLayout" Target="../slideLayouts/slideLayout1040.xml"/><Relationship Id="rId248" Type="http://schemas.openxmlformats.org/officeDocument/2006/relationships/slideLayout" Target="../slideLayouts/slideLayout1082.xml"/><Relationship Id="rId12" Type="http://schemas.openxmlformats.org/officeDocument/2006/relationships/slideLayout" Target="../slideLayouts/slideLayout846.xml"/><Relationship Id="rId108" Type="http://schemas.openxmlformats.org/officeDocument/2006/relationships/slideLayout" Target="../slideLayouts/slideLayout942.xml"/><Relationship Id="rId54" Type="http://schemas.openxmlformats.org/officeDocument/2006/relationships/slideLayout" Target="../slideLayouts/slideLayout888.xml"/><Relationship Id="rId96" Type="http://schemas.openxmlformats.org/officeDocument/2006/relationships/slideLayout" Target="../slideLayouts/slideLayout930.xml"/><Relationship Id="rId161" Type="http://schemas.openxmlformats.org/officeDocument/2006/relationships/slideLayout" Target="../slideLayouts/slideLayout995.xml"/><Relationship Id="rId217" Type="http://schemas.openxmlformats.org/officeDocument/2006/relationships/slideLayout" Target="../slideLayouts/slideLayout1051.xml"/><Relationship Id="rId6" Type="http://schemas.openxmlformats.org/officeDocument/2006/relationships/slideLayout" Target="../slideLayouts/slideLayout840.xml"/><Relationship Id="rId238" Type="http://schemas.openxmlformats.org/officeDocument/2006/relationships/slideLayout" Target="../slideLayouts/slideLayout1072.xml"/><Relationship Id="rId259" Type="http://schemas.openxmlformats.org/officeDocument/2006/relationships/slideLayout" Target="../slideLayouts/slideLayout1093.xml"/><Relationship Id="rId23" Type="http://schemas.openxmlformats.org/officeDocument/2006/relationships/slideLayout" Target="../slideLayouts/slideLayout857.xml"/><Relationship Id="rId119" Type="http://schemas.openxmlformats.org/officeDocument/2006/relationships/slideLayout" Target="../slideLayouts/slideLayout953.xml"/><Relationship Id="rId270" Type="http://schemas.openxmlformats.org/officeDocument/2006/relationships/slideLayout" Target="../slideLayouts/slideLayout1104.xml"/><Relationship Id="rId291" Type="http://schemas.openxmlformats.org/officeDocument/2006/relationships/slideLayout" Target="../slideLayouts/slideLayout1125.xml"/><Relationship Id="rId44" Type="http://schemas.openxmlformats.org/officeDocument/2006/relationships/slideLayout" Target="../slideLayouts/slideLayout878.xml"/><Relationship Id="rId65" Type="http://schemas.openxmlformats.org/officeDocument/2006/relationships/slideLayout" Target="../slideLayouts/slideLayout899.xml"/><Relationship Id="rId86" Type="http://schemas.openxmlformats.org/officeDocument/2006/relationships/slideLayout" Target="../slideLayouts/slideLayout920.xml"/><Relationship Id="rId130" Type="http://schemas.openxmlformats.org/officeDocument/2006/relationships/slideLayout" Target="../slideLayouts/slideLayout964.xml"/><Relationship Id="rId151" Type="http://schemas.openxmlformats.org/officeDocument/2006/relationships/slideLayout" Target="../slideLayouts/slideLayout985.xml"/><Relationship Id="rId172" Type="http://schemas.openxmlformats.org/officeDocument/2006/relationships/slideLayout" Target="../slideLayouts/slideLayout1006.xml"/><Relationship Id="rId193" Type="http://schemas.openxmlformats.org/officeDocument/2006/relationships/slideLayout" Target="../slideLayouts/slideLayout1027.xml"/><Relationship Id="rId207" Type="http://schemas.openxmlformats.org/officeDocument/2006/relationships/slideLayout" Target="../slideLayouts/slideLayout1041.xml"/><Relationship Id="rId228" Type="http://schemas.openxmlformats.org/officeDocument/2006/relationships/slideLayout" Target="../slideLayouts/slideLayout1062.xml"/><Relationship Id="rId249" Type="http://schemas.openxmlformats.org/officeDocument/2006/relationships/slideLayout" Target="../slideLayouts/slideLayout1083.xml"/><Relationship Id="rId13" Type="http://schemas.openxmlformats.org/officeDocument/2006/relationships/slideLayout" Target="../slideLayouts/slideLayout847.xml"/><Relationship Id="rId109" Type="http://schemas.openxmlformats.org/officeDocument/2006/relationships/slideLayout" Target="../slideLayouts/slideLayout943.xml"/><Relationship Id="rId260" Type="http://schemas.openxmlformats.org/officeDocument/2006/relationships/slideLayout" Target="../slideLayouts/slideLayout1094.xml"/><Relationship Id="rId281" Type="http://schemas.openxmlformats.org/officeDocument/2006/relationships/slideLayout" Target="../slideLayouts/slideLayout1115.xml"/><Relationship Id="rId34" Type="http://schemas.openxmlformats.org/officeDocument/2006/relationships/slideLayout" Target="../slideLayouts/slideLayout868.xml"/><Relationship Id="rId55" Type="http://schemas.openxmlformats.org/officeDocument/2006/relationships/slideLayout" Target="../slideLayouts/slideLayout889.xml"/><Relationship Id="rId76" Type="http://schemas.openxmlformats.org/officeDocument/2006/relationships/slideLayout" Target="../slideLayouts/slideLayout910.xml"/><Relationship Id="rId97" Type="http://schemas.openxmlformats.org/officeDocument/2006/relationships/slideLayout" Target="../slideLayouts/slideLayout931.xml"/><Relationship Id="rId120" Type="http://schemas.openxmlformats.org/officeDocument/2006/relationships/slideLayout" Target="../slideLayouts/slideLayout954.xml"/><Relationship Id="rId141" Type="http://schemas.openxmlformats.org/officeDocument/2006/relationships/slideLayout" Target="../slideLayouts/slideLayout975.xml"/><Relationship Id="rId7" Type="http://schemas.openxmlformats.org/officeDocument/2006/relationships/slideLayout" Target="../slideLayouts/slideLayout841.xml"/><Relationship Id="rId162" Type="http://schemas.openxmlformats.org/officeDocument/2006/relationships/slideLayout" Target="../slideLayouts/slideLayout996.xml"/><Relationship Id="rId183" Type="http://schemas.openxmlformats.org/officeDocument/2006/relationships/slideLayout" Target="../slideLayouts/slideLayout1017.xml"/><Relationship Id="rId218" Type="http://schemas.openxmlformats.org/officeDocument/2006/relationships/slideLayout" Target="../slideLayouts/slideLayout1052.xml"/><Relationship Id="rId239" Type="http://schemas.openxmlformats.org/officeDocument/2006/relationships/slideLayout" Target="../slideLayouts/slideLayout1073.xml"/><Relationship Id="rId250" Type="http://schemas.openxmlformats.org/officeDocument/2006/relationships/slideLayout" Target="../slideLayouts/slideLayout1084.xml"/><Relationship Id="rId271" Type="http://schemas.openxmlformats.org/officeDocument/2006/relationships/slideLayout" Target="../slideLayouts/slideLayout1105.xml"/><Relationship Id="rId292" Type="http://schemas.openxmlformats.org/officeDocument/2006/relationships/slideLayout" Target="../slideLayouts/slideLayout1126.xml"/><Relationship Id="rId24" Type="http://schemas.openxmlformats.org/officeDocument/2006/relationships/slideLayout" Target="../slideLayouts/slideLayout858.xml"/><Relationship Id="rId45" Type="http://schemas.openxmlformats.org/officeDocument/2006/relationships/slideLayout" Target="../slideLayouts/slideLayout879.xml"/><Relationship Id="rId66" Type="http://schemas.openxmlformats.org/officeDocument/2006/relationships/slideLayout" Target="../slideLayouts/slideLayout900.xml"/><Relationship Id="rId87" Type="http://schemas.openxmlformats.org/officeDocument/2006/relationships/slideLayout" Target="../slideLayouts/slideLayout921.xml"/><Relationship Id="rId110" Type="http://schemas.openxmlformats.org/officeDocument/2006/relationships/slideLayout" Target="../slideLayouts/slideLayout944.xml"/><Relationship Id="rId131" Type="http://schemas.openxmlformats.org/officeDocument/2006/relationships/slideLayout" Target="../slideLayouts/slideLayout965.xml"/><Relationship Id="rId152" Type="http://schemas.openxmlformats.org/officeDocument/2006/relationships/slideLayout" Target="../slideLayouts/slideLayout986.xml"/><Relationship Id="rId173" Type="http://schemas.openxmlformats.org/officeDocument/2006/relationships/slideLayout" Target="../slideLayouts/slideLayout1007.xml"/><Relationship Id="rId194" Type="http://schemas.openxmlformats.org/officeDocument/2006/relationships/slideLayout" Target="../slideLayouts/slideLayout1028.xml"/><Relationship Id="rId208" Type="http://schemas.openxmlformats.org/officeDocument/2006/relationships/slideLayout" Target="../slideLayouts/slideLayout1042.xml"/><Relationship Id="rId229" Type="http://schemas.openxmlformats.org/officeDocument/2006/relationships/slideLayout" Target="../slideLayouts/slideLayout1063.xml"/><Relationship Id="rId240" Type="http://schemas.openxmlformats.org/officeDocument/2006/relationships/slideLayout" Target="../slideLayouts/slideLayout1074.xml"/><Relationship Id="rId261" Type="http://schemas.openxmlformats.org/officeDocument/2006/relationships/slideLayout" Target="../slideLayouts/slideLayout1095.xml"/><Relationship Id="rId14" Type="http://schemas.openxmlformats.org/officeDocument/2006/relationships/slideLayout" Target="../slideLayouts/slideLayout848.xml"/><Relationship Id="rId35" Type="http://schemas.openxmlformats.org/officeDocument/2006/relationships/slideLayout" Target="../slideLayouts/slideLayout869.xml"/><Relationship Id="rId56" Type="http://schemas.openxmlformats.org/officeDocument/2006/relationships/slideLayout" Target="../slideLayouts/slideLayout890.xml"/><Relationship Id="rId77" Type="http://schemas.openxmlformats.org/officeDocument/2006/relationships/slideLayout" Target="../slideLayouts/slideLayout911.xml"/><Relationship Id="rId100" Type="http://schemas.openxmlformats.org/officeDocument/2006/relationships/slideLayout" Target="../slideLayouts/slideLayout934.xml"/><Relationship Id="rId282" Type="http://schemas.openxmlformats.org/officeDocument/2006/relationships/slideLayout" Target="../slideLayouts/slideLayout1116.xml"/><Relationship Id="rId8" Type="http://schemas.openxmlformats.org/officeDocument/2006/relationships/slideLayout" Target="../slideLayouts/slideLayout842.xml"/><Relationship Id="rId98" Type="http://schemas.openxmlformats.org/officeDocument/2006/relationships/slideLayout" Target="../slideLayouts/slideLayout932.xml"/><Relationship Id="rId121" Type="http://schemas.openxmlformats.org/officeDocument/2006/relationships/slideLayout" Target="../slideLayouts/slideLayout955.xml"/><Relationship Id="rId142" Type="http://schemas.openxmlformats.org/officeDocument/2006/relationships/slideLayout" Target="../slideLayouts/slideLayout976.xml"/><Relationship Id="rId163" Type="http://schemas.openxmlformats.org/officeDocument/2006/relationships/slideLayout" Target="../slideLayouts/slideLayout997.xml"/><Relationship Id="rId184" Type="http://schemas.openxmlformats.org/officeDocument/2006/relationships/slideLayout" Target="../slideLayouts/slideLayout1018.xml"/><Relationship Id="rId219" Type="http://schemas.openxmlformats.org/officeDocument/2006/relationships/slideLayout" Target="../slideLayouts/slideLayout1053.xml"/><Relationship Id="rId230" Type="http://schemas.openxmlformats.org/officeDocument/2006/relationships/slideLayout" Target="../slideLayouts/slideLayout1064.xml"/><Relationship Id="rId251" Type="http://schemas.openxmlformats.org/officeDocument/2006/relationships/slideLayout" Target="../slideLayouts/slideLayout1085.xml"/><Relationship Id="rId25" Type="http://schemas.openxmlformats.org/officeDocument/2006/relationships/slideLayout" Target="../slideLayouts/slideLayout859.xml"/><Relationship Id="rId46" Type="http://schemas.openxmlformats.org/officeDocument/2006/relationships/slideLayout" Target="../slideLayouts/slideLayout880.xml"/><Relationship Id="rId67" Type="http://schemas.openxmlformats.org/officeDocument/2006/relationships/slideLayout" Target="../slideLayouts/slideLayout901.xml"/><Relationship Id="rId272" Type="http://schemas.openxmlformats.org/officeDocument/2006/relationships/slideLayout" Target="../slideLayouts/slideLayout1106.xml"/><Relationship Id="rId293" Type="http://schemas.openxmlformats.org/officeDocument/2006/relationships/slideLayout" Target="../slideLayouts/slideLayout1127.xml"/><Relationship Id="rId88" Type="http://schemas.openxmlformats.org/officeDocument/2006/relationships/slideLayout" Target="../slideLayouts/slideLayout922.xml"/><Relationship Id="rId111" Type="http://schemas.openxmlformats.org/officeDocument/2006/relationships/slideLayout" Target="../slideLayouts/slideLayout945.xml"/><Relationship Id="rId132" Type="http://schemas.openxmlformats.org/officeDocument/2006/relationships/slideLayout" Target="../slideLayouts/slideLayout966.xml"/><Relationship Id="rId153" Type="http://schemas.openxmlformats.org/officeDocument/2006/relationships/slideLayout" Target="../slideLayouts/slideLayout987.xml"/><Relationship Id="rId174" Type="http://schemas.openxmlformats.org/officeDocument/2006/relationships/slideLayout" Target="../slideLayouts/slideLayout1008.xml"/><Relationship Id="rId195" Type="http://schemas.openxmlformats.org/officeDocument/2006/relationships/slideLayout" Target="../slideLayouts/slideLayout1029.xml"/><Relationship Id="rId209" Type="http://schemas.openxmlformats.org/officeDocument/2006/relationships/slideLayout" Target="../slideLayouts/slideLayout1043.xml"/><Relationship Id="rId220" Type="http://schemas.openxmlformats.org/officeDocument/2006/relationships/slideLayout" Target="../slideLayouts/slideLayout1054.xml"/><Relationship Id="rId241" Type="http://schemas.openxmlformats.org/officeDocument/2006/relationships/slideLayout" Target="../slideLayouts/slideLayout1075.xml"/><Relationship Id="rId15" Type="http://schemas.openxmlformats.org/officeDocument/2006/relationships/slideLayout" Target="../slideLayouts/slideLayout849.xml"/><Relationship Id="rId36" Type="http://schemas.openxmlformats.org/officeDocument/2006/relationships/slideLayout" Target="../slideLayouts/slideLayout870.xml"/><Relationship Id="rId57" Type="http://schemas.openxmlformats.org/officeDocument/2006/relationships/slideLayout" Target="../slideLayouts/slideLayout891.xml"/><Relationship Id="rId262" Type="http://schemas.openxmlformats.org/officeDocument/2006/relationships/slideLayout" Target="../slideLayouts/slideLayout1096.xml"/><Relationship Id="rId283" Type="http://schemas.openxmlformats.org/officeDocument/2006/relationships/slideLayout" Target="../slideLayouts/slideLayout1117.xml"/><Relationship Id="rId78" Type="http://schemas.openxmlformats.org/officeDocument/2006/relationships/slideLayout" Target="../slideLayouts/slideLayout912.xml"/><Relationship Id="rId99" Type="http://schemas.openxmlformats.org/officeDocument/2006/relationships/slideLayout" Target="../slideLayouts/slideLayout933.xml"/><Relationship Id="rId101" Type="http://schemas.openxmlformats.org/officeDocument/2006/relationships/slideLayout" Target="../slideLayouts/slideLayout935.xml"/><Relationship Id="rId122" Type="http://schemas.openxmlformats.org/officeDocument/2006/relationships/slideLayout" Target="../slideLayouts/slideLayout956.xml"/><Relationship Id="rId143" Type="http://schemas.openxmlformats.org/officeDocument/2006/relationships/slideLayout" Target="../slideLayouts/slideLayout977.xml"/><Relationship Id="rId164" Type="http://schemas.openxmlformats.org/officeDocument/2006/relationships/slideLayout" Target="../slideLayouts/slideLayout998.xml"/><Relationship Id="rId185" Type="http://schemas.openxmlformats.org/officeDocument/2006/relationships/slideLayout" Target="../slideLayouts/slideLayout1019.xml"/><Relationship Id="rId9" Type="http://schemas.openxmlformats.org/officeDocument/2006/relationships/slideLayout" Target="../slideLayouts/slideLayout843.xml"/><Relationship Id="rId210" Type="http://schemas.openxmlformats.org/officeDocument/2006/relationships/slideLayout" Target="../slideLayouts/slideLayout1044.xml"/><Relationship Id="rId26" Type="http://schemas.openxmlformats.org/officeDocument/2006/relationships/slideLayout" Target="../slideLayouts/slideLayout860.xml"/><Relationship Id="rId231" Type="http://schemas.openxmlformats.org/officeDocument/2006/relationships/slideLayout" Target="../slideLayouts/slideLayout1065.xml"/><Relationship Id="rId252" Type="http://schemas.openxmlformats.org/officeDocument/2006/relationships/slideLayout" Target="../slideLayouts/slideLayout1086.xml"/><Relationship Id="rId273" Type="http://schemas.openxmlformats.org/officeDocument/2006/relationships/slideLayout" Target="../slideLayouts/slideLayout1107.xml"/><Relationship Id="rId294" Type="http://schemas.openxmlformats.org/officeDocument/2006/relationships/slideLayout" Target="../slideLayouts/slideLayout1128.xml"/><Relationship Id="rId47" Type="http://schemas.openxmlformats.org/officeDocument/2006/relationships/slideLayout" Target="../slideLayouts/slideLayout881.xml"/><Relationship Id="rId68" Type="http://schemas.openxmlformats.org/officeDocument/2006/relationships/slideLayout" Target="../slideLayouts/slideLayout902.xml"/><Relationship Id="rId89" Type="http://schemas.openxmlformats.org/officeDocument/2006/relationships/slideLayout" Target="../slideLayouts/slideLayout923.xml"/><Relationship Id="rId112" Type="http://schemas.openxmlformats.org/officeDocument/2006/relationships/slideLayout" Target="../slideLayouts/slideLayout946.xml"/><Relationship Id="rId133" Type="http://schemas.openxmlformats.org/officeDocument/2006/relationships/slideLayout" Target="../slideLayouts/slideLayout967.xml"/><Relationship Id="rId154" Type="http://schemas.openxmlformats.org/officeDocument/2006/relationships/slideLayout" Target="../slideLayouts/slideLayout988.xml"/><Relationship Id="rId175" Type="http://schemas.openxmlformats.org/officeDocument/2006/relationships/slideLayout" Target="../slideLayouts/slideLayout1009.xml"/><Relationship Id="rId196" Type="http://schemas.openxmlformats.org/officeDocument/2006/relationships/slideLayout" Target="../slideLayouts/slideLayout1030.xml"/><Relationship Id="rId200" Type="http://schemas.openxmlformats.org/officeDocument/2006/relationships/slideLayout" Target="../slideLayouts/slideLayout1034.xml"/><Relationship Id="rId16" Type="http://schemas.openxmlformats.org/officeDocument/2006/relationships/slideLayout" Target="../slideLayouts/slideLayout850.xml"/><Relationship Id="rId221" Type="http://schemas.openxmlformats.org/officeDocument/2006/relationships/slideLayout" Target="../slideLayouts/slideLayout1055.xml"/><Relationship Id="rId242" Type="http://schemas.openxmlformats.org/officeDocument/2006/relationships/slideLayout" Target="../slideLayouts/slideLayout1076.xml"/><Relationship Id="rId263" Type="http://schemas.openxmlformats.org/officeDocument/2006/relationships/slideLayout" Target="../slideLayouts/slideLayout1097.xml"/><Relationship Id="rId284" Type="http://schemas.openxmlformats.org/officeDocument/2006/relationships/slideLayout" Target="../slideLayouts/slideLayout1118.xml"/><Relationship Id="rId37" Type="http://schemas.openxmlformats.org/officeDocument/2006/relationships/slideLayout" Target="../slideLayouts/slideLayout871.xml"/><Relationship Id="rId58" Type="http://schemas.openxmlformats.org/officeDocument/2006/relationships/slideLayout" Target="../slideLayouts/slideLayout892.xml"/><Relationship Id="rId79" Type="http://schemas.openxmlformats.org/officeDocument/2006/relationships/slideLayout" Target="../slideLayouts/slideLayout913.xml"/><Relationship Id="rId102" Type="http://schemas.openxmlformats.org/officeDocument/2006/relationships/slideLayout" Target="../slideLayouts/slideLayout936.xml"/><Relationship Id="rId123" Type="http://schemas.openxmlformats.org/officeDocument/2006/relationships/slideLayout" Target="../slideLayouts/slideLayout957.xml"/><Relationship Id="rId144" Type="http://schemas.openxmlformats.org/officeDocument/2006/relationships/slideLayout" Target="../slideLayouts/slideLayout978.xml"/><Relationship Id="rId90" Type="http://schemas.openxmlformats.org/officeDocument/2006/relationships/slideLayout" Target="../slideLayouts/slideLayout924.xml"/><Relationship Id="rId165" Type="http://schemas.openxmlformats.org/officeDocument/2006/relationships/slideLayout" Target="../slideLayouts/slideLayout999.xml"/><Relationship Id="rId186" Type="http://schemas.openxmlformats.org/officeDocument/2006/relationships/slideLayout" Target="../slideLayouts/slideLayout1020.xml"/><Relationship Id="rId211" Type="http://schemas.openxmlformats.org/officeDocument/2006/relationships/slideLayout" Target="../slideLayouts/slideLayout1045.xml"/><Relationship Id="rId232" Type="http://schemas.openxmlformats.org/officeDocument/2006/relationships/slideLayout" Target="../slideLayouts/slideLayout1066.xml"/><Relationship Id="rId253" Type="http://schemas.openxmlformats.org/officeDocument/2006/relationships/slideLayout" Target="../slideLayouts/slideLayout1087.xml"/><Relationship Id="rId274" Type="http://schemas.openxmlformats.org/officeDocument/2006/relationships/slideLayout" Target="../slideLayouts/slideLayout1108.xml"/><Relationship Id="rId295" Type="http://schemas.openxmlformats.org/officeDocument/2006/relationships/slideLayout" Target="../slideLayouts/slideLayout1129.xml"/><Relationship Id="rId27" Type="http://schemas.openxmlformats.org/officeDocument/2006/relationships/slideLayout" Target="../slideLayouts/slideLayout861.xml"/><Relationship Id="rId48" Type="http://schemas.openxmlformats.org/officeDocument/2006/relationships/slideLayout" Target="../slideLayouts/slideLayout882.xml"/><Relationship Id="rId69" Type="http://schemas.openxmlformats.org/officeDocument/2006/relationships/slideLayout" Target="../slideLayouts/slideLayout903.xml"/><Relationship Id="rId113" Type="http://schemas.openxmlformats.org/officeDocument/2006/relationships/slideLayout" Target="../slideLayouts/slideLayout947.xml"/><Relationship Id="rId134" Type="http://schemas.openxmlformats.org/officeDocument/2006/relationships/slideLayout" Target="../slideLayouts/slideLayout968.xml"/><Relationship Id="rId80" Type="http://schemas.openxmlformats.org/officeDocument/2006/relationships/slideLayout" Target="../slideLayouts/slideLayout914.xml"/><Relationship Id="rId155" Type="http://schemas.openxmlformats.org/officeDocument/2006/relationships/slideLayout" Target="../slideLayouts/slideLayout989.xml"/><Relationship Id="rId176" Type="http://schemas.openxmlformats.org/officeDocument/2006/relationships/slideLayout" Target="../slideLayouts/slideLayout1010.xml"/><Relationship Id="rId197" Type="http://schemas.openxmlformats.org/officeDocument/2006/relationships/slideLayout" Target="../slideLayouts/slideLayout1031.xml"/><Relationship Id="rId201" Type="http://schemas.openxmlformats.org/officeDocument/2006/relationships/slideLayout" Target="../slideLayouts/slideLayout1035.xml"/><Relationship Id="rId222" Type="http://schemas.openxmlformats.org/officeDocument/2006/relationships/slideLayout" Target="../slideLayouts/slideLayout1056.xml"/><Relationship Id="rId243" Type="http://schemas.openxmlformats.org/officeDocument/2006/relationships/slideLayout" Target="../slideLayouts/slideLayout1077.xml"/><Relationship Id="rId264" Type="http://schemas.openxmlformats.org/officeDocument/2006/relationships/slideLayout" Target="../slideLayouts/slideLayout1098.xml"/><Relationship Id="rId285" Type="http://schemas.openxmlformats.org/officeDocument/2006/relationships/slideLayout" Target="../slideLayouts/slideLayout1119.xml"/><Relationship Id="rId17" Type="http://schemas.openxmlformats.org/officeDocument/2006/relationships/slideLayout" Target="../slideLayouts/slideLayout851.xml"/><Relationship Id="rId38" Type="http://schemas.openxmlformats.org/officeDocument/2006/relationships/slideLayout" Target="../slideLayouts/slideLayout872.xml"/><Relationship Id="rId59" Type="http://schemas.openxmlformats.org/officeDocument/2006/relationships/slideLayout" Target="../slideLayouts/slideLayout893.xml"/><Relationship Id="rId103" Type="http://schemas.openxmlformats.org/officeDocument/2006/relationships/slideLayout" Target="../slideLayouts/slideLayout937.xml"/><Relationship Id="rId124" Type="http://schemas.openxmlformats.org/officeDocument/2006/relationships/slideLayout" Target="../slideLayouts/slideLayout958.xml"/><Relationship Id="rId70" Type="http://schemas.openxmlformats.org/officeDocument/2006/relationships/slideLayout" Target="../slideLayouts/slideLayout904.xml"/><Relationship Id="rId91" Type="http://schemas.openxmlformats.org/officeDocument/2006/relationships/slideLayout" Target="../slideLayouts/slideLayout925.xml"/><Relationship Id="rId145" Type="http://schemas.openxmlformats.org/officeDocument/2006/relationships/slideLayout" Target="../slideLayouts/slideLayout979.xml"/><Relationship Id="rId166" Type="http://schemas.openxmlformats.org/officeDocument/2006/relationships/slideLayout" Target="../slideLayouts/slideLayout1000.xml"/><Relationship Id="rId187" Type="http://schemas.openxmlformats.org/officeDocument/2006/relationships/slideLayout" Target="../slideLayouts/slideLayout1021.xml"/><Relationship Id="rId1" Type="http://schemas.openxmlformats.org/officeDocument/2006/relationships/slideLayout" Target="../slideLayouts/slideLayout835.xml"/><Relationship Id="rId212" Type="http://schemas.openxmlformats.org/officeDocument/2006/relationships/slideLayout" Target="../slideLayouts/slideLayout1046.xml"/><Relationship Id="rId233" Type="http://schemas.openxmlformats.org/officeDocument/2006/relationships/slideLayout" Target="../slideLayouts/slideLayout1067.xml"/><Relationship Id="rId254" Type="http://schemas.openxmlformats.org/officeDocument/2006/relationships/slideLayout" Target="../slideLayouts/slideLayout1088.xml"/><Relationship Id="rId28" Type="http://schemas.openxmlformats.org/officeDocument/2006/relationships/slideLayout" Target="../slideLayouts/slideLayout862.xml"/><Relationship Id="rId49" Type="http://schemas.openxmlformats.org/officeDocument/2006/relationships/slideLayout" Target="../slideLayouts/slideLayout883.xml"/><Relationship Id="rId114" Type="http://schemas.openxmlformats.org/officeDocument/2006/relationships/slideLayout" Target="../slideLayouts/slideLayout948.xml"/><Relationship Id="rId275" Type="http://schemas.openxmlformats.org/officeDocument/2006/relationships/slideLayout" Target="../slideLayouts/slideLayout1109.xml"/><Relationship Id="rId296" Type="http://schemas.openxmlformats.org/officeDocument/2006/relationships/theme" Target="../theme/theme6.xml"/><Relationship Id="rId300" Type="http://schemas.openxmlformats.org/officeDocument/2006/relationships/image" Target="../media/image12.emf"/><Relationship Id="rId60" Type="http://schemas.openxmlformats.org/officeDocument/2006/relationships/slideLayout" Target="../slideLayouts/slideLayout894.xml"/><Relationship Id="rId81" Type="http://schemas.openxmlformats.org/officeDocument/2006/relationships/slideLayout" Target="../slideLayouts/slideLayout915.xml"/><Relationship Id="rId135" Type="http://schemas.openxmlformats.org/officeDocument/2006/relationships/slideLayout" Target="../slideLayouts/slideLayout969.xml"/><Relationship Id="rId156" Type="http://schemas.openxmlformats.org/officeDocument/2006/relationships/slideLayout" Target="../slideLayouts/slideLayout990.xml"/><Relationship Id="rId177" Type="http://schemas.openxmlformats.org/officeDocument/2006/relationships/slideLayout" Target="../slideLayouts/slideLayout1011.xml"/><Relationship Id="rId198" Type="http://schemas.openxmlformats.org/officeDocument/2006/relationships/slideLayout" Target="../slideLayouts/slideLayout1032.xml"/><Relationship Id="rId202" Type="http://schemas.openxmlformats.org/officeDocument/2006/relationships/slideLayout" Target="../slideLayouts/slideLayout1036.xml"/><Relationship Id="rId223" Type="http://schemas.openxmlformats.org/officeDocument/2006/relationships/slideLayout" Target="../slideLayouts/slideLayout1057.xml"/><Relationship Id="rId244" Type="http://schemas.openxmlformats.org/officeDocument/2006/relationships/slideLayout" Target="../slideLayouts/slideLayout1078.xml"/><Relationship Id="rId18" Type="http://schemas.openxmlformats.org/officeDocument/2006/relationships/slideLayout" Target="../slideLayouts/slideLayout852.xml"/><Relationship Id="rId39" Type="http://schemas.openxmlformats.org/officeDocument/2006/relationships/slideLayout" Target="../slideLayouts/slideLayout873.xml"/><Relationship Id="rId265" Type="http://schemas.openxmlformats.org/officeDocument/2006/relationships/slideLayout" Target="../slideLayouts/slideLayout1099.xml"/><Relationship Id="rId286" Type="http://schemas.openxmlformats.org/officeDocument/2006/relationships/slideLayout" Target="../slideLayouts/slideLayout1120.xml"/><Relationship Id="rId50" Type="http://schemas.openxmlformats.org/officeDocument/2006/relationships/slideLayout" Target="../slideLayouts/slideLayout884.xml"/><Relationship Id="rId104" Type="http://schemas.openxmlformats.org/officeDocument/2006/relationships/slideLayout" Target="../slideLayouts/slideLayout938.xml"/><Relationship Id="rId125" Type="http://schemas.openxmlformats.org/officeDocument/2006/relationships/slideLayout" Target="../slideLayouts/slideLayout959.xml"/><Relationship Id="rId146" Type="http://schemas.openxmlformats.org/officeDocument/2006/relationships/slideLayout" Target="../slideLayouts/slideLayout980.xml"/><Relationship Id="rId167" Type="http://schemas.openxmlformats.org/officeDocument/2006/relationships/slideLayout" Target="../slideLayouts/slideLayout1001.xml"/><Relationship Id="rId188" Type="http://schemas.openxmlformats.org/officeDocument/2006/relationships/slideLayout" Target="../slideLayouts/slideLayout1022.xml"/><Relationship Id="rId71" Type="http://schemas.openxmlformats.org/officeDocument/2006/relationships/slideLayout" Target="../slideLayouts/slideLayout905.xml"/><Relationship Id="rId92" Type="http://schemas.openxmlformats.org/officeDocument/2006/relationships/slideLayout" Target="../slideLayouts/slideLayout926.xml"/><Relationship Id="rId213" Type="http://schemas.openxmlformats.org/officeDocument/2006/relationships/slideLayout" Target="../slideLayouts/slideLayout1047.xml"/><Relationship Id="rId234" Type="http://schemas.openxmlformats.org/officeDocument/2006/relationships/slideLayout" Target="../slideLayouts/slideLayout1068.xml"/><Relationship Id="rId2" Type="http://schemas.openxmlformats.org/officeDocument/2006/relationships/slideLayout" Target="../slideLayouts/slideLayout836.xml"/><Relationship Id="rId29" Type="http://schemas.openxmlformats.org/officeDocument/2006/relationships/slideLayout" Target="../slideLayouts/slideLayout863.xml"/><Relationship Id="rId255" Type="http://schemas.openxmlformats.org/officeDocument/2006/relationships/slideLayout" Target="../slideLayouts/slideLayout1089.xml"/><Relationship Id="rId276" Type="http://schemas.openxmlformats.org/officeDocument/2006/relationships/slideLayout" Target="../slideLayouts/slideLayout1110.xml"/><Relationship Id="rId297" Type="http://schemas.openxmlformats.org/officeDocument/2006/relationships/image" Target="../media/image9.emf"/><Relationship Id="rId40" Type="http://schemas.openxmlformats.org/officeDocument/2006/relationships/slideLayout" Target="../slideLayouts/slideLayout874.xml"/><Relationship Id="rId115" Type="http://schemas.openxmlformats.org/officeDocument/2006/relationships/slideLayout" Target="../slideLayouts/slideLayout949.xml"/><Relationship Id="rId136" Type="http://schemas.openxmlformats.org/officeDocument/2006/relationships/slideLayout" Target="../slideLayouts/slideLayout970.xml"/><Relationship Id="rId157" Type="http://schemas.openxmlformats.org/officeDocument/2006/relationships/slideLayout" Target="../slideLayouts/slideLayout991.xml"/><Relationship Id="rId178" Type="http://schemas.openxmlformats.org/officeDocument/2006/relationships/slideLayout" Target="../slideLayouts/slideLayout1012.xml"/><Relationship Id="rId301" Type="http://schemas.openxmlformats.org/officeDocument/2006/relationships/image" Target="../media/image13.emf"/><Relationship Id="rId61" Type="http://schemas.openxmlformats.org/officeDocument/2006/relationships/slideLayout" Target="../slideLayouts/slideLayout895.xml"/><Relationship Id="rId82" Type="http://schemas.openxmlformats.org/officeDocument/2006/relationships/slideLayout" Target="../slideLayouts/slideLayout916.xml"/><Relationship Id="rId199" Type="http://schemas.openxmlformats.org/officeDocument/2006/relationships/slideLayout" Target="../slideLayouts/slideLayout1033.xml"/><Relationship Id="rId203" Type="http://schemas.openxmlformats.org/officeDocument/2006/relationships/slideLayout" Target="../slideLayouts/slideLayout1037.xml"/><Relationship Id="rId19" Type="http://schemas.openxmlformats.org/officeDocument/2006/relationships/slideLayout" Target="../slideLayouts/slideLayout853.xml"/><Relationship Id="rId224" Type="http://schemas.openxmlformats.org/officeDocument/2006/relationships/slideLayout" Target="../slideLayouts/slideLayout1058.xml"/><Relationship Id="rId245" Type="http://schemas.openxmlformats.org/officeDocument/2006/relationships/slideLayout" Target="../slideLayouts/slideLayout1079.xml"/><Relationship Id="rId266" Type="http://schemas.openxmlformats.org/officeDocument/2006/relationships/slideLayout" Target="../slideLayouts/slideLayout1100.xml"/><Relationship Id="rId287" Type="http://schemas.openxmlformats.org/officeDocument/2006/relationships/slideLayout" Target="../slideLayouts/slideLayout1121.xml"/><Relationship Id="rId30" Type="http://schemas.openxmlformats.org/officeDocument/2006/relationships/slideLayout" Target="../slideLayouts/slideLayout864.xml"/><Relationship Id="rId105" Type="http://schemas.openxmlformats.org/officeDocument/2006/relationships/slideLayout" Target="../slideLayouts/slideLayout939.xml"/><Relationship Id="rId126" Type="http://schemas.openxmlformats.org/officeDocument/2006/relationships/slideLayout" Target="../slideLayouts/slideLayout960.xml"/><Relationship Id="rId147" Type="http://schemas.openxmlformats.org/officeDocument/2006/relationships/slideLayout" Target="../slideLayouts/slideLayout981.xml"/><Relationship Id="rId168" Type="http://schemas.openxmlformats.org/officeDocument/2006/relationships/slideLayout" Target="../slideLayouts/slideLayout1002.xml"/><Relationship Id="rId51" Type="http://schemas.openxmlformats.org/officeDocument/2006/relationships/slideLayout" Target="../slideLayouts/slideLayout885.xml"/><Relationship Id="rId72" Type="http://schemas.openxmlformats.org/officeDocument/2006/relationships/slideLayout" Target="../slideLayouts/slideLayout906.xml"/><Relationship Id="rId93" Type="http://schemas.openxmlformats.org/officeDocument/2006/relationships/slideLayout" Target="../slideLayouts/slideLayout927.xml"/><Relationship Id="rId189" Type="http://schemas.openxmlformats.org/officeDocument/2006/relationships/slideLayout" Target="../slideLayouts/slideLayout1023.xml"/><Relationship Id="rId3" Type="http://schemas.openxmlformats.org/officeDocument/2006/relationships/slideLayout" Target="../slideLayouts/slideLayout837.xml"/><Relationship Id="rId214" Type="http://schemas.openxmlformats.org/officeDocument/2006/relationships/slideLayout" Target="../slideLayouts/slideLayout1048.xml"/><Relationship Id="rId235" Type="http://schemas.openxmlformats.org/officeDocument/2006/relationships/slideLayout" Target="../slideLayouts/slideLayout1069.xml"/><Relationship Id="rId256" Type="http://schemas.openxmlformats.org/officeDocument/2006/relationships/slideLayout" Target="../slideLayouts/slideLayout1090.xml"/><Relationship Id="rId277" Type="http://schemas.openxmlformats.org/officeDocument/2006/relationships/slideLayout" Target="../slideLayouts/slideLayout1111.xml"/><Relationship Id="rId298" Type="http://schemas.openxmlformats.org/officeDocument/2006/relationships/image" Target="../media/image10.emf"/><Relationship Id="rId116" Type="http://schemas.openxmlformats.org/officeDocument/2006/relationships/slideLayout" Target="../slideLayouts/slideLayout950.xml"/><Relationship Id="rId137" Type="http://schemas.openxmlformats.org/officeDocument/2006/relationships/slideLayout" Target="../slideLayouts/slideLayout971.xml"/><Relationship Id="rId158" Type="http://schemas.openxmlformats.org/officeDocument/2006/relationships/slideLayout" Target="../slideLayouts/slideLayout992.xml"/><Relationship Id="rId302" Type="http://schemas.openxmlformats.org/officeDocument/2006/relationships/image" Target="../media/image14.emf"/><Relationship Id="rId20" Type="http://schemas.openxmlformats.org/officeDocument/2006/relationships/slideLayout" Target="../slideLayouts/slideLayout854.xml"/><Relationship Id="rId41" Type="http://schemas.openxmlformats.org/officeDocument/2006/relationships/slideLayout" Target="../slideLayouts/slideLayout875.xml"/><Relationship Id="rId62" Type="http://schemas.openxmlformats.org/officeDocument/2006/relationships/slideLayout" Target="../slideLayouts/slideLayout896.xml"/><Relationship Id="rId83" Type="http://schemas.openxmlformats.org/officeDocument/2006/relationships/slideLayout" Target="../slideLayouts/slideLayout917.xml"/><Relationship Id="rId179" Type="http://schemas.openxmlformats.org/officeDocument/2006/relationships/slideLayout" Target="../slideLayouts/slideLayout1013.xml"/><Relationship Id="rId190" Type="http://schemas.openxmlformats.org/officeDocument/2006/relationships/slideLayout" Target="../slideLayouts/slideLayout1024.xml"/><Relationship Id="rId204" Type="http://schemas.openxmlformats.org/officeDocument/2006/relationships/slideLayout" Target="../slideLayouts/slideLayout1038.xml"/><Relationship Id="rId225" Type="http://schemas.openxmlformats.org/officeDocument/2006/relationships/slideLayout" Target="../slideLayouts/slideLayout1059.xml"/><Relationship Id="rId246" Type="http://schemas.openxmlformats.org/officeDocument/2006/relationships/slideLayout" Target="../slideLayouts/slideLayout1080.xml"/><Relationship Id="rId267" Type="http://schemas.openxmlformats.org/officeDocument/2006/relationships/slideLayout" Target="../slideLayouts/slideLayout1101.xml"/><Relationship Id="rId288" Type="http://schemas.openxmlformats.org/officeDocument/2006/relationships/slideLayout" Target="../slideLayouts/slideLayout1122.xml"/><Relationship Id="rId106" Type="http://schemas.openxmlformats.org/officeDocument/2006/relationships/slideLayout" Target="../slideLayouts/slideLayout940.xml"/><Relationship Id="rId127" Type="http://schemas.openxmlformats.org/officeDocument/2006/relationships/slideLayout" Target="../slideLayouts/slideLayout961.xml"/><Relationship Id="rId10" Type="http://schemas.openxmlformats.org/officeDocument/2006/relationships/slideLayout" Target="../slideLayouts/slideLayout844.xml"/><Relationship Id="rId31" Type="http://schemas.openxmlformats.org/officeDocument/2006/relationships/slideLayout" Target="../slideLayouts/slideLayout865.xml"/><Relationship Id="rId52" Type="http://schemas.openxmlformats.org/officeDocument/2006/relationships/slideLayout" Target="../slideLayouts/slideLayout886.xml"/><Relationship Id="rId73" Type="http://schemas.openxmlformats.org/officeDocument/2006/relationships/slideLayout" Target="../slideLayouts/slideLayout907.xml"/><Relationship Id="rId94" Type="http://schemas.openxmlformats.org/officeDocument/2006/relationships/slideLayout" Target="../slideLayouts/slideLayout928.xml"/><Relationship Id="rId148" Type="http://schemas.openxmlformats.org/officeDocument/2006/relationships/slideLayout" Target="../slideLayouts/slideLayout982.xml"/><Relationship Id="rId169" Type="http://schemas.openxmlformats.org/officeDocument/2006/relationships/slideLayout" Target="../slideLayouts/slideLayout1003.xml"/><Relationship Id="rId4" Type="http://schemas.openxmlformats.org/officeDocument/2006/relationships/slideLayout" Target="../slideLayouts/slideLayout838.xml"/><Relationship Id="rId180" Type="http://schemas.openxmlformats.org/officeDocument/2006/relationships/slideLayout" Target="../slideLayouts/slideLayout1014.xml"/><Relationship Id="rId215" Type="http://schemas.openxmlformats.org/officeDocument/2006/relationships/slideLayout" Target="../slideLayouts/slideLayout1049.xml"/><Relationship Id="rId236" Type="http://schemas.openxmlformats.org/officeDocument/2006/relationships/slideLayout" Target="../slideLayouts/slideLayout1070.xml"/><Relationship Id="rId257" Type="http://schemas.openxmlformats.org/officeDocument/2006/relationships/slideLayout" Target="../slideLayouts/slideLayout1091.xml"/><Relationship Id="rId278" Type="http://schemas.openxmlformats.org/officeDocument/2006/relationships/slideLayout" Target="../slideLayouts/slideLayout1112.xml"/><Relationship Id="rId303" Type="http://schemas.openxmlformats.org/officeDocument/2006/relationships/image" Target="../media/image15.emf"/><Relationship Id="rId42" Type="http://schemas.openxmlformats.org/officeDocument/2006/relationships/slideLayout" Target="../slideLayouts/slideLayout876.xml"/><Relationship Id="rId84" Type="http://schemas.openxmlformats.org/officeDocument/2006/relationships/slideLayout" Target="../slideLayouts/slideLayout918.xml"/><Relationship Id="rId138" Type="http://schemas.openxmlformats.org/officeDocument/2006/relationships/slideLayout" Target="../slideLayouts/slideLayout972.xml"/><Relationship Id="rId191" Type="http://schemas.openxmlformats.org/officeDocument/2006/relationships/slideLayout" Target="../slideLayouts/slideLayout1025.xml"/><Relationship Id="rId205" Type="http://schemas.openxmlformats.org/officeDocument/2006/relationships/slideLayout" Target="../slideLayouts/slideLayout1039.xml"/><Relationship Id="rId247" Type="http://schemas.openxmlformats.org/officeDocument/2006/relationships/slideLayout" Target="../slideLayouts/slideLayout1081.xml"/><Relationship Id="rId107" Type="http://schemas.openxmlformats.org/officeDocument/2006/relationships/slideLayout" Target="../slideLayouts/slideLayout941.xml"/><Relationship Id="rId289" Type="http://schemas.openxmlformats.org/officeDocument/2006/relationships/slideLayout" Target="../slideLayouts/slideLayout1123.xml"/><Relationship Id="rId11" Type="http://schemas.openxmlformats.org/officeDocument/2006/relationships/slideLayout" Target="../slideLayouts/slideLayout845.xml"/><Relationship Id="rId53" Type="http://schemas.openxmlformats.org/officeDocument/2006/relationships/slideLayout" Target="../slideLayouts/slideLayout887.xml"/><Relationship Id="rId149" Type="http://schemas.openxmlformats.org/officeDocument/2006/relationships/slideLayout" Target="../slideLayouts/slideLayout983.xml"/><Relationship Id="rId95" Type="http://schemas.openxmlformats.org/officeDocument/2006/relationships/slideLayout" Target="../slideLayouts/slideLayout929.xml"/><Relationship Id="rId160" Type="http://schemas.openxmlformats.org/officeDocument/2006/relationships/slideLayout" Target="../slideLayouts/slideLayout994.xml"/><Relationship Id="rId216" Type="http://schemas.openxmlformats.org/officeDocument/2006/relationships/slideLayout" Target="../slideLayouts/slideLayout1050.xml"/><Relationship Id="rId258" Type="http://schemas.openxmlformats.org/officeDocument/2006/relationships/slideLayout" Target="../slideLayouts/slideLayout1092.xml"/><Relationship Id="rId22" Type="http://schemas.openxmlformats.org/officeDocument/2006/relationships/slideLayout" Target="../slideLayouts/slideLayout856.xml"/><Relationship Id="rId64" Type="http://schemas.openxmlformats.org/officeDocument/2006/relationships/slideLayout" Target="../slideLayouts/slideLayout898.xml"/><Relationship Id="rId118" Type="http://schemas.openxmlformats.org/officeDocument/2006/relationships/slideLayout" Target="../slideLayouts/slideLayout952.xml"/><Relationship Id="rId171" Type="http://schemas.openxmlformats.org/officeDocument/2006/relationships/slideLayout" Target="../slideLayouts/slideLayout1005.xml"/><Relationship Id="rId227" Type="http://schemas.openxmlformats.org/officeDocument/2006/relationships/slideLayout" Target="../slideLayouts/slideLayout1061.xml"/><Relationship Id="rId269" Type="http://schemas.openxmlformats.org/officeDocument/2006/relationships/slideLayout" Target="../slideLayouts/slideLayout1103.xml"/><Relationship Id="rId33" Type="http://schemas.openxmlformats.org/officeDocument/2006/relationships/slideLayout" Target="../slideLayouts/slideLayout867.xml"/><Relationship Id="rId129" Type="http://schemas.openxmlformats.org/officeDocument/2006/relationships/slideLayout" Target="../slideLayouts/slideLayout963.xml"/><Relationship Id="rId280" Type="http://schemas.openxmlformats.org/officeDocument/2006/relationships/slideLayout" Target="../slideLayouts/slideLayout1114.xml"/><Relationship Id="rId75" Type="http://schemas.openxmlformats.org/officeDocument/2006/relationships/slideLayout" Target="../slideLayouts/slideLayout909.xml"/><Relationship Id="rId140" Type="http://schemas.openxmlformats.org/officeDocument/2006/relationships/slideLayout" Target="../slideLayouts/slideLayout974.xml"/><Relationship Id="rId182" Type="http://schemas.openxmlformats.org/officeDocument/2006/relationships/slideLayout" Target="../slideLayouts/slideLayout101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37.xml"/><Relationship Id="rId13" Type="http://schemas.openxmlformats.org/officeDocument/2006/relationships/theme" Target="../theme/theme7.xml"/><Relationship Id="rId3" Type="http://schemas.openxmlformats.org/officeDocument/2006/relationships/slideLayout" Target="../slideLayouts/slideLayout1132.xml"/><Relationship Id="rId7" Type="http://schemas.openxmlformats.org/officeDocument/2006/relationships/slideLayout" Target="../slideLayouts/slideLayout1136.xml"/><Relationship Id="rId12" Type="http://schemas.openxmlformats.org/officeDocument/2006/relationships/slideLayout" Target="../slideLayouts/slideLayout1141.xml"/><Relationship Id="rId2" Type="http://schemas.openxmlformats.org/officeDocument/2006/relationships/slideLayout" Target="../slideLayouts/slideLayout1131.xml"/><Relationship Id="rId1" Type="http://schemas.openxmlformats.org/officeDocument/2006/relationships/slideLayout" Target="../slideLayouts/slideLayout1130.xml"/><Relationship Id="rId6" Type="http://schemas.openxmlformats.org/officeDocument/2006/relationships/slideLayout" Target="../slideLayouts/slideLayout1135.xml"/><Relationship Id="rId11" Type="http://schemas.openxmlformats.org/officeDocument/2006/relationships/slideLayout" Target="../slideLayouts/slideLayout1140.xml"/><Relationship Id="rId5" Type="http://schemas.openxmlformats.org/officeDocument/2006/relationships/slideLayout" Target="../slideLayouts/slideLayout1134.xml"/><Relationship Id="rId10" Type="http://schemas.openxmlformats.org/officeDocument/2006/relationships/slideLayout" Target="../slideLayouts/slideLayout1139.xml"/><Relationship Id="rId4" Type="http://schemas.openxmlformats.org/officeDocument/2006/relationships/slideLayout" Target="../slideLayouts/slideLayout1133.xml"/><Relationship Id="rId9" Type="http://schemas.openxmlformats.org/officeDocument/2006/relationships/slideLayout" Target="../slideLayouts/slideLayout11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l="-4000" r="-4000"/>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0DF8AB3-2DD9-4CA7-95AE-3F60014DC590}"/>
              </a:ext>
            </a:extLst>
          </p:cNvPr>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8963DDA-5A02-4C5C-90AA-3C2D89B8516E}"/>
              </a:ext>
            </a:extLst>
          </p:cNvPr>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369038F-D7BC-45C5-9FE6-46922B6759A6}"/>
              </a:ext>
            </a:extLst>
          </p:cNvPr>
          <p:cNvSpPr>
            <a:spLocks noGrp="1"/>
          </p:cNvSpPr>
          <p:nvPr>
            <p:ph type="dt" sz="half" idx="2"/>
          </p:nvPr>
        </p:nvSpPr>
        <p:spPr>
          <a:xfrm>
            <a:off x="609600" y="6356423"/>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endParaRPr lang="en-US"/>
          </a:p>
        </p:txBody>
      </p:sp>
      <p:sp>
        <p:nvSpPr>
          <p:cNvPr id="5" name="Footer Placeholder 4">
            <a:extLst>
              <a:ext uri="{FF2B5EF4-FFF2-40B4-BE49-F238E27FC236}">
                <a16:creationId xmlns:a16="http://schemas.microsoft.com/office/drawing/2014/main" id="{1E362686-067F-490A-A0DC-A667DAEA8400}"/>
              </a:ext>
            </a:extLst>
          </p:cNvPr>
          <p:cNvSpPr>
            <a:spLocks noGrp="1"/>
          </p:cNvSpPr>
          <p:nvPr>
            <p:ph type="ftr" sz="quarter" idx="3"/>
          </p:nvPr>
        </p:nvSpPr>
        <p:spPr>
          <a:xfrm>
            <a:off x="4165600" y="6356423"/>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endParaRPr lang="en-US"/>
          </a:p>
        </p:txBody>
      </p:sp>
      <p:sp>
        <p:nvSpPr>
          <p:cNvPr id="6" name="Slide Number Placeholder 5">
            <a:extLst>
              <a:ext uri="{FF2B5EF4-FFF2-40B4-BE49-F238E27FC236}">
                <a16:creationId xmlns:a16="http://schemas.microsoft.com/office/drawing/2014/main" id="{BC67A6AE-F192-41A1-8EDA-461BBC8C8650}"/>
              </a:ext>
            </a:extLst>
          </p:cNvPr>
          <p:cNvSpPr>
            <a:spLocks noGrp="1"/>
          </p:cNvSpPr>
          <p:nvPr>
            <p:ph type="sldNum" sz="quarter" idx="4"/>
          </p:nvPr>
        </p:nvSpPr>
        <p:spPr>
          <a:xfrm>
            <a:off x="8737600" y="635642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77815119-63A2-4A23-8B93-327EAA4324DF}" type="slidenum">
              <a:rPr lang="en-US" altLang="en-US"/>
              <a:pPr/>
              <a:t>‹#›</a:t>
            </a:fld>
            <a:endParaRPr lang="en-US" altLang="en-US"/>
          </a:p>
        </p:txBody>
      </p:sp>
    </p:spTree>
    <p:extLst>
      <p:ext uri="{BB962C8B-B14F-4D97-AF65-F5344CB8AC3E}">
        <p14:creationId xmlns:p14="http://schemas.microsoft.com/office/powerpoint/2010/main" val="1316958139"/>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 id="2147484789" r:id="rId12"/>
    <p:sldLayoutId id="2147484866" r:id="rId13"/>
    <p:sldLayoutId id="2147484827"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4000" r="-4000"/>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5EA7F4F-5431-4BAE-AFDB-2E2EA54A90C4}"/>
              </a:ext>
            </a:extLst>
          </p:cNvPr>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ABAC0F5-EBCF-4124-A1FF-C23390B09782}"/>
              </a:ext>
            </a:extLst>
          </p:cNvPr>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AC9923D-EDCB-48E4-BDA3-6435CDDDED05}"/>
              </a:ext>
            </a:extLst>
          </p:cNvPr>
          <p:cNvSpPr>
            <a:spLocks noGrp="1" noChangeArrowheads="1"/>
          </p:cNvSpPr>
          <p:nvPr>
            <p:ph type="dt" sz="half" idx="2"/>
          </p:nvPr>
        </p:nvSpPr>
        <p:spPr bwMode="auto">
          <a:xfrm>
            <a:off x="609600" y="6245244"/>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solidFill>
                <a:srgbClr val="000000"/>
              </a:solidFill>
            </a:endParaRPr>
          </a:p>
        </p:txBody>
      </p:sp>
      <p:sp>
        <p:nvSpPr>
          <p:cNvPr id="1029" name="Rectangle 5">
            <a:extLst>
              <a:ext uri="{FF2B5EF4-FFF2-40B4-BE49-F238E27FC236}">
                <a16:creationId xmlns:a16="http://schemas.microsoft.com/office/drawing/2014/main" id="{EA1B207A-BEE9-4D68-9C4A-059EA8E248B8}"/>
              </a:ext>
            </a:extLst>
          </p:cNvPr>
          <p:cNvSpPr>
            <a:spLocks noGrp="1" noChangeArrowheads="1"/>
          </p:cNvSpPr>
          <p:nvPr>
            <p:ph type="ftr" sz="quarter" idx="3"/>
          </p:nvPr>
        </p:nvSpPr>
        <p:spPr bwMode="auto">
          <a:xfrm>
            <a:off x="4165600" y="6245244"/>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solidFill>
                <a:srgbClr val="000000"/>
              </a:solidFill>
            </a:endParaRPr>
          </a:p>
        </p:txBody>
      </p:sp>
      <p:sp>
        <p:nvSpPr>
          <p:cNvPr id="1030" name="Rectangle 6">
            <a:extLst>
              <a:ext uri="{FF2B5EF4-FFF2-40B4-BE49-F238E27FC236}">
                <a16:creationId xmlns:a16="http://schemas.microsoft.com/office/drawing/2014/main" id="{9073B236-F336-474C-8D91-918B4ED4431A}"/>
              </a:ext>
            </a:extLst>
          </p:cNvPr>
          <p:cNvSpPr>
            <a:spLocks noGrp="1" noChangeArrowheads="1"/>
          </p:cNvSpPr>
          <p:nvPr>
            <p:ph type="sldNum" sz="quarter" idx="4"/>
          </p:nvPr>
        </p:nvSpPr>
        <p:spPr bwMode="auto">
          <a:xfrm>
            <a:off x="8737600" y="6245244"/>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216DA600-6AAB-445B-A075-A7DE036BC5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9212752"/>
      </p:ext>
    </p:extLst>
  </p:cSld>
  <p:clrMap bg1="lt1" tx1="dk1" bg2="lt2" tx2="dk2" accent1="accent1" accent2="accent2" accent3="accent3" accent4="accent4" accent5="accent5" accent6="accent6" hlink="hlink" folHlink="folHlink"/>
  <p:sldLayoutIdLst>
    <p:sldLayoutId id="2147484829" r:id="rId1"/>
    <p:sldLayoutId id="2147484830" r:id="rId2"/>
    <p:sldLayoutId id="2147484831" r:id="rId3"/>
    <p:sldLayoutId id="2147484832" r:id="rId4"/>
    <p:sldLayoutId id="2147484833" r:id="rId5"/>
    <p:sldLayoutId id="2147484834" r:id="rId6"/>
    <p:sldLayoutId id="2147484835" r:id="rId7"/>
    <p:sldLayoutId id="2147484836" r:id="rId8"/>
    <p:sldLayoutId id="2147484837" r:id="rId9"/>
    <p:sldLayoutId id="2147484838" r:id="rId10"/>
    <p:sldLayoutId id="2147484839" r:id="rId11"/>
    <p:sldLayoutId id="214748484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4000" r="-4000"/>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0DF8AB3-2DD9-4CA7-95AE-3F60014DC590}"/>
              </a:ext>
            </a:extLst>
          </p:cNvPr>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8963DDA-5A02-4C5C-90AA-3C2D89B8516E}"/>
              </a:ext>
            </a:extLst>
          </p:cNvPr>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369038F-D7BC-45C5-9FE6-46922B6759A6}"/>
              </a:ext>
            </a:extLst>
          </p:cNvPr>
          <p:cNvSpPr>
            <a:spLocks noGrp="1"/>
          </p:cNvSpPr>
          <p:nvPr>
            <p:ph type="dt" sz="half" idx="2"/>
          </p:nvPr>
        </p:nvSpPr>
        <p:spPr>
          <a:xfrm>
            <a:off x="609600" y="635639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endParaRPr lang="en-US"/>
          </a:p>
        </p:txBody>
      </p:sp>
      <p:sp>
        <p:nvSpPr>
          <p:cNvPr id="5" name="Footer Placeholder 4">
            <a:extLst>
              <a:ext uri="{FF2B5EF4-FFF2-40B4-BE49-F238E27FC236}">
                <a16:creationId xmlns:a16="http://schemas.microsoft.com/office/drawing/2014/main" id="{1E362686-067F-490A-A0DC-A667DAEA8400}"/>
              </a:ext>
            </a:extLst>
          </p:cNvPr>
          <p:cNvSpPr>
            <a:spLocks noGrp="1"/>
          </p:cNvSpPr>
          <p:nvPr>
            <p:ph type="ftr" sz="quarter" idx="3"/>
          </p:nvPr>
        </p:nvSpPr>
        <p:spPr>
          <a:xfrm>
            <a:off x="4165600" y="635639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endParaRPr lang="en-US"/>
          </a:p>
        </p:txBody>
      </p:sp>
      <p:sp>
        <p:nvSpPr>
          <p:cNvPr id="6" name="Slide Number Placeholder 5">
            <a:extLst>
              <a:ext uri="{FF2B5EF4-FFF2-40B4-BE49-F238E27FC236}">
                <a16:creationId xmlns:a16="http://schemas.microsoft.com/office/drawing/2014/main" id="{BC67A6AE-F192-41A1-8EDA-461BBC8C8650}"/>
              </a:ext>
            </a:extLst>
          </p:cNvPr>
          <p:cNvSpPr>
            <a:spLocks noGrp="1"/>
          </p:cNvSpPr>
          <p:nvPr>
            <p:ph type="sldNum" sz="quarter" idx="4"/>
          </p:nvPr>
        </p:nvSpPr>
        <p:spPr>
          <a:xfrm>
            <a:off x="8737600" y="635639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77815119-63A2-4A23-8B93-327EAA4324DF}" type="slidenum">
              <a:rPr lang="en-US" altLang="en-US"/>
              <a:pPr/>
              <a:t>‹#›</a:t>
            </a:fld>
            <a:endParaRPr lang="en-US" altLang="en-US"/>
          </a:p>
        </p:txBody>
      </p:sp>
    </p:spTree>
    <p:extLst>
      <p:ext uri="{BB962C8B-B14F-4D97-AF65-F5344CB8AC3E}">
        <p14:creationId xmlns:p14="http://schemas.microsoft.com/office/powerpoint/2010/main" val="1680736267"/>
      </p:ext>
    </p:extLst>
  </p:cSld>
  <p:clrMap bg1="lt1" tx1="dk1" bg2="lt2" tx2="dk2" accent1="accent1" accent2="accent2" accent3="accent3" accent4="accent4" accent5="accent5" accent6="accent6" hlink="hlink" folHlink="folHlink"/>
  <p:sldLayoutIdLst>
    <p:sldLayoutId id="2147484842" r:id="rId1"/>
    <p:sldLayoutId id="2147484843" r:id="rId2"/>
    <p:sldLayoutId id="2147484844" r:id="rId3"/>
    <p:sldLayoutId id="2147484845" r:id="rId4"/>
    <p:sldLayoutId id="2147484846" r:id="rId5"/>
    <p:sldLayoutId id="2147484847" r:id="rId6"/>
    <p:sldLayoutId id="2147484848" r:id="rId7"/>
    <p:sldLayoutId id="2147484849" r:id="rId8"/>
    <p:sldLayoutId id="2147484850" r:id="rId9"/>
    <p:sldLayoutId id="2147484851" r:id="rId10"/>
    <p:sldLayoutId id="2147484852" r:id="rId11"/>
    <p:sldLayoutId id="214748485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11/28/2025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9649024"/>
      </p:ext>
    </p:extLst>
  </p:cSld>
  <p:clrMap bg1="lt1" tx1="dk1" bg2="lt2" tx2="dk2" accent1="accent1" accent2="accent2" accent3="accent3" accent4="accent4" accent5="accent5" accent6="accent6" hlink="hlink" folHlink="folHlink"/>
  <p:sldLayoutIdLst>
    <p:sldLayoutId id="2147484880" r:id="rId1"/>
    <p:sldLayoutId id="2147484881" r:id="rId2"/>
    <p:sldLayoutId id="2147484882" r:id="rId3"/>
    <p:sldLayoutId id="2147484883" r:id="rId4"/>
    <p:sldLayoutId id="2147484884" r:id="rId5"/>
    <p:sldLayoutId id="2147484885" r:id="rId6"/>
    <p:sldLayoutId id="2147484886" r:id="rId7"/>
    <p:sldLayoutId id="2147484887" r:id="rId8"/>
    <p:sldLayoutId id="2147484888" r:id="rId9"/>
    <p:sldLayoutId id="2147484889" r:id="rId10"/>
    <p:sldLayoutId id="2147484890"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20" r:id="rId32"/>
    <p:sldLayoutId id="2147483721" r:id="rId33"/>
    <p:sldLayoutId id="2147483722" r:id="rId34"/>
    <p:sldLayoutId id="2147483723" r:id="rId35"/>
    <p:sldLayoutId id="2147483724" r:id="rId36"/>
    <p:sldLayoutId id="2147483725" r:id="rId37"/>
    <p:sldLayoutId id="2147483726" r:id="rId38"/>
    <p:sldLayoutId id="2147483727" r:id="rId39"/>
    <p:sldLayoutId id="2147483728" r:id="rId40"/>
    <p:sldLayoutId id="2147483729" r:id="rId41"/>
    <p:sldLayoutId id="2147483730" r:id="rId42"/>
    <p:sldLayoutId id="2147483731" r:id="rId43"/>
    <p:sldLayoutId id="2147483732" r:id="rId44"/>
    <p:sldLayoutId id="2147483733" r:id="rId45"/>
    <p:sldLayoutId id="2147483734" r:id="rId46"/>
    <p:sldLayoutId id="2147483735" r:id="rId47"/>
    <p:sldLayoutId id="2147483736" r:id="rId48"/>
    <p:sldLayoutId id="2147483737" r:id="rId49"/>
    <p:sldLayoutId id="2147483738" r:id="rId50"/>
    <p:sldLayoutId id="2147483739" r:id="rId51"/>
    <p:sldLayoutId id="2147483740" r:id="rId52"/>
    <p:sldLayoutId id="2147483741" r:id="rId53"/>
    <p:sldLayoutId id="2147483742" r:id="rId54"/>
    <p:sldLayoutId id="2147483743" r:id="rId55"/>
    <p:sldLayoutId id="2147483744" r:id="rId56"/>
    <p:sldLayoutId id="2147483745" r:id="rId57"/>
    <p:sldLayoutId id="2147483746" r:id="rId58"/>
    <p:sldLayoutId id="2147483747" r:id="rId59"/>
    <p:sldLayoutId id="2147483748" r:id="rId60"/>
    <p:sldLayoutId id="2147483749" r:id="rId61"/>
    <p:sldLayoutId id="2147483750" r:id="rId62"/>
    <p:sldLayoutId id="2147483751" r:id="rId63"/>
    <p:sldLayoutId id="2147483752" r:id="rId64"/>
    <p:sldLayoutId id="2147483753" r:id="rId65"/>
    <p:sldLayoutId id="2147483754" r:id="rId66"/>
    <p:sldLayoutId id="2147483755" r:id="rId67"/>
    <p:sldLayoutId id="2147483756" r:id="rId68"/>
    <p:sldLayoutId id="2147483757" r:id="rId69"/>
    <p:sldLayoutId id="2147483758" r:id="rId70"/>
    <p:sldLayoutId id="2147483759" r:id="rId71"/>
    <p:sldLayoutId id="2147483760" r:id="rId72"/>
    <p:sldLayoutId id="2147483761" r:id="rId73"/>
    <p:sldLayoutId id="2147483762" r:id="rId74"/>
    <p:sldLayoutId id="2147483764" r:id="rId75"/>
    <p:sldLayoutId id="2147483765" r:id="rId76"/>
    <p:sldLayoutId id="2147483766" r:id="rId77"/>
    <p:sldLayoutId id="2147483767" r:id="rId78"/>
    <p:sldLayoutId id="2147483768" r:id="rId79"/>
    <p:sldLayoutId id="2147483769" r:id="rId80"/>
    <p:sldLayoutId id="2147483770" r:id="rId81"/>
    <p:sldLayoutId id="2147483771" r:id="rId82"/>
    <p:sldLayoutId id="2147483772" r:id="rId83"/>
    <p:sldLayoutId id="2147483773" r:id="rId84"/>
    <p:sldLayoutId id="2147483774" r:id="rId85"/>
    <p:sldLayoutId id="2147483775" r:id="rId86"/>
    <p:sldLayoutId id="2147483776" r:id="rId87"/>
    <p:sldLayoutId id="2147483777" r:id="rId88"/>
    <p:sldLayoutId id="2147483778" r:id="rId89"/>
    <p:sldLayoutId id="2147483779" r:id="rId90"/>
    <p:sldLayoutId id="2147483780" r:id="rId91"/>
    <p:sldLayoutId id="2147483781" r:id="rId92"/>
    <p:sldLayoutId id="2147483782" r:id="rId93"/>
    <p:sldLayoutId id="2147483783" r:id="rId94"/>
    <p:sldLayoutId id="2147483784" r:id="rId95"/>
    <p:sldLayoutId id="2147483785" r:id="rId96"/>
    <p:sldLayoutId id="2147483786" r:id="rId97"/>
    <p:sldLayoutId id="2147483787" r:id="rId98"/>
    <p:sldLayoutId id="2147483788" r:id="rId99"/>
    <p:sldLayoutId id="2147483789" r:id="rId100"/>
    <p:sldLayoutId id="2147483790" r:id="rId101"/>
    <p:sldLayoutId id="2147483791" r:id="rId102"/>
    <p:sldLayoutId id="2147483792" r:id="rId103"/>
    <p:sldLayoutId id="2147483793" r:id="rId104"/>
    <p:sldLayoutId id="2147483794" r:id="rId105"/>
    <p:sldLayoutId id="2147483795" r:id="rId106"/>
    <p:sldLayoutId id="2147483796" r:id="rId107"/>
    <p:sldLayoutId id="2147483797" r:id="rId108"/>
    <p:sldLayoutId id="2147483798" r:id="rId109"/>
    <p:sldLayoutId id="2147483799" r:id="rId110"/>
    <p:sldLayoutId id="2147483800" r:id="rId111"/>
    <p:sldLayoutId id="2147483801" r:id="rId112"/>
    <p:sldLayoutId id="2147483802" r:id="rId113"/>
    <p:sldLayoutId id="2147483803" r:id="rId114"/>
    <p:sldLayoutId id="2147483804" r:id="rId115"/>
    <p:sldLayoutId id="2147483805" r:id="rId116"/>
    <p:sldLayoutId id="2147483806" r:id="rId117"/>
    <p:sldLayoutId id="2147483807" r:id="rId118"/>
    <p:sldLayoutId id="2147483808" r:id="rId119"/>
    <p:sldLayoutId id="2147483809" r:id="rId120"/>
    <p:sldLayoutId id="2147483810" r:id="rId121"/>
    <p:sldLayoutId id="2147483811" r:id="rId122"/>
    <p:sldLayoutId id="2147483812" r:id="rId123"/>
    <p:sldLayoutId id="2147483813" r:id="rId124"/>
    <p:sldLayoutId id="2147483814" r:id="rId125"/>
    <p:sldLayoutId id="2147483815" r:id="rId126"/>
    <p:sldLayoutId id="2147483816" r:id="rId127"/>
    <p:sldLayoutId id="2147483817" r:id="rId128"/>
    <p:sldLayoutId id="2147483818" r:id="rId129"/>
    <p:sldLayoutId id="2147483819" r:id="rId130"/>
    <p:sldLayoutId id="2147483820" r:id="rId131"/>
    <p:sldLayoutId id="2147483821" r:id="rId132"/>
    <p:sldLayoutId id="2147483822" r:id="rId133"/>
    <p:sldLayoutId id="2147483823" r:id="rId134"/>
    <p:sldLayoutId id="2147483824" r:id="rId135"/>
    <p:sldLayoutId id="2147483825" r:id="rId136"/>
    <p:sldLayoutId id="2147483826" r:id="rId137"/>
    <p:sldLayoutId id="2147483827" r:id="rId138"/>
    <p:sldLayoutId id="2147483828" r:id="rId139"/>
    <p:sldLayoutId id="2147483829" r:id="rId140"/>
    <p:sldLayoutId id="2147483830" r:id="rId141"/>
    <p:sldLayoutId id="2147483831" r:id="rId142"/>
    <p:sldLayoutId id="2147483832" r:id="rId143"/>
    <p:sldLayoutId id="2147483833" r:id="rId144"/>
    <p:sldLayoutId id="2147483834" r:id="rId145"/>
    <p:sldLayoutId id="2147483835" r:id="rId146"/>
    <p:sldLayoutId id="2147483836" r:id="rId147"/>
    <p:sldLayoutId id="2147483837" r:id="rId148"/>
    <p:sldLayoutId id="2147483838" r:id="rId149"/>
    <p:sldLayoutId id="2147483839" r:id="rId150"/>
    <p:sldLayoutId id="2147483840" r:id="rId151"/>
    <p:sldLayoutId id="2147483841" r:id="rId152"/>
    <p:sldLayoutId id="2147483842" r:id="rId153"/>
    <p:sldLayoutId id="2147483843" r:id="rId154"/>
    <p:sldLayoutId id="2147483844" r:id="rId155"/>
    <p:sldLayoutId id="2147483845" r:id="rId156"/>
    <p:sldLayoutId id="2147483846" r:id="rId157"/>
    <p:sldLayoutId id="2147483847" r:id="rId158"/>
    <p:sldLayoutId id="2147483848" r:id="rId159"/>
    <p:sldLayoutId id="2147483849" r:id="rId160"/>
    <p:sldLayoutId id="2147483850" r:id="rId161"/>
    <p:sldLayoutId id="2147483851" r:id="rId162"/>
    <p:sldLayoutId id="2147483852" r:id="rId163"/>
    <p:sldLayoutId id="2147483853" r:id="rId164"/>
    <p:sldLayoutId id="2147483854" r:id="rId165"/>
    <p:sldLayoutId id="2147483855" r:id="rId166"/>
    <p:sldLayoutId id="2147483856" r:id="rId167"/>
    <p:sldLayoutId id="2147483857" r:id="rId168"/>
    <p:sldLayoutId id="2147483858" r:id="rId169"/>
    <p:sldLayoutId id="2147483859" r:id="rId170"/>
    <p:sldLayoutId id="2147483860" r:id="rId171"/>
    <p:sldLayoutId id="2147483861" r:id="rId172"/>
    <p:sldLayoutId id="2147483862" r:id="rId173"/>
    <p:sldLayoutId id="2147483863" r:id="rId174"/>
    <p:sldLayoutId id="2147483864" r:id="rId175"/>
    <p:sldLayoutId id="2147483865" r:id="rId176"/>
    <p:sldLayoutId id="2147483866" r:id="rId177"/>
    <p:sldLayoutId id="2147483867" r:id="rId178"/>
    <p:sldLayoutId id="2147483868" r:id="rId179"/>
    <p:sldLayoutId id="2147483869" r:id="rId180"/>
    <p:sldLayoutId id="2147483870" r:id="rId181"/>
    <p:sldLayoutId id="2147483871" r:id="rId182"/>
    <p:sldLayoutId id="2147483872" r:id="rId183"/>
    <p:sldLayoutId id="2147483873" r:id="rId184"/>
    <p:sldLayoutId id="2147483874" r:id="rId185"/>
    <p:sldLayoutId id="2147483875" r:id="rId186"/>
    <p:sldLayoutId id="2147483876" r:id="rId187"/>
    <p:sldLayoutId id="2147483877" r:id="rId188"/>
    <p:sldLayoutId id="2147483878" r:id="rId189"/>
    <p:sldLayoutId id="2147483879" r:id="rId190"/>
    <p:sldLayoutId id="2147483880" r:id="rId191"/>
    <p:sldLayoutId id="2147483881" r:id="rId192"/>
    <p:sldLayoutId id="2147483882" r:id="rId193"/>
    <p:sldLayoutId id="2147483883" r:id="rId194"/>
    <p:sldLayoutId id="2147483884" r:id="rId195"/>
    <p:sldLayoutId id="2147483885" r:id="rId196"/>
    <p:sldLayoutId id="2147483886" r:id="rId197"/>
    <p:sldLayoutId id="2147483887" r:id="rId198"/>
    <p:sldLayoutId id="2147483888" r:id="rId199"/>
    <p:sldLayoutId id="2147483889" r:id="rId200"/>
    <p:sldLayoutId id="2147483890" r:id="rId201"/>
    <p:sldLayoutId id="2147483891" r:id="rId202"/>
    <p:sldLayoutId id="2147483892" r:id="rId203"/>
    <p:sldLayoutId id="2147483893" r:id="rId204"/>
    <p:sldLayoutId id="2147483894" r:id="rId205"/>
    <p:sldLayoutId id="2147483895" r:id="rId206"/>
    <p:sldLayoutId id="2147483896" r:id="rId207"/>
    <p:sldLayoutId id="2147483897" r:id="rId208"/>
    <p:sldLayoutId id="2147483898" r:id="rId209"/>
    <p:sldLayoutId id="2147483899" r:id="rId210"/>
    <p:sldLayoutId id="2147483900" r:id="rId211"/>
    <p:sldLayoutId id="2147483901" r:id="rId212"/>
    <p:sldLayoutId id="2147483902" r:id="rId213"/>
    <p:sldLayoutId id="2147483903" r:id="rId214"/>
    <p:sldLayoutId id="2147483904" r:id="rId215"/>
    <p:sldLayoutId id="2147483906" r:id="rId216"/>
    <p:sldLayoutId id="2147483907" r:id="rId217"/>
    <p:sldLayoutId id="2147483908" r:id="rId218"/>
    <p:sldLayoutId id="2147483909" r:id="rId219"/>
    <p:sldLayoutId id="2147483910" r:id="rId220"/>
    <p:sldLayoutId id="2147483911" r:id="rId221"/>
    <p:sldLayoutId id="2147483912" r:id="rId222"/>
    <p:sldLayoutId id="2147483913" r:id="rId223"/>
    <p:sldLayoutId id="2147483914" r:id="rId224"/>
    <p:sldLayoutId id="2147483915" r:id="rId225"/>
    <p:sldLayoutId id="2147483916" r:id="rId226"/>
    <p:sldLayoutId id="2147483917" r:id="rId227"/>
    <p:sldLayoutId id="2147483918" r:id="rId228"/>
    <p:sldLayoutId id="2147483919" r:id="rId229"/>
    <p:sldLayoutId id="2147483920" r:id="rId230"/>
    <p:sldLayoutId id="2147483921" r:id="rId231"/>
    <p:sldLayoutId id="2147483922" r:id="rId232"/>
    <p:sldLayoutId id="2147483923" r:id="rId233"/>
    <p:sldLayoutId id="2147483924" r:id="rId234"/>
    <p:sldLayoutId id="2147483925" r:id="rId235"/>
    <p:sldLayoutId id="2147483926" r:id="rId236"/>
    <p:sldLayoutId id="2147483927" r:id="rId237"/>
    <p:sldLayoutId id="2147483928" r:id="rId238"/>
    <p:sldLayoutId id="2147483929" r:id="rId239"/>
    <p:sldLayoutId id="2147483930" r:id="rId240"/>
    <p:sldLayoutId id="2147483931" r:id="rId241"/>
    <p:sldLayoutId id="2147483932" r:id="rId242"/>
    <p:sldLayoutId id="2147483933" r:id="rId243"/>
    <p:sldLayoutId id="2147483934" r:id="rId244"/>
    <p:sldLayoutId id="2147483935" r:id="rId245"/>
    <p:sldLayoutId id="2147483936" r:id="rId246"/>
    <p:sldLayoutId id="2147483937" r:id="rId247"/>
    <p:sldLayoutId id="2147483938" r:id="rId248"/>
    <p:sldLayoutId id="2147483939" r:id="rId249"/>
    <p:sldLayoutId id="2147483940" r:id="rId250"/>
    <p:sldLayoutId id="2147483941" r:id="rId251"/>
    <p:sldLayoutId id="2147483942" r:id="rId252"/>
    <p:sldLayoutId id="2147483943" r:id="rId253"/>
    <p:sldLayoutId id="2147483944" r:id="rId254"/>
    <p:sldLayoutId id="2147483945" r:id="rId255"/>
    <p:sldLayoutId id="2147483946" r:id="rId256"/>
    <p:sldLayoutId id="2147483947" r:id="rId257"/>
    <p:sldLayoutId id="2147483948" r:id="rId258"/>
    <p:sldLayoutId id="2147483949" r:id="rId259"/>
    <p:sldLayoutId id="2147483950" r:id="rId260"/>
    <p:sldLayoutId id="2147483951" r:id="rId261"/>
    <p:sldLayoutId id="2147483952" r:id="rId262"/>
    <p:sldLayoutId id="2147483953" r:id="rId263"/>
    <p:sldLayoutId id="2147483954" r:id="rId264"/>
    <p:sldLayoutId id="2147483955" r:id="rId265"/>
    <p:sldLayoutId id="2147483956" r:id="rId266"/>
    <p:sldLayoutId id="2147483957" r:id="rId267"/>
    <p:sldLayoutId id="2147483958" r:id="rId268"/>
    <p:sldLayoutId id="2147483959" r:id="rId269"/>
    <p:sldLayoutId id="2147483960" r:id="rId270"/>
    <p:sldLayoutId id="2147483961" r:id="rId271"/>
    <p:sldLayoutId id="2147483962" r:id="rId272"/>
    <p:sldLayoutId id="2147483963" r:id="rId273"/>
    <p:sldLayoutId id="2147483964" r:id="rId274"/>
    <p:sldLayoutId id="2147483965" r:id="rId275"/>
    <p:sldLayoutId id="2147483966" r:id="rId276"/>
    <p:sldLayoutId id="2147483967" r:id="rId277"/>
    <p:sldLayoutId id="2147483968" r:id="rId278"/>
    <p:sldLayoutId id="2147483969" r:id="rId279"/>
    <p:sldLayoutId id="2147483970" r:id="rId280"/>
    <p:sldLayoutId id="2147483971" r:id="rId281"/>
    <p:sldLayoutId id="2147483972" r:id="rId282"/>
    <p:sldLayoutId id="2147483973" r:id="rId283"/>
    <p:sldLayoutId id="2147483974" r:id="rId284"/>
    <p:sldLayoutId id="2147483975" r:id="rId285"/>
    <p:sldLayoutId id="2147483976" r:id="rId286"/>
    <p:sldLayoutId id="2147483977" r:id="rId287"/>
    <p:sldLayoutId id="2147483978" r:id="rId288"/>
    <p:sldLayoutId id="2147483979" r:id="rId289"/>
    <p:sldLayoutId id="2147483980" r:id="rId290"/>
    <p:sldLayoutId id="2147483981" r:id="rId291"/>
    <p:sldLayoutId id="2147483982" r:id="rId292"/>
    <p:sldLayoutId id="2147483983" r:id="rId293"/>
    <p:sldLayoutId id="2147483984" r:id="rId294"/>
    <p:sldLayoutId id="2147483985" r:id="rId295"/>
    <p:sldLayoutId id="2147483986" r:id="rId296"/>
    <p:sldLayoutId id="2147483987" r:id="rId297"/>
    <p:sldLayoutId id="2147483988" r:id="rId298"/>
    <p:sldLayoutId id="2147483989" r:id="rId299"/>
    <p:sldLayoutId id="2147483990" r:id="rId300"/>
    <p:sldLayoutId id="2147483991" r:id="rId301"/>
    <p:sldLayoutId id="2147483992" r:id="rId302"/>
    <p:sldLayoutId id="2147483993" r:id="rId303"/>
    <p:sldLayoutId id="2147483994" r:id="rId304"/>
    <p:sldLayoutId id="2147483995" r:id="rId305"/>
    <p:sldLayoutId id="2147483996" r:id="rId306"/>
    <p:sldLayoutId id="2147483997" r:id="rId307"/>
    <p:sldLayoutId id="2147483998" r:id="rId308"/>
    <p:sldLayoutId id="2147483999" r:id="rId309"/>
    <p:sldLayoutId id="2147484000" r:id="rId310"/>
    <p:sldLayoutId id="2147484001" r:id="rId311"/>
    <p:sldLayoutId id="2147484002" r:id="rId312"/>
    <p:sldLayoutId id="2147484003" r:id="rId313"/>
    <p:sldLayoutId id="2147484004" r:id="rId314"/>
    <p:sldLayoutId id="2147484005" r:id="rId315"/>
    <p:sldLayoutId id="2147484006" r:id="rId316"/>
    <p:sldLayoutId id="2147484007" r:id="rId317"/>
    <p:sldLayoutId id="2147484008" r:id="rId318"/>
    <p:sldLayoutId id="2147484009" r:id="rId319"/>
    <p:sldLayoutId id="2147484010" r:id="rId320"/>
    <p:sldLayoutId id="2147484011" r:id="rId321"/>
    <p:sldLayoutId id="2147484012" r:id="rId322"/>
    <p:sldLayoutId id="2147484013" r:id="rId323"/>
    <p:sldLayoutId id="2147484014" r:id="rId324"/>
    <p:sldLayoutId id="2147484015" r:id="rId325"/>
    <p:sldLayoutId id="2147484016" r:id="rId326"/>
    <p:sldLayoutId id="2147484017" r:id="rId327"/>
    <p:sldLayoutId id="2147484018" r:id="rId328"/>
    <p:sldLayoutId id="2147484019" r:id="rId329"/>
    <p:sldLayoutId id="2147484020" r:id="rId330"/>
    <p:sldLayoutId id="2147484021" r:id="rId331"/>
    <p:sldLayoutId id="2147484022" r:id="rId332"/>
    <p:sldLayoutId id="2147484023" r:id="rId333"/>
    <p:sldLayoutId id="2147484024" r:id="rId334"/>
    <p:sldLayoutId id="2147484025" r:id="rId335"/>
    <p:sldLayoutId id="2147484026" r:id="rId336"/>
    <p:sldLayoutId id="2147484027" r:id="rId337"/>
    <p:sldLayoutId id="2147484028" r:id="rId338"/>
    <p:sldLayoutId id="2147484029" r:id="rId339"/>
    <p:sldLayoutId id="2147484030" r:id="rId340"/>
    <p:sldLayoutId id="2147484031" r:id="rId341"/>
    <p:sldLayoutId id="2147484032" r:id="rId342"/>
    <p:sldLayoutId id="2147484033" r:id="rId343"/>
    <p:sldLayoutId id="2147484034" r:id="rId344"/>
    <p:sldLayoutId id="2147484035" r:id="rId345"/>
    <p:sldLayoutId id="2147484036" r:id="rId346"/>
    <p:sldLayoutId id="2147484037" r:id="rId347"/>
    <p:sldLayoutId id="2147484038" r:id="rId348"/>
    <p:sldLayoutId id="2147484039" r:id="rId349"/>
    <p:sldLayoutId id="2147484040" r:id="rId350"/>
    <p:sldLayoutId id="2147484041" r:id="rId351"/>
    <p:sldLayoutId id="2147484042" r:id="rId352"/>
    <p:sldLayoutId id="2147484043" r:id="rId353"/>
    <p:sldLayoutId id="2147484044" r:id="rId354"/>
    <p:sldLayoutId id="2147484045" r:id="rId355"/>
    <p:sldLayoutId id="2147484046" r:id="rId356"/>
    <p:sldLayoutId id="2147484047" r:id="rId357"/>
    <p:sldLayoutId id="2147484048" r:id="rId358"/>
    <p:sldLayoutId id="2147484049" r:id="rId359"/>
    <p:sldLayoutId id="2147484050" r:id="rId360"/>
    <p:sldLayoutId id="2147484051" r:id="rId361"/>
    <p:sldLayoutId id="2147484052" r:id="rId362"/>
    <p:sldLayoutId id="2147484053" r:id="rId363"/>
    <p:sldLayoutId id="2147484054" r:id="rId364"/>
    <p:sldLayoutId id="2147484055" r:id="rId365"/>
    <p:sldLayoutId id="2147484056" r:id="rId366"/>
    <p:sldLayoutId id="2147484057" r:id="rId367"/>
    <p:sldLayoutId id="2147484058" r:id="rId368"/>
    <p:sldLayoutId id="2147484059" r:id="rId369"/>
    <p:sldLayoutId id="2147484060" r:id="rId370"/>
    <p:sldLayoutId id="2147484061" r:id="rId371"/>
    <p:sldLayoutId id="2147484062" r:id="rId372"/>
    <p:sldLayoutId id="2147484063" r:id="rId373"/>
    <p:sldLayoutId id="2147484064" r:id="rId374"/>
    <p:sldLayoutId id="2147484065" r:id="rId375"/>
    <p:sldLayoutId id="2147484066" r:id="rId376"/>
    <p:sldLayoutId id="2147484067" r:id="rId377"/>
    <p:sldLayoutId id="2147484068" r:id="rId378"/>
    <p:sldLayoutId id="2147484069" r:id="rId379"/>
    <p:sldLayoutId id="2147484070" r:id="rId380"/>
    <p:sldLayoutId id="2147484071" r:id="rId381"/>
    <p:sldLayoutId id="2147484072" r:id="rId382"/>
    <p:sldLayoutId id="2147484073" r:id="rId383"/>
    <p:sldLayoutId id="2147484074" r:id="rId384"/>
    <p:sldLayoutId id="2147484075" r:id="rId385"/>
    <p:sldLayoutId id="2147484076" r:id="rId386"/>
    <p:sldLayoutId id="2147484077" r:id="rId387"/>
    <p:sldLayoutId id="2147484078" r:id="rId388"/>
    <p:sldLayoutId id="2147484079" r:id="rId389"/>
    <p:sldLayoutId id="2147484080" r:id="rId390"/>
    <p:sldLayoutId id="2147484081" r:id="rId391"/>
    <p:sldLayoutId id="2147484082" r:id="rId392"/>
    <p:sldLayoutId id="2147484083" r:id="rId393"/>
    <p:sldLayoutId id="2147484084" r:id="rId394"/>
    <p:sldLayoutId id="2147484085" r:id="rId395"/>
    <p:sldLayoutId id="2147484086" r:id="rId396"/>
    <p:sldLayoutId id="2147484087" r:id="rId397"/>
    <p:sldLayoutId id="2147484088" r:id="rId398"/>
    <p:sldLayoutId id="2147484089" r:id="rId399"/>
    <p:sldLayoutId id="2147484090" r:id="rId400"/>
    <p:sldLayoutId id="2147484091" r:id="rId401"/>
    <p:sldLayoutId id="2147484092" r:id="rId402"/>
    <p:sldLayoutId id="2147484093" r:id="rId403"/>
    <p:sldLayoutId id="2147484094" r:id="rId404"/>
    <p:sldLayoutId id="2147484095" r:id="rId405"/>
    <p:sldLayoutId id="2147484096" r:id="rId406"/>
    <p:sldLayoutId id="2147484097" r:id="rId407"/>
    <p:sldLayoutId id="2147484098" r:id="rId408"/>
    <p:sldLayoutId id="2147484099" r:id="rId409"/>
    <p:sldLayoutId id="2147484100" r:id="rId410"/>
    <p:sldLayoutId id="2147484101" r:id="rId411"/>
    <p:sldLayoutId id="2147484102" r:id="rId412"/>
    <p:sldLayoutId id="2147484103" r:id="rId413"/>
    <p:sldLayoutId id="2147484104" r:id="rId414"/>
    <p:sldLayoutId id="2147484105" r:id="rId415"/>
    <p:sldLayoutId id="2147484106" r:id="rId416"/>
    <p:sldLayoutId id="2147484107" r:id="rId417"/>
    <p:sldLayoutId id="2147484108" r:id="rId418"/>
    <p:sldLayoutId id="2147484109" r:id="rId419"/>
    <p:sldLayoutId id="2147484110" r:id="rId420"/>
    <p:sldLayoutId id="2147484111" r:id="rId421"/>
    <p:sldLayoutId id="2147484112" r:id="rId422"/>
    <p:sldLayoutId id="2147484113" r:id="rId423"/>
    <p:sldLayoutId id="2147484114" r:id="rId424"/>
    <p:sldLayoutId id="2147484115" r:id="rId425"/>
    <p:sldLayoutId id="2147484116" r:id="rId426"/>
    <p:sldLayoutId id="2147484117" r:id="rId427"/>
    <p:sldLayoutId id="2147484118" r:id="rId428"/>
    <p:sldLayoutId id="2147484119" r:id="rId429"/>
    <p:sldLayoutId id="2147484120" r:id="rId430"/>
    <p:sldLayoutId id="2147484121" r:id="rId431"/>
    <p:sldLayoutId id="2147484122" r:id="rId432"/>
    <p:sldLayoutId id="2147484123" r:id="rId433"/>
    <p:sldLayoutId id="2147484124" r:id="rId434"/>
    <p:sldLayoutId id="2147484125" r:id="rId435"/>
    <p:sldLayoutId id="2147484126" r:id="rId436"/>
    <p:sldLayoutId id="2147484127" r:id="rId437"/>
    <p:sldLayoutId id="2147484128" r:id="rId438"/>
    <p:sldLayoutId id="2147484129" r:id="rId439"/>
    <p:sldLayoutId id="2147484130" r:id="rId440"/>
    <p:sldLayoutId id="2147484131" r:id="rId441"/>
    <p:sldLayoutId id="2147484132" r:id="rId442"/>
    <p:sldLayoutId id="2147484133" r:id="rId443"/>
    <p:sldLayoutId id="2147484134" r:id="rId444"/>
    <p:sldLayoutId id="2147484135" r:id="rId445"/>
    <p:sldLayoutId id="2147484136" r:id="rId446"/>
    <p:sldLayoutId id="2147484137" r:id="rId447"/>
    <p:sldLayoutId id="2147484138" r:id="rId448"/>
    <p:sldLayoutId id="2147484139" r:id="rId449"/>
    <p:sldLayoutId id="2147484140" r:id="rId450"/>
    <p:sldLayoutId id="2147484141" r:id="rId451"/>
    <p:sldLayoutId id="2147484142" r:id="rId452"/>
    <p:sldLayoutId id="2147484143" r:id="rId453"/>
    <p:sldLayoutId id="2147484144" r:id="rId454"/>
    <p:sldLayoutId id="2147484145" r:id="rId455"/>
    <p:sldLayoutId id="2147484146" r:id="rId456"/>
    <p:sldLayoutId id="2147484147" r:id="rId457"/>
    <p:sldLayoutId id="2147484148" r:id="rId458"/>
    <p:sldLayoutId id="2147484149" r:id="rId459"/>
    <p:sldLayoutId id="2147484150" r:id="rId460"/>
    <p:sldLayoutId id="2147484151" r:id="rId461"/>
    <p:sldLayoutId id="2147484152" r:id="rId462"/>
    <p:sldLayoutId id="2147484153" r:id="rId463"/>
    <p:sldLayoutId id="2147484154" r:id="rId464"/>
    <p:sldLayoutId id="2147484155" r:id="rId465"/>
    <p:sldLayoutId id="2147484156" r:id="rId466"/>
    <p:sldLayoutId id="2147484157" r:id="rId467"/>
    <p:sldLayoutId id="2147484158" r:id="rId468"/>
    <p:sldLayoutId id="2147484159" r:id="rId469"/>
    <p:sldLayoutId id="2147484160" r:id="rId470"/>
    <p:sldLayoutId id="2147484161" r:id="rId471"/>
    <p:sldLayoutId id="2147484162" r:id="rId472"/>
    <p:sldLayoutId id="2147484163" r:id="rId473"/>
    <p:sldLayoutId id="2147484164" r:id="rId474"/>
    <p:sldLayoutId id="2147484165" r:id="rId475"/>
    <p:sldLayoutId id="2147484166" r:id="rId476"/>
    <p:sldLayoutId id="2147484167" r:id="rId477"/>
    <p:sldLayoutId id="2147484168" r:id="rId478"/>
    <p:sldLayoutId id="2147484169" r:id="rId479"/>
    <p:sldLayoutId id="2147484170" r:id="rId480"/>
    <p:sldLayoutId id="2147484171" r:id="rId481"/>
    <p:sldLayoutId id="2147484172" r:id="rId482"/>
    <p:sldLayoutId id="2147484173" r:id="rId483"/>
    <p:sldLayoutId id="2147484174" r:id="rId484"/>
    <p:sldLayoutId id="2147484175" r:id="rId485"/>
    <p:sldLayoutId id="2147484176" r:id="rId486"/>
    <p:sldLayoutId id="2147484177" r:id="rId487"/>
    <p:sldLayoutId id="2147484178" r:id="rId488"/>
    <p:sldLayoutId id="2147484179" r:id="rId489"/>
    <p:sldLayoutId id="2147484180" r:id="rId490"/>
    <p:sldLayoutId id="2147484181" r:id="rId491"/>
    <p:sldLayoutId id="2147484182" r:id="rId492"/>
    <p:sldLayoutId id="2147484183" r:id="rId493"/>
    <p:sldLayoutId id="2147484184" r:id="rId494"/>
    <p:sldLayoutId id="2147484185" r:id="rId495"/>
    <p:sldLayoutId id="2147484186" r:id="rId496"/>
    <p:sldLayoutId id="2147484187" r:id="rId497"/>
    <p:sldLayoutId id="2147484188" r:id="rId498"/>
    <p:sldLayoutId id="2147484189" r:id="rId499"/>
    <p:sldLayoutId id="2147484190" r:id="rId500"/>
    <p:sldLayoutId id="2147484191" r:id="rId501"/>
    <p:sldLayoutId id="2147484192" r:id="rId502"/>
    <p:sldLayoutId id="2147484193" r:id="rId503"/>
    <p:sldLayoutId id="2147484194" r:id="rId504"/>
    <p:sldLayoutId id="2147484195" r:id="rId505"/>
    <p:sldLayoutId id="2147484196" r:id="rId506"/>
    <p:sldLayoutId id="2147484197" r:id="rId507"/>
    <p:sldLayoutId id="2147484198" r:id="rId508"/>
    <p:sldLayoutId id="2147484199" r:id="rId509"/>
    <p:sldLayoutId id="2147484200" r:id="rId510"/>
    <p:sldLayoutId id="2147484201" r:id="rId511"/>
    <p:sldLayoutId id="2147484202" r:id="rId512"/>
    <p:sldLayoutId id="2147484203" r:id="rId513"/>
    <p:sldLayoutId id="2147484204" r:id="rId514"/>
    <p:sldLayoutId id="2147484205" r:id="rId515"/>
    <p:sldLayoutId id="2147484206" r:id="rId516"/>
    <p:sldLayoutId id="2147484207" r:id="rId517"/>
    <p:sldLayoutId id="2147484208" r:id="rId518"/>
    <p:sldLayoutId id="2147484209" r:id="rId519"/>
    <p:sldLayoutId id="2147484210" r:id="rId520"/>
    <p:sldLayoutId id="2147484211" r:id="rId521"/>
    <p:sldLayoutId id="2147484212" r:id="rId522"/>
    <p:sldLayoutId id="2147484213" r:id="rId523"/>
    <p:sldLayoutId id="2147484214" r:id="rId524"/>
    <p:sldLayoutId id="2147484215" r:id="rId525"/>
    <p:sldLayoutId id="2147484216" r:id="rId526"/>
    <p:sldLayoutId id="2147484217" r:id="rId527"/>
    <p:sldLayoutId id="2147484218" r:id="rId528"/>
    <p:sldLayoutId id="2147484219" r:id="rId529"/>
    <p:sldLayoutId id="2147484220" r:id="rId530"/>
    <p:sldLayoutId id="2147484221" r:id="rId531"/>
    <p:sldLayoutId id="2147484222" r:id="rId532"/>
    <p:sldLayoutId id="2147484223" r:id="rId533"/>
    <p:sldLayoutId id="2147484224" r:id="rId534"/>
    <p:sldLayoutId id="2147484225" r:id="rId535"/>
    <p:sldLayoutId id="2147484226" r:id="rId536"/>
    <p:sldLayoutId id="2147484227" r:id="rId537"/>
    <p:sldLayoutId id="2147484228" r:id="rId538"/>
    <p:sldLayoutId id="2147484229" r:id="rId539"/>
    <p:sldLayoutId id="2147484230" r:id="rId540"/>
    <p:sldLayoutId id="2147484231" r:id="rId541"/>
    <p:sldLayoutId id="2147484232" r:id="rId542"/>
    <p:sldLayoutId id="2147484233" r:id="rId543"/>
    <p:sldLayoutId id="2147484234" r:id="rId544"/>
    <p:sldLayoutId id="2147484235" r:id="rId545"/>
    <p:sldLayoutId id="2147484236" r:id="rId546"/>
    <p:sldLayoutId id="2147484237" r:id="rId547"/>
    <p:sldLayoutId id="2147484238" r:id="rId548"/>
    <p:sldLayoutId id="2147484239" r:id="rId549"/>
    <p:sldLayoutId id="2147484240" r:id="rId550"/>
    <p:sldLayoutId id="2147484241" r:id="rId551"/>
    <p:sldLayoutId id="2147484242" r:id="rId552"/>
    <p:sldLayoutId id="2147484243" r:id="rId553"/>
    <p:sldLayoutId id="2147484244" r:id="rId554"/>
    <p:sldLayoutId id="2147484245" r:id="rId555"/>
    <p:sldLayoutId id="2147484246" r:id="rId556"/>
    <p:sldLayoutId id="2147484247" r:id="rId557"/>
    <p:sldLayoutId id="2147484248" r:id="rId558"/>
    <p:sldLayoutId id="2147484249" r:id="rId559"/>
    <p:sldLayoutId id="2147484250" r:id="rId560"/>
    <p:sldLayoutId id="2147484251" r:id="rId561"/>
    <p:sldLayoutId id="2147484252" r:id="rId562"/>
    <p:sldLayoutId id="2147484253" r:id="rId563"/>
    <p:sldLayoutId id="2147484254" r:id="rId564"/>
    <p:sldLayoutId id="2147484255" r:id="rId565"/>
    <p:sldLayoutId id="2147484256" r:id="rId566"/>
    <p:sldLayoutId id="2147484257" r:id="rId567"/>
    <p:sldLayoutId id="2147484258" r:id="rId568"/>
    <p:sldLayoutId id="2147484259" r:id="rId569"/>
    <p:sldLayoutId id="2147484260" r:id="rId570"/>
    <p:sldLayoutId id="2147484261" r:id="rId571"/>
    <p:sldLayoutId id="2147484262" r:id="rId572"/>
    <p:sldLayoutId id="2147484263" r:id="rId573"/>
    <p:sldLayoutId id="2147484264" r:id="rId574"/>
    <p:sldLayoutId id="2147484265" r:id="rId575"/>
    <p:sldLayoutId id="2147484266" r:id="rId576"/>
    <p:sldLayoutId id="2147484267" r:id="rId577"/>
    <p:sldLayoutId id="2147484268" r:id="rId578"/>
    <p:sldLayoutId id="2147484269" r:id="rId579"/>
    <p:sldLayoutId id="2147484270" r:id="rId580"/>
    <p:sldLayoutId id="2147484271" r:id="rId581"/>
    <p:sldLayoutId id="2147484272" r:id="rId582"/>
    <p:sldLayoutId id="2147484273" r:id="rId583"/>
    <p:sldLayoutId id="2147484274" r:id="rId584"/>
    <p:sldLayoutId id="2147484275" r:id="rId585"/>
    <p:sldLayoutId id="2147484276" r:id="rId586"/>
    <p:sldLayoutId id="2147484277" r:id="rId587"/>
    <p:sldLayoutId id="2147484278" r:id="rId588"/>
    <p:sldLayoutId id="2147484279" r:id="rId589"/>
    <p:sldLayoutId id="2147484280" r:id="rId590"/>
    <p:sldLayoutId id="2147484281" r:id="rId591"/>
    <p:sldLayoutId id="2147484282" r:id="rId592"/>
    <p:sldLayoutId id="2147484283" r:id="rId593"/>
    <p:sldLayoutId id="2147484284" r:id="rId594"/>
    <p:sldLayoutId id="2147484285" r:id="rId595"/>
    <p:sldLayoutId id="2147484286" r:id="rId596"/>
    <p:sldLayoutId id="2147484287" r:id="rId597"/>
    <p:sldLayoutId id="2147484288" r:id="rId598"/>
    <p:sldLayoutId id="2147484289" r:id="rId599"/>
    <p:sldLayoutId id="2147484290" r:id="rId600"/>
    <p:sldLayoutId id="2147484291" r:id="rId601"/>
    <p:sldLayoutId id="2147484292" r:id="rId602"/>
    <p:sldLayoutId id="2147484293" r:id="rId603"/>
    <p:sldLayoutId id="2147484294" r:id="rId604"/>
    <p:sldLayoutId id="2147484295" r:id="rId605"/>
    <p:sldLayoutId id="2147484296" r:id="rId606"/>
    <p:sldLayoutId id="2147484297" r:id="rId607"/>
    <p:sldLayoutId id="2147484298" r:id="rId608"/>
    <p:sldLayoutId id="2147484299" r:id="rId609"/>
    <p:sldLayoutId id="2147484300" r:id="rId610"/>
    <p:sldLayoutId id="2147484301" r:id="rId611"/>
    <p:sldLayoutId id="2147484302" r:id="rId612"/>
    <p:sldLayoutId id="2147484303" r:id="rId613"/>
    <p:sldLayoutId id="2147484304" r:id="rId614"/>
    <p:sldLayoutId id="2147484305" r:id="rId615"/>
    <p:sldLayoutId id="2147484306" r:id="rId616"/>
    <p:sldLayoutId id="2147484307" r:id="rId617"/>
    <p:sldLayoutId id="2147484308" r:id="rId618"/>
    <p:sldLayoutId id="2147484309" r:id="rId619"/>
    <p:sldLayoutId id="2147484310" r:id="rId620"/>
    <p:sldLayoutId id="2147484311" r:id="rId621"/>
    <p:sldLayoutId id="2147484312" r:id="rId622"/>
    <p:sldLayoutId id="2147484313" r:id="rId623"/>
    <p:sldLayoutId id="2147484314" r:id="rId624"/>
    <p:sldLayoutId id="2147484315" r:id="rId625"/>
    <p:sldLayoutId id="2147484316" r:id="rId626"/>
    <p:sldLayoutId id="2147484317" r:id="rId627"/>
    <p:sldLayoutId id="2147484318" r:id="rId628"/>
    <p:sldLayoutId id="2147484319" r:id="rId629"/>
    <p:sldLayoutId id="2147484320" r:id="rId630"/>
    <p:sldLayoutId id="2147484321" r:id="rId631"/>
    <p:sldLayoutId id="2147484322" r:id="rId632"/>
    <p:sldLayoutId id="2147484323" r:id="rId633"/>
    <p:sldLayoutId id="2147484324" r:id="rId634"/>
    <p:sldLayoutId id="2147484325" r:id="rId635"/>
    <p:sldLayoutId id="2147484326" r:id="rId636"/>
    <p:sldLayoutId id="2147484327" r:id="rId637"/>
    <p:sldLayoutId id="2147484328" r:id="rId638"/>
    <p:sldLayoutId id="2147484329" r:id="rId639"/>
    <p:sldLayoutId id="2147484330" r:id="rId640"/>
    <p:sldLayoutId id="2147484331" r:id="rId641"/>
    <p:sldLayoutId id="2147484332" r:id="rId642"/>
    <p:sldLayoutId id="2147484333" r:id="rId643"/>
    <p:sldLayoutId id="2147484334" r:id="rId644"/>
    <p:sldLayoutId id="2147484335" r:id="rId645"/>
    <p:sldLayoutId id="2147484336" r:id="rId646"/>
    <p:sldLayoutId id="2147484337" r:id="rId647"/>
    <p:sldLayoutId id="2147484338" r:id="rId648"/>
    <p:sldLayoutId id="2147484339" r:id="rId649"/>
    <p:sldLayoutId id="2147484340" r:id="rId650"/>
    <p:sldLayoutId id="2147484341" r:id="rId651"/>
    <p:sldLayoutId id="2147484342" r:id="rId652"/>
    <p:sldLayoutId id="2147484343" r:id="rId653"/>
    <p:sldLayoutId id="2147484344" r:id="rId654"/>
    <p:sldLayoutId id="2147484345" r:id="rId655"/>
    <p:sldLayoutId id="2147484346" r:id="rId656"/>
    <p:sldLayoutId id="2147484347" r:id="rId657"/>
    <p:sldLayoutId id="2147484348" r:id="rId658"/>
    <p:sldLayoutId id="2147484349" r:id="rId659"/>
    <p:sldLayoutId id="2147484350" r:id="rId660"/>
    <p:sldLayoutId id="2147484351" r:id="rId661"/>
    <p:sldLayoutId id="2147484352" r:id="rId662"/>
    <p:sldLayoutId id="2147484353" r:id="rId663"/>
    <p:sldLayoutId id="2147484354" r:id="rId664"/>
    <p:sldLayoutId id="2147484355" r:id="rId665"/>
    <p:sldLayoutId id="2147484356" r:id="rId666"/>
    <p:sldLayoutId id="2147484357" r:id="rId667"/>
    <p:sldLayoutId id="2147484358" r:id="rId668"/>
    <p:sldLayoutId id="2147484359" r:id="rId669"/>
    <p:sldLayoutId id="2147484360" r:id="rId670"/>
    <p:sldLayoutId id="2147484361" r:id="rId671"/>
    <p:sldLayoutId id="2147484362" r:id="rId672"/>
    <p:sldLayoutId id="2147484363" r:id="rId673"/>
    <p:sldLayoutId id="2147484364" r:id="rId674"/>
    <p:sldLayoutId id="2147484365" r:id="rId675"/>
    <p:sldLayoutId id="2147484366" r:id="rId676"/>
    <p:sldLayoutId id="2147484367" r:id="rId677"/>
    <p:sldLayoutId id="2147484368" r:id="rId678"/>
    <p:sldLayoutId id="2147484369" r:id="rId679"/>
    <p:sldLayoutId id="2147484370" r:id="rId680"/>
    <p:sldLayoutId id="2147484371" r:id="rId681"/>
    <p:sldLayoutId id="2147484372" r:id="rId682"/>
    <p:sldLayoutId id="2147484373" r:id="rId683"/>
    <p:sldLayoutId id="2147484374" r:id="rId684"/>
    <p:sldLayoutId id="2147484375" r:id="rId685"/>
    <p:sldLayoutId id="2147484376" r:id="rId686"/>
    <p:sldLayoutId id="2147484377" r:id="rId687"/>
    <p:sldLayoutId id="2147484378" r:id="rId688"/>
    <p:sldLayoutId id="2147484379" r:id="rId689"/>
    <p:sldLayoutId id="2147484380" r:id="rId690"/>
    <p:sldLayoutId id="2147484381" r:id="rId691"/>
    <p:sldLayoutId id="2147484382" r:id="rId692"/>
    <p:sldLayoutId id="2147484383" r:id="rId693"/>
    <p:sldLayoutId id="2147484384" r:id="rId694"/>
    <p:sldLayoutId id="2147484385" r:id="rId695"/>
    <p:sldLayoutId id="2147484386" r:id="rId696"/>
    <p:sldLayoutId id="2147484387" r:id="rId697"/>
    <p:sldLayoutId id="2147484388" r:id="rId698"/>
    <p:sldLayoutId id="2147484389" r:id="rId699"/>
    <p:sldLayoutId id="2147484390" r:id="rId700"/>
    <p:sldLayoutId id="2147484391" r:id="rId701"/>
    <p:sldLayoutId id="2147484392" r:id="rId702"/>
    <p:sldLayoutId id="2147484393" r:id="rId703"/>
    <p:sldLayoutId id="2147484394" r:id="rId704"/>
    <p:sldLayoutId id="2147484395" r:id="rId705"/>
    <p:sldLayoutId id="2147484396" r:id="rId706"/>
    <p:sldLayoutId id="2147484397" r:id="rId707"/>
    <p:sldLayoutId id="2147484398" r:id="rId708"/>
    <p:sldLayoutId id="2147484399" r:id="rId709"/>
    <p:sldLayoutId id="2147484400" r:id="rId710"/>
    <p:sldLayoutId id="2147484401" r:id="rId711"/>
    <p:sldLayoutId id="2147484402" r:id="rId712"/>
    <p:sldLayoutId id="2147484403" r:id="rId713"/>
    <p:sldLayoutId id="2147484404" r:id="rId714"/>
    <p:sldLayoutId id="2147484405" r:id="rId715"/>
    <p:sldLayoutId id="2147484406" r:id="rId716"/>
    <p:sldLayoutId id="2147484407" r:id="rId717"/>
    <p:sldLayoutId id="2147484408" r:id="rId718"/>
    <p:sldLayoutId id="2147484409" r:id="rId719"/>
    <p:sldLayoutId id="2147484410" r:id="rId720"/>
    <p:sldLayoutId id="2147484411" r:id="rId721"/>
    <p:sldLayoutId id="2147484412" r:id="rId722"/>
    <p:sldLayoutId id="2147484413" r:id="rId723"/>
    <p:sldLayoutId id="2147484414" r:id="rId724"/>
    <p:sldLayoutId id="2147484415" r:id="rId725"/>
    <p:sldLayoutId id="2147484416" r:id="rId726"/>
    <p:sldLayoutId id="2147484417" r:id="rId727"/>
    <p:sldLayoutId id="2147484418" r:id="rId728"/>
    <p:sldLayoutId id="2147484419" r:id="rId729"/>
    <p:sldLayoutId id="2147484420" r:id="rId730"/>
    <p:sldLayoutId id="2147484421" r:id="rId731"/>
    <p:sldLayoutId id="2147484422" r:id="rId732"/>
    <p:sldLayoutId id="2147484423" r:id="rId733"/>
    <p:sldLayoutId id="2147484424" r:id="rId734"/>
    <p:sldLayoutId id="2147484425" r:id="rId735"/>
    <p:sldLayoutId id="2147484426" r:id="rId736"/>
    <p:sldLayoutId id="2147484427" r:id="rId737"/>
    <p:sldLayoutId id="2147484428" r:id="rId738"/>
    <p:sldLayoutId id="2147484429" r:id="rId739"/>
    <p:sldLayoutId id="2147484430" r:id="rId740"/>
    <p:sldLayoutId id="2147484431" r:id="rId741"/>
    <p:sldLayoutId id="2147484432" r:id="rId742"/>
    <p:sldLayoutId id="2147484433" r:id="rId743"/>
    <p:sldLayoutId id="2147484434" r:id="rId744"/>
    <p:sldLayoutId id="2147484435" r:id="rId745"/>
    <p:sldLayoutId id="2147484436" r:id="rId746"/>
    <p:sldLayoutId id="2147484437" r:id="rId747"/>
    <p:sldLayoutId id="2147484438" r:id="rId748"/>
    <p:sldLayoutId id="2147484439" r:id="rId749"/>
    <p:sldLayoutId id="2147484440" r:id="rId750"/>
    <p:sldLayoutId id="2147484441" r:id="rId751"/>
    <p:sldLayoutId id="2147484442" r:id="rId752"/>
    <p:sldLayoutId id="2147484443" r:id="rId753"/>
    <p:sldLayoutId id="2147484444" r:id="rId754"/>
    <p:sldLayoutId id="2147484445" r:id="rId755"/>
    <p:sldLayoutId id="2147484446" r:id="rId756"/>
    <p:sldLayoutId id="2147484447" r:id="rId757"/>
    <p:sldLayoutId id="2147484448" r:id="rId758"/>
    <p:sldLayoutId id="2147484449" r:id="rId759"/>
    <p:sldLayoutId id="2147484450" r:id="rId760"/>
    <p:sldLayoutId id="2147484451" r:id="rId761"/>
    <p:sldLayoutId id="2147484452" r:id="rId762"/>
    <p:sldLayoutId id="2147484453" r:id="rId763"/>
    <p:sldLayoutId id="2147484454" r:id="rId764"/>
    <p:sldLayoutId id="2147484455" r:id="rId765"/>
    <p:sldLayoutId id="2147484456" r:id="rId766"/>
    <p:sldLayoutId id="2147484457" r:id="rId767"/>
    <p:sldLayoutId id="2147484458" r:id="rId768"/>
    <p:sldLayoutId id="2147484459" r:id="rId769"/>
    <p:sldLayoutId id="2147484460" r:id="rId770"/>
    <p:sldLayoutId id="2147484461" r:id="rId771"/>
    <p:sldLayoutId id="2147484462" r:id="rId772"/>
    <p:sldLayoutId id="2147484463" r:id="rId773"/>
    <p:sldLayoutId id="2147484464" r:id="rId774"/>
    <p:sldLayoutId id="2147484465" r:id="rId775"/>
    <p:sldLayoutId id="2147484466" r:id="rId776"/>
    <p:sldLayoutId id="2147484467" r:id="rId777"/>
    <p:sldLayoutId id="2147484468" r:id="rId778"/>
    <p:sldLayoutId id="2147484469" r:id="rId779"/>
    <p:sldLayoutId id="2147484470" r:id="rId780"/>
    <p:sldLayoutId id="2147484471" r:id="rId781"/>
    <p:sldLayoutId id="2147484472" r:id="rId782"/>
    <p:sldLayoutId id="2147484473" r:id="rId783"/>
    <p:sldLayoutId id="2147484474" r:id="rId78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11/28/2025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97672320"/>
      </p:ext>
    </p:extLst>
  </p:cSld>
  <p:clrMap bg1="lt1" tx1="dk1" bg2="lt2" tx2="dk2" accent1="accent1" accent2="accent2" accent3="accent3" accent4="accent4" accent5="accent5" accent6="accent6" hlink="hlink" folHlink="folHlink"/>
  <p:sldLayoutIdLst>
    <p:sldLayoutId id="2147484892" r:id="rId1"/>
    <p:sldLayoutId id="2147484893" r:id="rId2"/>
    <p:sldLayoutId id="2147484894" r:id="rId3"/>
    <p:sldLayoutId id="2147484895" r:id="rId4"/>
    <p:sldLayoutId id="2147484896" r:id="rId5"/>
    <p:sldLayoutId id="2147484897" r:id="rId6"/>
    <p:sldLayoutId id="2147484898" r:id="rId7"/>
    <p:sldLayoutId id="2147484899" r:id="rId8"/>
    <p:sldLayoutId id="2147484900" r:id="rId9"/>
    <p:sldLayoutId id="2147484901" r:id="rId10"/>
    <p:sldLayoutId id="2147484902" r:id="rId11"/>
    <p:sldLayoutId id="21474844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11/28/2025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图片 1"/>
          <p:cNvPicPr>
            <a:picLocks noChangeAspect="1"/>
          </p:cNvPicPr>
          <p:nvPr userDrawn="1"/>
        </p:nvPicPr>
        <p:blipFill>
          <a:blip r:embed="rId297">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
          <p:cNvPicPr>
            <a:picLocks noChangeAspect="1"/>
          </p:cNvPicPr>
          <p:nvPr userDrawn="1"/>
        </p:nvPicPr>
        <p:blipFill>
          <a:blip r:embed="rId298">
            <a:extLst>
              <a:ext uri="{28A0092B-C50C-407E-A947-70E740481C1C}">
                <a14:useLocalDpi xmlns:a14="http://schemas.microsoft.com/office/drawing/2010/main" val="0"/>
              </a:ext>
            </a:extLst>
          </a:blip>
          <a:srcRect/>
          <a:stretch>
            <a:fillRect/>
          </a:stretch>
        </p:blipFill>
        <p:spPr bwMode="auto">
          <a:xfrm>
            <a:off x="8875713" y="468313"/>
            <a:ext cx="3524251"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郑柏林 - 小跳豆">
            <a:hlinkClick r:id="" action="ppaction://media"/>
          </p:cNvPr>
          <p:cNvPicPr>
            <a:picLocks noChangeAspect="1"/>
          </p:cNvPicPr>
          <p:nvPr userDrawn="1"/>
        </p:nvPicPr>
        <p:blipFill>
          <a:blip r:embed="rId299">
            <a:extLst>
              <a:ext uri="{28A0092B-C50C-407E-A947-70E740481C1C}">
                <a14:useLocalDpi xmlns:a14="http://schemas.microsoft.com/office/drawing/2010/main" val="0"/>
              </a:ext>
            </a:extLst>
          </a:blip>
          <a:srcRect/>
          <a:stretch>
            <a:fillRect/>
          </a:stretch>
        </p:blipFill>
        <p:spPr bwMode="auto">
          <a:xfrm>
            <a:off x="347734" y="5437270"/>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
          <p:cNvPicPr>
            <a:picLocks noChangeAspect="1"/>
          </p:cNvPicPr>
          <p:nvPr userDrawn="1"/>
        </p:nvPicPr>
        <p:blipFill>
          <a:blip r:embed="rId300">
            <a:extLst>
              <a:ext uri="{28A0092B-C50C-407E-A947-70E740481C1C}">
                <a14:useLocalDpi xmlns:a14="http://schemas.microsoft.com/office/drawing/2010/main" val="0"/>
              </a:ext>
            </a:extLst>
          </a:blip>
          <a:srcRect/>
          <a:stretch>
            <a:fillRect/>
          </a:stretch>
        </p:blipFill>
        <p:spPr bwMode="auto">
          <a:xfrm>
            <a:off x="-831848" y="4227513"/>
            <a:ext cx="13279439"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5"/>
          <p:cNvPicPr>
            <a:picLocks noChangeAspect="1"/>
          </p:cNvPicPr>
          <p:nvPr userDrawn="1"/>
        </p:nvPicPr>
        <p:blipFill>
          <a:blip r:embed="rId301">
            <a:extLst>
              <a:ext uri="{28A0092B-C50C-407E-A947-70E740481C1C}">
                <a14:useLocalDpi xmlns:a14="http://schemas.microsoft.com/office/drawing/2010/main" val="0"/>
              </a:ext>
            </a:extLst>
          </a:blip>
          <a:srcRect/>
          <a:stretch>
            <a:fillRect/>
          </a:stretch>
        </p:blipFill>
        <p:spPr bwMode="auto">
          <a:xfrm>
            <a:off x="-581025" y="5124523"/>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2"/>
          <p:cNvPicPr>
            <a:picLocks noChangeAspect="1"/>
          </p:cNvPicPr>
          <p:nvPr userDrawn="1"/>
        </p:nvPicPr>
        <p:blipFill>
          <a:blip r:embed="rId302">
            <a:extLst>
              <a:ext uri="{28A0092B-C50C-407E-A947-70E740481C1C}">
                <a14:useLocalDpi xmlns:a14="http://schemas.microsoft.com/office/drawing/2010/main" val="0"/>
              </a:ext>
            </a:extLst>
          </a:blip>
          <a:srcRect b="57274"/>
          <a:stretch>
            <a:fillRect/>
          </a:stretch>
        </p:blipFill>
        <p:spPr bwMode="auto">
          <a:xfrm>
            <a:off x="-119063" y="6061147"/>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3"/>
          <p:cNvPicPr>
            <a:picLocks noChangeAspect="1"/>
          </p:cNvPicPr>
          <p:nvPr userDrawn="1"/>
        </p:nvPicPr>
        <p:blipFill>
          <a:blip r:embed="rId303">
            <a:extLst>
              <a:ext uri="{28A0092B-C50C-407E-A947-70E740481C1C}">
                <a14:useLocalDpi xmlns:a14="http://schemas.microsoft.com/office/drawing/2010/main" val="0"/>
              </a:ext>
            </a:extLst>
          </a:blip>
          <a:srcRect/>
          <a:stretch>
            <a:fillRect/>
          </a:stretch>
        </p:blipFill>
        <p:spPr bwMode="auto">
          <a:xfrm rot="-5400000">
            <a:off x="2601118" y="-2905916"/>
            <a:ext cx="7145339"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3616448"/>
      </p:ext>
    </p:extLst>
  </p:cSld>
  <p:clrMap bg1="lt1" tx1="dk1" bg2="lt2" tx2="dk2" accent1="accent1" accent2="accent2" accent3="accent3" accent4="accent4" accent5="accent5" accent6="accent6" hlink="hlink" folHlink="folHlink"/>
  <p:sldLayoutIdLst>
    <p:sldLayoutId id="2147484904" r:id="rId1"/>
    <p:sldLayoutId id="2147484905" r:id="rId2"/>
    <p:sldLayoutId id="2147484906" r:id="rId3"/>
    <p:sldLayoutId id="2147484907" r:id="rId4"/>
    <p:sldLayoutId id="2147484908" r:id="rId5"/>
    <p:sldLayoutId id="2147484909" r:id="rId6"/>
    <p:sldLayoutId id="2147484910" r:id="rId7"/>
    <p:sldLayoutId id="2147484911" r:id="rId8"/>
    <p:sldLayoutId id="2147484912" r:id="rId9"/>
    <p:sldLayoutId id="2147484913" r:id="rId10"/>
    <p:sldLayoutId id="2147484914" r:id="rId11"/>
    <p:sldLayoutId id="2147484489" r:id="rId12"/>
    <p:sldLayoutId id="2147484490" r:id="rId13"/>
    <p:sldLayoutId id="2147484491" r:id="rId14"/>
    <p:sldLayoutId id="2147484492" r:id="rId15"/>
    <p:sldLayoutId id="2147484493" r:id="rId16"/>
    <p:sldLayoutId id="2147484494" r:id="rId17"/>
    <p:sldLayoutId id="2147484495" r:id="rId18"/>
    <p:sldLayoutId id="2147484496" r:id="rId19"/>
    <p:sldLayoutId id="2147484498" r:id="rId20"/>
    <p:sldLayoutId id="2147484499" r:id="rId21"/>
    <p:sldLayoutId id="2147484500" r:id="rId22"/>
    <p:sldLayoutId id="2147484501" r:id="rId23"/>
    <p:sldLayoutId id="2147484502" r:id="rId24"/>
    <p:sldLayoutId id="2147484503" r:id="rId25"/>
    <p:sldLayoutId id="2147484504" r:id="rId26"/>
    <p:sldLayoutId id="2147484505" r:id="rId27"/>
    <p:sldLayoutId id="2147484506" r:id="rId28"/>
    <p:sldLayoutId id="2147484507" r:id="rId29"/>
    <p:sldLayoutId id="2147484508" r:id="rId30"/>
    <p:sldLayoutId id="2147484509" r:id="rId31"/>
    <p:sldLayoutId id="2147484511" r:id="rId32"/>
    <p:sldLayoutId id="2147484512" r:id="rId33"/>
    <p:sldLayoutId id="2147484513" r:id="rId34"/>
    <p:sldLayoutId id="2147484514" r:id="rId35"/>
    <p:sldLayoutId id="2147484515" r:id="rId36"/>
    <p:sldLayoutId id="2147484516" r:id="rId37"/>
    <p:sldLayoutId id="2147484517" r:id="rId38"/>
    <p:sldLayoutId id="2147484518" r:id="rId39"/>
    <p:sldLayoutId id="2147484519" r:id="rId40"/>
    <p:sldLayoutId id="2147484520" r:id="rId41"/>
    <p:sldLayoutId id="2147484521" r:id="rId42"/>
    <p:sldLayoutId id="2147484522" r:id="rId43"/>
    <p:sldLayoutId id="2147484523" r:id="rId44"/>
    <p:sldLayoutId id="2147484524" r:id="rId45"/>
    <p:sldLayoutId id="2147484525" r:id="rId46"/>
    <p:sldLayoutId id="2147484526" r:id="rId47"/>
    <p:sldLayoutId id="2147484527" r:id="rId48"/>
    <p:sldLayoutId id="2147484528" r:id="rId49"/>
    <p:sldLayoutId id="2147484529" r:id="rId50"/>
    <p:sldLayoutId id="2147484530" r:id="rId51"/>
    <p:sldLayoutId id="2147484531" r:id="rId52"/>
    <p:sldLayoutId id="2147484532" r:id="rId53"/>
    <p:sldLayoutId id="2147484533" r:id="rId54"/>
    <p:sldLayoutId id="2147484534" r:id="rId55"/>
    <p:sldLayoutId id="2147484535" r:id="rId56"/>
    <p:sldLayoutId id="2147484536" r:id="rId57"/>
    <p:sldLayoutId id="2147484537" r:id="rId58"/>
    <p:sldLayoutId id="2147484538" r:id="rId59"/>
    <p:sldLayoutId id="2147484539" r:id="rId60"/>
    <p:sldLayoutId id="2147484540" r:id="rId61"/>
    <p:sldLayoutId id="2147484541" r:id="rId62"/>
    <p:sldLayoutId id="2147484542" r:id="rId63"/>
    <p:sldLayoutId id="2147484543" r:id="rId64"/>
    <p:sldLayoutId id="2147484544" r:id="rId65"/>
    <p:sldLayoutId id="2147484545" r:id="rId66"/>
    <p:sldLayoutId id="2147484546" r:id="rId67"/>
    <p:sldLayoutId id="2147484547" r:id="rId68"/>
    <p:sldLayoutId id="2147484548" r:id="rId69"/>
    <p:sldLayoutId id="2147484549" r:id="rId70"/>
    <p:sldLayoutId id="2147484550" r:id="rId71"/>
    <p:sldLayoutId id="2147484551" r:id="rId72"/>
    <p:sldLayoutId id="2147484552" r:id="rId73"/>
    <p:sldLayoutId id="2147484553" r:id="rId74"/>
    <p:sldLayoutId id="2147484555" r:id="rId75"/>
    <p:sldLayoutId id="2147484556" r:id="rId76"/>
    <p:sldLayoutId id="2147484557" r:id="rId77"/>
    <p:sldLayoutId id="2147484558" r:id="rId78"/>
    <p:sldLayoutId id="2147484559" r:id="rId79"/>
    <p:sldLayoutId id="2147484560" r:id="rId80"/>
    <p:sldLayoutId id="2147484561" r:id="rId81"/>
    <p:sldLayoutId id="2147484562" r:id="rId82"/>
    <p:sldLayoutId id="2147484563" r:id="rId83"/>
    <p:sldLayoutId id="2147484564" r:id="rId84"/>
    <p:sldLayoutId id="2147484565" r:id="rId85"/>
    <p:sldLayoutId id="2147484566" r:id="rId86"/>
    <p:sldLayoutId id="2147484567" r:id="rId87"/>
    <p:sldLayoutId id="2147484568" r:id="rId88"/>
    <p:sldLayoutId id="2147484569" r:id="rId89"/>
    <p:sldLayoutId id="2147484570" r:id="rId90"/>
    <p:sldLayoutId id="2147484571" r:id="rId91"/>
    <p:sldLayoutId id="2147484572" r:id="rId92"/>
    <p:sldLayoutId id="2147484573" r:id="rId93"/>
    <p:sldLayoutId id="2147484574" r:id="rId94"/>
    <p:sldLayoutId id="2147484575" r:id="rId95"/>
    <p:sldLayoutId id="2147484576" r:id="rId96"/>
    <p:sldLayoutId id="2147484577" r:id="rId97"/>
    <p:sldLayoutId id="2147484578" r:id="rId98"/>
    <p:sldLayoutId id="2147484579" r:id="rId99"/>
    <p:sldLayoutId id="2147484580" r:id="rId100"/>
    <p:sldLayoutId id="2147484581" r:id="rId101"/>
    <p:sldLayoutId id="2147484582" r:id="rId102"/>
    <p:sldLayoutId id="2147484583" r:id="rId103"/>
    <p:sldLayoutId id="2147484584" r:id="rId104"/>
    <p:sldLayoutId id="2147484585" r:id="rId105"/>
    <p:sldLayoutId id="2147484586" r:id="rId106"/>
    <p:sldLayoutId id="2147484587" r:id="rId107"/>
    <p:sldLayoutId id="2147484588" r:id="rId108"/>
    <p:sldLayoutId id="2147484589" r:id="rId109"/>
    <p:sldLayoutId id="2147484590" r:id="rId110"/>
    <p:sldLayoutId id="2147484591" r:id="rId111"/>
    <p:sldLayoutId id="2147484592" r:id="rId112"/>
    <p:sldLayoutId id="2147484593" r:id="rId113"/>
    <p:sldLayoutId id="2147484594" r:id="rId114"/>
    <p:sldLayoutId id="2147484595" r:id="rId115"/>
    <p:sldLayoutId id="2147484596" r:id="rId116"/>
    <p:sldLayoutId id="2147484597" r:id="rId117"/>
    <p:sldLayoutId id="2147484598" r:id="rId118"/>
    <p:sldLayoutId id="2147484599" r:id="rId119"/>
    <p:sldLayoutId id="2147484600" r:id="rId120"/>
    <p:sldLayoutId id="2147484601" r:id="rId121"/>
    <p:sldLayoutId id="2147484602" r:id="rId122"/>
    <p:sldLayoutId id="2147484603" r:id="rId123"/>
    <p:sldLayoutId id="2147484604" r:id="rId124"/>
    <p:sldLayoutId id="2147484605" r:id="rId125"/>
    <p:sldLayoutId id="2147484606" r:id="rId126"/>
    <p:sldLayoutId id="2147484607" r:id="rId127"/>
    <p:sldLayoutId id="2147484608" r:id="rId128"/>
    <p:sldLayoutId id="2147484609" r:id="rId129"/>
    <p:sldLayoutId id="2147484610" r:id="rId130"/>
    <p:sldLayoutId id="2147484611" r:id="rId131"/>
    <p:sldLayoutId id="2147484612" r:id="rId132"/>
    <p:sldLayoutId id="2147484613" r:id="rId133"/>
    <p:sldLayoutId id="2147484614" r:id="rId134"/>
    <p:sldLayoutId id="2147484615" r:id="rId135"/>
    <p:sldLayoutId id="2147484616" r:id="rId136"/>
    <p:sldLayoutId id="2147484617" r:id="rId137"/>
    <p:sldLayoutId id="2147484618" r:id="rId138"/>
    <p:sldLayoutId id="2147484619" r:id="rId139"/>
    <p:sldLayoutId id="2147484620" r:id="rId140"/>
    <p:sldLayoutId id="2147484621" r:id="rId141"/>
    <p:sldLayoutId id="2147484622" r:id="rId142"/>
    <p:sldLayoutId id="2147484623" r:id="rId143"/>
    <p:sldLayoutId id="2147484624" r:id="rId144"/>
    <p:sldLayoutId id="2147484625" r:id="rId145"/>
    <p:sldLayoutId id="2147484626" r:id="rId146"/>
    <p:sldLayoutId id="2147484627" r:id="rId147"/>
    <p:sldLayoutId id="2147484628" r:id="rId148"/>
    <p:sldLayoutId id="2147484629" r:id="rId149"/>
    <p:sldLayoutId id="2147484630" r:id="rId150"/>
    <p:sldLayoutId id="2147484631" r:id="rId151"/>
    <p:sldLayoutId id="2147484632" r:id="rId152"/>
    <p:sldLayoutId id="2147484633" r:id="rId153"/>
    <p:sldLayoutId id="2147484634" r:id="rId154"/>
    <p:sldLayoutId id="2147484635" r:id="rId155"/>
    <p:sldLayoutId id="2147484636" r:id="rId156"/>
    <p:sldLayoutId id="2147484637" r:id="rId157"/>
    <p:sldLayoutId id="2147484638" r:id="rId158"/>
    <p:sldLayoutId id="2147484639" r:id="rId159"/>
    <p:sldLayoutId id="2147484640" r:id="rId160"/>
    <p:sldLayoutId id="2147484641" r:id="rId161"/>
    <p:sldLayoutId id="2147484642" r:id="rId162"/>
    <p:sldLayoutId id="2147484643" r:id="rId163"/>
    <p:sldLayoutId id="2147484644" r:id="rId164"/>
    <p:sldLayoutId id="2147484645" r:id="rId165"/>
    <p:sldLayoutId id="2147484646" r:id="rId166"/>
    <p:sldLayoutId id="2147484647" r:id="rId167"/>
    <p:sldLayoutId id="2147484648" r:id="rId168"/>
    <p:sldLayoutId id="2147484649" r:id="rId169"/>
    <p:sldLayoutId id="2147484650" r:id="rId170"/>
    <p:sldLayoutId id="2147484651" r:id="rId171"/>
    <p:sldLayoutId id="2147484652" r:id="rId172"/>
    <p:sldLayoutId id="2147484653" r:id="rId173"/>
    <p:sldLayoutId id="2147484654" r:id="rId174"/>
    <p:sldLayoutId id="2147484655" r:id="rId175"/>
    <p:sldLayoutId id="2147484656" r:id="rId176"/>
    <p:sldLayoutId id="2147484657" r:id="rId177"/>
    <p:sldLayoutId id="2147484658" r:id="rId178"/>
    <p:sldLayoutId id="2147484659" r:id="rId179"/>
    <p:sldLayoutId id="2147484660" r:id="rId180"/>
    <p:sldLayoutId id="2147484661" r:id="rId181"/>
    <p:sldLayoutId id="2147484662" r:id="rId182"/>
    <p:sldLayoutId id="2147484663" r:id="rId183"/>
    <p:sldLayoutId id="2147484664" r:id="rId184"/>
    <p:sldLayoutId id="2147484665" r:id="rId185"/>
    <p:sldLayoutId id="2147484666" r:id="rId186"/>
    <p:sldLayoutId id="2147484667" r:id="rId187"/>
    <p:sldLayoutId id="2147484668" r:id="rId188"/>
    <p:sldLayoutId id="2147484669" r:id="rId189"/>
    <p:sldLayoutId id="2147484670" r:id="rId190"/>
    <p:sldLayoutId id="2147484671" r:id="rId191"/>
    <p:sldLayoutId id="2147484672" r:id="rId192"/>
    <p:sldLayoutId id="2147484673" r:id="rId193"/>
    <p:sldLayoutId id="2147484674" r:id="rId194"/>
    <p:sldLayoutId id="2147484675" r:id="rId195"/>
    <p:sldLayoutId id="2147484676" r:id="rId196"/>
    <p:sldLayoutId id="2147484677" r:id="rId197"/>
    <p:sldLayoutId id="2147484678" r:id="rId198"/>
    <p:sldLayoutId id="2147484679" r:id="rId199"/>
    <p:sldLayoutId id="2147484680" r:id="rId200"/>
    <p:sldLayoutId id="2147484681" r:id="rId201"/>
    <p:sldLayoutId id="2147484683" r:id="rId202"/>
    <p:sldLayoutId id="2147484684" r:id="rId203"/>
    <p:sldLayoutId id="2147484685" r:id="rId204"/>
    <p:sldLayoutId id="2147484686" r:id="rId205"/>
    <p:sldLayoutId id="2147484687" r:id="rId206"/>
    <p:sldLayoutId id="2147484688" r:id="rId207"/>
    <p:sldLayoutId id="2147484689" r:id="rId208"/>
    <p:sldLayoutId id="2147484690" r:id="rId209"/>
    <p:sldLayoutId id="2147484691" r:id="rId210"/>
    <p:sldLayoutId id="2147484692" r:id="rId211"/>
    <p:sldLayoutId id="2147484693" r:id="rId212"/>
    <p:sldLayoutId id="2147484694" r:id="rId213"/>
    <p:sldLayoutId id="2147484695" r:id="rId214"/>
    <p:sldLayoutId id="2147484696" r:id="rId215"/>
    <p:sldLayoutId id="2147484697" r:id="rId216"/>
    <p:sldLayoutId id="2147484698" r:id="rId217"/>
    <p:sldLayoutId id="2147484699" r:id="rId218"/>
    <p:sldLayoutId id="2147484700" r:id="rId219"/>
    <p:sldLayoutId id="2147484701" r:id="rId220"/>
    <p:sldLayoutId id="2147484702" r:id="rId221"/>
    <p:sldLayoutId id="2147484703" r:id="rId222"/>
    <p:sldLayoutId id="2147484704" r:id="rId223"/>
    <p:sldLayoutId id="2147484705" r:id="rId224"/>
    <p:sldLayoutId id="2147484706" r:id="rId225"/>
    <p:sldLayoutId id="2147484707" r:id="rId226"/>
    <p:sldLayoutId id="2147484708" r:id="rId227"/>
    <p:sldLayoutId id="2147484709" r:id="rId228"/>
    <p:sldLayoutId id="2147484710" r:id="rId229"/>
    <p:sldLayoutId id="2147484711" r:id="rId230"/>
    <p:sldLayoutId id="2147484712" r:id="rId231"/>
    <p:sldLayoutId id="2147484713" r:id="rId232"/>
    <p:sldLayoutId id="2147484714" r:id="rId233"/>
    <p:sldLayoutId id="2147484715" r:id="rId234"/>
    <p:sldLayoutId id="2147484716" r:id="rId235"/>
    <p:sldLayoutId id="2147484717" r:id="rId236"/>
    <p:sldLayoutId id="2147484718" r:id="rId237"/>
    <p:sldLayoutId id="2147484719" r:id="rId238"/>
    <p:sldLayoutId id="2147484720" r:id="rId239"/>
    <p:sldLayoutId id="2147484721" r:id="rId240"/>
    <p:sldLayoutId id="2147484722" r:id="rId241"/>
    <p:sldLayoutId id="2147484723" r:id="rId242"/>
    <p:sldLayoutId id="2147484724" r:id="rId243"/>
    <p:sldLayoutId id="2147484725" r:id="rId244"/>
    <p:sldLayoutId id="2147484726" r:id="rId245"/>
    <p:sldLayoutId id="2147484727" r:id="rId246"/>
    <p:sldLayoutId id="2147484728" r:id="rId247"/>
    <p:sldLayoutId id="2147484729" r:id="rId248"/>
    <p:sldLayoutId id="2147484730" r:id="rId249"/>
    <p:sldLayoutId id="2147484731" r:id="rId250"/>
    <p:sldLayoutId id="2147484732" r:id="rId251"/>
    <p:sldLayoutId id="2147484733" r:id="rId252"/>
    <p:sldLayoutId id="2147484734" r:id="rId253"/>
    <p:sldLayoutId id="2147484735" r:id="rId254"/>
    <p:sldLayoutId id="2147484736" r:id="rId255"/>
    <p:sldLayoutId id="2147484737" r:id="rId256"/>
    <p:sldLayoutId id="2147484738" r:id="rId257"/>
    <p:sldLayoutId id="2147484739" r:id="rId258"/>
    <p:sldLayoutId id="2147484740" r:id="rId259"/>
    <p:sldLayoutId id="2147484741" r:id="rId260"/>
    <p:sldLayoutId id="2147484742" r:id="rId261"/>
    <p:sldLayoutId id="2147484743" r:id="rId262"/>
    <p:sldLayoutId id="2147484744" r:id="rId263"/>
    <p:sldLayoutId id="2147484745" r:id="rId264"/>
    <p:sldLayoutId id="2147484746" r:id="rId265"/>
    <p:sldLayoutId id="2147484747" r:id="rId266"/>
    <p:sldLayoutId id="2147484748" r:id="rId267"/>
    <p:sldLayoutId id="2147484749" r:id="rId268"/>
    <p:sldLayoutId id="2147484750" r:id="rId269"/>
    <p:sldLayoutId id="2147484751" r:id="rId270"/>
    <p:sldLayoutId id="2147484752" r:id="rId271"/>
    <p:sldLayoutId id="2147484753" r:id="rId272"/>
    <p:sldLayoutId id="2147484754" r:id="rId273"/>
    <p:sldLayoutId id="2147484755" r:id="rId274"/>
    <p:sldLayoutId id="2147484756" r:id="rId275"/>
    <p:sldLayoutId id="2147484757" r:id="rId276"/>
    <p:sldLayoutId id="2147484758" r:id="rId277"/>
    <p:sldLayoutId id="2147484759" r:id="rId278"/>
    <p:sldLayoutId id="2147484760" r:id="rId279"/>
    <p:sldLayoutId id="2147484761" r:id="rId280"/>
    <p:sldLayoutId id="2147484762" r:id="rId281"/>
    <p:sldLayoutId id="2147484763" r:id="rId282"/>
    <p:sldLayoutId id="2147484764" r:id="rId283"/>
    <p:sldLayoutId id="2147484765" r:id="rId284"/>
    <p:sldLayoutId id="2147484766" r:id="rId285"/>
    <p:sldLayoutId id="2147484767" r:id="rId286"/>
    <p:sldLayoutId id="2147484768" r:id="rId287"/>
    <p:sldLayoutId id="2147484769" r:id="rId288"/>
    <p:sldLayoutId id="2147484770" r:id="rId289"/>
    <p:sldLayoutId id="2147484771" r:id="rId290"/>
    <p:sldLayoutId id="2147484772" r:id="rId291"/>
    <p:sldLayoutId id="2147484773" r:id="rId292"/>
    <p:sldLayoutId id="2147484774" r:id="rId293"/>
    <p:sldLayoutId id="2147484775" r:id="rId294"/>
    <p:sldLayoutId id="2147484776" r:id="rId29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15119-63A2-4A23-8B93-327EAA4324DF}" type="slidenum">
              <a:rPr lang="en-US" altLang="en-US" smtClean="0"/>
              <a:pPr/>
              <a:t>‹#›</a:t>
            </a:fld>
            <a:endParaRPr lang="en-US" altLang="en-US"/>
          </a:p>
        </p:txBody>
      </p:sp>
    </p:spTree>
    <p:extLst>
      <p:ext uri="{BB962C8B-B14F-4D97-AF65-F5344CB8AC3E}">
        <p14:creationId xmlns:p14="http://schemas.microsoft.com/office/powerpoint/2010/main" val="769305650"/>
      </p:ext>
    </p:extLst>
  </p:cSld>
  <p:clrMap bg1="lt1" tx1="dk1" bg2="lt2" tx2="dk2" accent1="accent1" accent2="accent2" accent3="accent3" accent4="accent4" accent5="accent5" accent6="accent6" hlink="hlink" folHlink="folHlink"/>
  <p:sldLayoutIdLst>
    <p:sldLayoutId id="2147484916" r:id="rId1"/>
    <p:sldLayoutId id="2147484917" r:id="rId2"/>
    <p:sldLayoutId id="2147484918" r:id="rId3"/>
    <p:sldLayoutId id="2147484919" r:id="rId4"/>
    <p:sldLayoutId id="2147484920" r:id="rId5"/>
    <p:sldLayoutId id="2147484921" r:id="rId6"/>
    <p:sldLayoutId id="2147484922" r:id="rId7"/>
    <p:sldLayoutId id="2147484923" r:id="rId8"/>
    <p:sldLayoutId id="2147484924" r:id="rId9"/>
    <p:sldLayoutId id="2147484925" r:id="rId10"/>
    <p:sldLayoutId id="2147484926" r:id="rId11"/>
    <p:sldLayoutId id="21474848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image" Target="../media/image35.jfif"/><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24.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24.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838.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824.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2.xml"/><Relationship Id="rId1" Type="http://schemas.openxmlformats.org/officeDocument/2006/relationships/video" Target="file:///D:\136.avi" TargetMode="Externa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838.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38.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hyperlink" Target="file:///C:\Users\Admin\Downloads\N&#250;i%20l&#7917;a%20phun%20tr&#224;o%20d&#7919;%20d&#7897;i%20t&#7841;i%20Iceland%20-%20VTV24.mp4" TargetMode="External"/></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38.xml"/></Relationships>
</file>

<file path=ppt/slides/_rels/slide46.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jpeg"/><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6.xml"/><Relationship Id="rId5" Type="http://schemas.openxmlformats.org/officeDocument/2006/relationships/image" Target="../media/image56.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63.jpeg"/></Relationships>
</file>

<file path=ppt/slides/_rels/slide5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2.xml"/><Relationship Id="rId5" Type="http://schemas.openxmlformats.org/officeDocument/2006/relationships/image" Target="../media/image68.jpeg"/><Relationship Id="rId4" Type="http://schemas.openxmlformats.org/officeDocument/2006/relationships/image" Target="../media/image6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31.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710005" y="-317726"/>
            <a:ext cx="7683184" cy="6197307"/>
          </a:xfrm>
          <a:prstGeom prst="rect">
            <a:avLst/>
          </a:prstGeom>
        </p:spPr>
      </p:pic>
      <p:sp>
        <p:nvSpPr>
          <p:cNvPr id="2" name="TextBox 1"/>
          <p:cNvSpPr txBox="1"/>
          <p:nvPr/>
        </p:nvSpPr>
        <p:spPr>
          <a:xfrm>
            <a:off x="3903664" y="2781019"/>
            <a:ext cx="6120680" cy="1200329"/>
          </a:xfrm>
          <a:prstGeom prst="rect">
            <a:avLst/>
          </a:prstGeom>
          <a:noFill/>
        </p:spPr>
        <p:txBody>
          <a:bodyPr wrap="square" rtlCol="0">
            <a:spAutoFit/>
          </a:bodyPr>
          <a:lstStyle/>
          <a:p>
            <a:r>
              <a:rPr lang="en-US" sz="7200" dirty="0">
                <a:solidFill>
                  <a:srgbClr val="FF0000"/>
                </a:solidFill>
                <a:latin typeface="Times New Roman" pitchFamily="18" charset="0"/>
                <a:cs typeface="Times New Roman" pitchFamily="18" charset="0"/>
              </a:rPr>
              <a:t>KHỞI ĐỘNG</a:t>
            </a:r>
          </a:p>
        </p:txBody>
      </p:sp>
    </p:spTree>
    <p:extLst>
      <p:ext uri="{BB962C8B-B14F-4D97-AF65-F5344CB8AC3E}">
        <p14:creationId xmlns:p14="http://schemas.microsoft.com/office/powerpoint/2010/main" val="2194479701"/>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6" presetClass="emph" presetSubtype="0" fill="hold" grpId="1" nodeType="afterEffect">
                                  <p:stCondLst>
                                    <p:cond delay="0"/>
                                  </p:stCondLst>
                                  <p:childTnLst>
                                    <p:animScale>
                                      <p:cBhvr>
                                        <p:cTn id="12"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640681" y="-14446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5951984" y="1628800"/>
            <a:ext cx="4716016" cy="4248472"/>
          </a:xfrm>
          <a:prstGeom prst="rect">
            <a:avLst/>
          </a:prstGeom>
          <a:noFill/>
        </p:spPr>
      </p:pic>
      <p:sp>
        <p:nvSpPr>
          <p:cNvPr id="7" name="Rectangle 6"/>
          <p:cNvSpPr/>
          <p:nvPr/>
        </p:nvSpPr>
        <p:spPr>
          <a:xfrm>
            <a:off x="3791744" y="160340"/>
            <a:ext cx="4052928" cy="504056"/>
          </a:xfrm>
          <a:prstGeom prst="rect">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itchFamily="18" charset="0"/>
                <a:cs typeface="Times New Roman" pitchFamily="18" charset="0"/>
              </a:rPr>
              <a:t>I. </a:t>
            </a:r>
            <a:r>
              <a:rPr lang="en-US" sz="3200" dirty="0" err="1">
                <a:solidFill>
                  <a:schemeClr val="tx1"/>
                </a:solidFill>
                <a:latin typeface="Times New Roman" pitchFamily="18" charset="0"/>
                <a:cs typeface="Times New Roman" pitchFamily="18" charset="0"/>
              </a:rPr>
              <a:t>Cấu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tạo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của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Trái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Đất</a:t>
            </a:r>
            <a:endParaRPr lang="en-US" sz="3200" dirty="0">
              <a:solidFill>
                <a:schemeClr val="tx1"/>
              </a:solidFill>
              <a:latin typeface="Times New Roman" pitchFamily="18" charset="0"/>
              <a:cs typeface="Times New Roman" pitchFamily="18" charset="0"/>
            </a:endParaRPr>
          </a:p>
        </p:txBody>
      </p:sp>
      <p:sp>
        <p:nvSpPr>
          <p:cNvPr id="3" name="TextBox 2"/>
          <p:cNvSpPr txBox="1"/>
          <p:nvPr/>
        </p:nvSpPr>
        <p:spPr>
          <a:xfrm>
            <a:off x="7032104" y="5877272"/>
            <a:ext cx="3096344" cy="369332"/>
          </a:xfrm>
          <a:prstGeom prst="rect">
            <a:avLst/>
          </a:prstGeom>
          <a:noFill/>
        </p:spPr>
        <p:txBody>
          <a:bodyPr wrap="square" rtlCol="0">
            <a:spAutoFit/>
          </a:bodyPr>
          <a:lstStyle/>
          <a:p>
            <a:r>
              <a:rPr lang="en-US" dirty="0" err="1"/>
              <a:t>Hình</a:t>
            </a:r>
            <a:r>
              <a:rPr lang="en-US" dirty="0"/>
              <a:t> 9.1. </a:t>
            </a:r>
            <a:r>
              <a:rPr lang="en-US" dirty="0" err="1"/>
              <a:t>Cấu</a:t>
            </a:r>
            <a:r>
              <a:rPr lang="en-US" dirty="0"/>
              <a:t> </a:t>
            </a:r>
            <a:r>
              <a:rPr lang="en-US" dirty="0" err="1"/>
              <a:t>tạo</a:t>
            </a:r>
            <a:r>
              <a:rPr lang="en-US" dirty="0"/>
              <a:t> </a:t>
            </a:r>
            <a:r>
              <a:rPr lang="en-US" dirty="0" err="1"/>
              <a:t>của</a:t>
            </a:r>
            <a:r>
              <a:rPr lang="en-US" dirty="0"/>
              <a:t> </a:t>
            </a:r>
            <a:r>
              <a:rPr lang="en-US" dirty="0" err="1"/>
              <a:t>Trái</a:t>
            </a:r>
            <a:r>
              <a:rPr lang="en-US" dirty="0"/>
              <a:t> </a:t>
            </a:r>
            <a:r>
              <a:rPr lang="en-US" dirty="0" err="1"/>
              <a:t>Đất</a:t>
            </a:r>
            <a:endParaRPr lang="en-US" dirty="0"/>
          </a:p>
        </p:txBody>
      </p:sp>
      <p:sp>
        <p:nvSpPr>
          <p:cNvPr id="5" name="Rounded Rectangular Callout 4"/>
          <p:cNvSpPr/>
          <p:nvPr/>
        </p:nvSpPr>
        <p:spPr>
          <a:xfrm>
            <a:off x="1640682" y="1700808"/>
            <a:ext cx="2727127" cy="4032448"/>
          </a:xfrm>
          <a:prstGeom prst="wedgeRoundRectCallout">
            <a:avLst>
              <a:gd name="adj1" fmla="val 119920"/>
              <a:gd name="adj2" fmla="val -43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0070C0"/>
                </a:solidFill>
              </a:rPr>
              <a:t>Trái</a:t>
            </a:r>
            <a:r>
              <a:rPr lang="en-US" sz="2400" dirty="0">
                <a:solidFill>
                  <a:srgbClr val="0070C0"/>
                </a:solidFill>
              </a:rPr>
              <a:t> </a:t>
            </a:r>
            <a:r>
              <a:rPr lang="en-US" sz="2400" dirty="0" err="1">
                <a:solidFill>
                  <a:srgbClr val="0070C0"/>
                </a:solidFill>
              </a:rPr>
              <a:t>Đất</a:t>
            </a:r>
            <a:r>
              <a:rPr lang="en-US" sz="2400" dirty="0">
                <a:solidFill>
                  <a:srgbClr val="0070C0"/>
                </a:solidFill>
              </a:rPr>
              <a:t> </a:t>
            </a:r>
            <a:r>
              <a:rPr lang="en-US" sz="2400" dirty="0" err="1">
                <a:solidFill>
                  <a:srgbClr val="0070C0"/>
                </a:solidFill>
              </a:rPr>
              <a:t>có</a:t>
            </a:r>
            <a:r>
              <a:rPr lang="en-US" sz="2400" dirty="0">
                <a:solidFill>
                  <a:srgbClr val="0070C0"/>
                </a:solidFill>
              </a:rPr>
              <a:t> </a:t>
            </a:r>
            <a:r>
              <a:rPr lang="en-US" sz="2400" dirty="0" err="1">
                <a:solidFill>
                  <a:srgbClr val="0070C0"/>
                </a:solidFill>
              </a:rPr>
              <a:t>cấu</a:t>
            </a:r>
            <a:r>
              <a:rPr lang="en-US" sz="2400" dirty="0">
                <a:solidFill>
                  <a:srgbClr val="0070C0"/>
                </a:solidFill>
              </a:rPr>
              <a:t> </a:t>
            </a:r>
            <a:r>
              <a:rPr lang="en-US" sz="2400" dirty="0" err="1">
                <a:solidFill>
                  <a:srgbClr val="0070C0"/>
                </a:solidFill>
              </a:rPr>
              <a:t>tạo</a:t>
            </a:r>
            <a:r>
              <a:rPr lang="en-US" sz="2400" dirty="0">
                <a:solidFill>
                  <a:srgbClr val="0070C0"/>
                </a:solidFill>
              </a:rPr>
              <a:t> </a:t>
            </a:r>
            <a:r>
              <a:rPr lang="en-US" sz="2400" dirty="0" err="1">
                <a:solidFill>
                  <a:srgbClr val="0070C0"/>
                </a:solidFill>
              </a:rPr>
              <a:t>gồm</a:t>
            </a:r>
            <a:r>
              <a:rPr lang="en-US" sz="2400" dirty="0">
                <a:solidFill>
                  <a:srgbClr val="0070C0"/>
                </a:solidFill>
              </a:rPr>
              <a:t> 3 </a:t>
            </a:r>
            <a:r>
              <a:rPr lang="en-US" sz="2400" dirty="0" err="1">
                <a:solidFill>
                  <a:srgbClr val="0070C0"/>
                </a:solidFill>
              </a:rPr>
              <a:t>lớp</a:t>
            </a:r>
            <a:r>
              <a:rPr lang="en-US" sz="2400" dirty="0">
                <a:solidFill>
                  <a:srgbClr val="0070C0"/>
                </a:solidFill>
              </a:rPr>
              <a:t> :</a:t>
            </a:r>
          </a:p>
          <a:p>
            <a:r>
              <a:rPr lang="en-US" sz="2400" dirty="0">
                <a:solidFill>
                  <a:schemeClr val="tx1">
                    <a:lumMod val="95000"/>
                    <a:lumOff val="5000"/>
                  </a:schemeClr>
                </a:solidFill>
              </a:rPr>
              <a:t>+ </a:t>
            </a:r>
            <a:r>
              <a:rPr lang="en-US" sz="2400" dirty="0" err="1">
                <a:solidFill>
                  <a:schemeClr val="tx1">
                    <a:lumMod val="95000"/>
                    <a:lumOff val="5000"/>
                  </a:schemeClr>
                </a:solidFill>
              </a:rPr>
              <a:t>Vỏ</a:t>
            </a:r>
            <a:r>
              <a:rPr lang="en-US" sz="2400" dirty="0">
                <a:solidFill>
                  <a:schemeClr val="tx1">
                    <a:lumMod val="95000"/>
                    <a:lumOff val="5000"/>
                  </a:schemeClr>
                </a:solidFill>
              </a:rPr>
              <a:t> </a:t>
            </a:r>
            <a:r>
              <a:rPr lang="en-US" sz="2400" dirty="0" err="1">
                <a:solidFill>
                  <a:schemeClr val="tx1">
                    <a:lumMod val="95000"/>
                    <a:lumOff val="5000"/>
                  </a:schemeClr>
                </a:solidFill>
              </a:rPr>
              <a:t>Trái</a:t>
            </a:r>
            <a:r>
              <a:rPr lang="en-US" sz="2400" dirty="0">
                <a:solidFill>
                  <a:schemeClr val="tx1">
                    <a:lumMod val="95000"/>
                    <a:lumOff val="5000"/>
                  </a:schemeClr>
                </a:solidFill>
              </a:rPr>
              <a:t> </a:t>
            </a:r>
            <a:r>
              <a:rPr lang="en-US" sz="2400" dirty="0" err="1">
                <a:solidFill>
                  <a:schemeClr val="tx1">
                    <a:lumMod val="95000"/>
                    <a:lumOff val="5000"/>
                  </a:schemeClr>
                </a:solidFill>
              </a:rPr>
              <a:t>Đất</a:t>
            </a:r>
            <a:r>
              <a:rPr lang="en-US" sz="2400" dirty="0">
                <a:solidFill>
                  <a:schemeClr val="tx1">
                    <a:lumMod val="95000"/>
                    <a:lumOff val="5000"/>
                  </a:schemeClr>
                </a:solidFill>
              </a:rPr>
              <a:t>.</a:t>
            </a:r>
          </a:p>
          <a:p>
            <a:r>
              <a:rPr lang="en-US" sz="2400" dirty="0">
                <a:solidFill>
                  <a:schemeClr val="tx1">
                    <a:lumMod val="95000"/>
                    <a:lumOff val="5000"/>
                  </a:schemeClr>
                </a:solidFill>
              </a:rPr>
              <a:t>+ </a:t>
            </a:r>
            <a:r>
              <a:rPr lang="en-US" sz="2400" dirty="0" err="1">
                <a:solidFill>
                  <a:schemeClr val="tx1">
                    <a:lumMod val="95000"/>
                    <a:lumOff val="5000"/>
                  </a:schemeClr>
                </a:solidFill>
              </a:rPr>
              <a:t>Lớp</a:t>
            </a:r>
            <a:r>
              <a:rPr lang="en-US" sz="2400" dirty="0">
                <a:solidFill>
                  <a:schemeClr val="tx1">
                    <a:lumMod val="95000"/>
                    <a:lumOff val="5000"/>
                  </a:schemeClr>
                </a:solidFill>
              </a:rPr>
              <a:t> man </a:t>
            </a:r>
            <a:r>
              <a:rPr lang="en-US" sz="2400" dirty="0" err="1">
                <a:solidFill>
                  <a:schemeClr val="tx1">
                    <a:lumMod val="95000"/>
                    <a:lumOff val="5000"/>
                  </a:schemeClr>
                </a:solidFill>
              </a:rPr>
              <a:t>ti</a:t>
            </a:r>
            <a:r>
              <a:rPr lang="en-US" sz="2400" dirty="0">
                <a:solidFill>
                  <a:schemeClr val="tx1">
                    <a:lumMod val="95000"/>
                    <a:lumOff val="5000"/>
                  </a:schemeClr>
                </a:solidFill>
              </a:rPr>
              <a:t> (</a:t>
            </a:r>
            <a:r>
              <a:rPr lang="en-US" sz="2400" dirty="0" err="1">
                <a:solidFill>
                  <a:schemeClr val="tx1">
                    <a:lumMod val="95000"/>
                    <a:lumOff val="5000"/>
                  </a:schemeClr>
                </a:solidFill>
              </a:rPr>
              <a:t>lớp</a:t>
            </a:r>
            <a:r>
              <a:rPr lang="en-US" sz="2400" dirty="0">
                <a:solidFill>
                  <a:schemeClr val="tx1">
                    <a:lumMod val="95000"/>
                    <a:lumOff val="5000"/>
                  </a:schemeClr>
                </a:solidFill>
              </a:rPr>
              <a:t> </a:t>
            </a:r>
            <a:r>
              <a:rPr lang="en-US" sz="2400" dirty="0" err="1">
                <a:solidFill>
                  <a:schemeClr val="tx1">
                    <a:lumMod val="95000"/>
                    <a:lumOff val="5000"/>
                  </a:schemeClr>
                </a:solidFill>
              </a:rPr>
              <a:t>trung</a:t>
            </a:r>
            <a:r>
              <a:rPr lang="en-US" sz="2400" dirty="0">
                <a:solidFill>
                  <a:schemeClr val="tx1">
                    <a:lumMod val="95000"/>
                    <a:lumOff val="5000"/>
                  </a:schemeClr>
                </a:solidFill>
              </a:rPr>
              <a:t> </a:t>
            </a:r>
            <a:r>
              <a:rPr lang="en-US" sz="2400" dirty="0" err="1">
                <a:solidFill>
                  <a:schemeClr val="tx1">
                    <a:lumMod val="95000"/>
                    <a:lumOff val="5000"/>
                  </a:schemeClr>
                </a:solidFill>
              </a:rPr>
              <a:t>gian</a:t>
            </a:r>
            <a:r>
              <a:rPr lang="en-US" sz="2400" dirty="0">
                <a:solidFill>
                  <a:schemeClr val="tx1">
                    <a:lumMod val="95000"/>
                    <a:lumOff val="5000"/>
                  </a:schemeClr>
                </a:solidFill>
              </a:rPr>
              <a:t>)</a:t>
            </a:r>
          </a:p>
          <a:p>
            <a:r>
              <a:rPr lang="en-US" sz="2400" dirty="0">
                <a:solidFill>
                  <a:schemeClr val="tx1">
                    <a:lumMod val="95000"/>
                    <a:lumOff val="5000"/>
                  </a:schemeClr>
                </a:solidFill>
              </a:rPr>
              <a:t>+ </a:t>
            </a:r>
            <a:r>
              <a:rPr lang="en-US" sz="2400" dirty="0" err="1">
                <a:solidFill>
                  <a:schemeClr val="tx1">
                    <a:lumMod val="95000"/>
                    <a:lumOff val="5000"/>
                  </a:schemeClr>
                </a:solidFill>
              </a:rPr>
              <a:t>Lớp</a:t>
            </a:r>
            <a:r>
              <a:rPr lang="en-US" sz="2400" dirty="0">
                <a:solidFill>
                  <a:schemeClr val="tx1">
                    <a:lumMod val="95000"/>
                    <a:lumOff val="5000"/>
                  </a:schemeClr>
                </a:solidFill>
              </a:rPr>
              <a:t> </a:t>
            </a:r>
            <a:r>
              <a:rPr lang="en-US" sz="2400" dirty="0" err="1">
                <a:solidFill>
                  <a:schemeClr val="tx1">
                    <a:lumMod val="95000"/>
                    <a:lumOff val="5000"/>
                  </a:schemeClr>
                </a:solidFill>
              </a:rPr>
              <a:t>nhân</a:t>
            </a:r>
            <a:r>
              <a:rPr lang="en-US" sz="2400" dirty="0">
                <a:solidFill>
                  <a:schemeClr val="tx1">
                    <a:lumMod val="95000"/>
                    <a:lumOff val="5000"/>
                  </a:schemeClr>
                </a:solidFill>
              </a:rPr>
              <a:t>: (</a:t>
            </a:r>
            <a:r>
              <a:rPr lang="en-US" sz="2400" dirty="0" err="1">
                <a:solidFill>
                  <a:schemeClr val="tx1">
                    <a:lumMod val="95000"/>
                    <a:lumOff val="5000"/>
                  </a:schemeClr>
                </a:solidFill>
              </a:rPr>
              <a:t>lõi</a:t>
            </a:r>
            <a:r>
              <a:rPr lang="en-US" sz="2400" dirty="0">
                <a:solidFill>
                  <a:schemeClr val="tx1">
                    <a:lumMod val="95000"/>
                    <a:lumOff val="5000"/>
                  </a:schemeClr>
                </a:solidFill>
              </a:rPr>
              <a:t> </a:t>
            </a:r>
            <a:r>
              <a:rPr lang="en-US" sz="2400" dirty="0" err="1">
                <a:solidFill>
                  <a:schemeClr val="tx1">
                    <a:lumMod val="95000"/>
                    <a:lumOff val="5000"/>
                  </a:schemeClr>
                </a:solidFill>
              </a:rPr>
              <a:t>Trái</a:t>
            </a:r>
            <a:r>
              <a:rPr lang="en-US" sz="2400" dirty="0">
                <a:solidFill>
                  <a:schemeClr val="tx1">
                    <a:lumMod val="95000"/>
                    <a:lumOff val="5000"/>
                  </a:schemeClr>
                </a:solidFill>
              </a:rPr>
              <a:t> </a:t>
            </a:r>
            <a:r>
              <a:rPr lang="en-US" sz="2400" dirty="0" err="1">
                <a:solidFill>
                  <a:schemeClr val="tx1">
                    <a:lumMod val="95000"/>
                    <a:lumOff val="5000"/>
                  </a:schemeClr>
                </a:solidFill>
              </a:rPr>
              <a:t>Đất</a:t>
            </a:r>
            <a:r>
              <a:rPr lang="en-US" sz="2400" dirty="0">
                <a:solidFill>
                  <a:schemeClr val="tx1">
                    <a:lumMod val="95000"/>
                    <a:lumOff val="5000"/>
                  </a:schemeClr>
                </a:solidFill>
              </a:rPr>
              <a:t>).</a:t>
            </a:r>
          </a:p>
        </p:txBody>
      </p:sp>
    </p:spTree>
    <p:extLst>
      <p:ext uri="{BB962C8B-B14F-4D97-AF65-F5344CB8AC3E}">
        <p14:creationId xmlns:p14="http://schemas.microsoft.com/office/powerpoint/2010/main" val="3892256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640681" y="-14446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6807220" y="1628800"/>
            <a:ext cx="3860780" cy="4752528"/>
          </a:xfrm>
          <a:prstGeom prst="rect">
            <a:avLst/>
          </a:prstGeom>
          <a:noFill/>
        </p:spPr>
      </p:pic>
      <p:graphicFrame>
        <p:nvGraphicFramePr>
          <p:cNvPr id="8" name="Table 7"/>
          <p:cNvGraphicFramePr>
            <a:graphicFrameLocks noGrp="1"/>
          </p:cNvGraphicFramePr>
          <p:nvPr>
            <p:extLst>
              <p:ext uri="{D42A27DB-BD31-4B8C-83A1-F6EECF244321}">
                <p14:modId xmlns:p14="http://schemas.microsoft.com/office/powerpoint/2010/main" val="1090118032"/>
              </p:ext>
            </p:extLst>
          </p:nvPr>
        </p:nvGraphicFramePr>
        <p:xfrm>
          <a:off x="407369" y="1628808"/>
          <a:ext cx="6399852" cy="4967541"/>
        </p:xfrm>
        <a:graphic>
          <a:graphicData uri="http://schemas.openxmlformats.org/drawingml/2006/table">
            <a:tbl>
              <a:tblPr firstRow="1" firstCol="1" bandRow="1"/>
              <a:tblGrid>
                <a:gridCol w="2681295">
                  <a:extLst>
                    <a:ext uri="{9D8B030D-6E8A-4147-A177-3AD203B41FA5}">
                      <a16:colId xmlns:a16="http://schemas.microsoft.com/office/drawing/2014/main" val="20000"/>
                    </a:ext>
                  </a:extLst>
                </a:gridCol>
                <a:gridCol w="3718557">
                  <a:extLst>
                    <a:ext uri="{9D8B030D-6E8A-4147-A177-3AD203B41FA5}">
                      <a16:colId xmlns:a16="http://schemas.microsoft.com/office/drawing/2014/main" val="20001"/>
                    </a:ext>
                  </a:extLst>
                </a:gridCol>
              </a:tblGrid>
              <a:tr h="489829">
                <a:tc>
                  <a:txBody>
                    <a:bodyPr/>
                    <a:lstStyle/>
                    <a:p>
                      <a:pPr algn="just">
                        <a:lnSpc>
                          <a:spcPct val="115000"/>
                        </a:lnSpc>
                        <a:spcAft>
                          <a:spcPts val="0"/>
                        </a:spcAft>
                      </a:pPr>
                      <a:r>
                        <a:rPr lang="nl-NL" sz="3200" b="1" dirty="0">
                          <a:effectLst/>
                          <a:latin typeface="Times New Roman" pitchFamily="18" charset="0"/>
                          <a:ea typeface="Calibri"/>
                          <a:cs typeface="Times New Roman" pitchFamily="18" charset="0"/>
                        </a:rPr>
                        <a:t>Đặc điểm</a:t>
                      </a:r>
                      <a:endParaRPr lang="en-US" sz="32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nl-NL" sz="3200" b="1" dirty="0" smtClean="0">
                          <a:effectLst/>
                          <a:latin typeface="Times New Roman" pitchFamily="18" charset="0"/>
                          <a:ea typeface="Calibri"/>
                          <a:cs typeface="Times New Roman" pitchFamily="18" charset="0"/>
                        </a:rPr>
                        <a:t>Lớp vỏ</a:t>
                      </a:r>
                      <a:endParaRPr lang="en-US" sz="32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704378">
                <a:tc>
                  <a:txBody>
                    <a:bodyPr/>
                    <a:lstStyle/>
                    <a:p>
                      <a:pPr algn="just">
                        <a:lnSpc>
                          <a:spcPct val="115000"/>
                        </a:lnSpc>
                        <a:spcAft>
                          <a:spcPts val="0"/>
                        </a:spcAft>
                      </a:pPr>
                      <a:r>
                        <a:rPr lang="nl-NL" sz="3200" b="1">
                          <a:effectLst/>
                          <a:latin typeface="Times New Roman" pitchFamily="18" charset="0"/>
                          <a:ea typeface="Calibri"/>
                          <a:cs typeface="Times New Roman" pitchFamily="18" charset="0"/>
                        </a:rPr>
                        <a:t>Độ dày</a:t>
                      </a:r>
                      <a:endParaRPr lang="en-US" sz="32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en-US" sz="3200" dirty="0" smtClean="0">
                          <a:effectLst/>
                          <a:latin typeface="Times New Roman" pitchFamily="18" charset="0"/>
                          <a:ea typeface="Times New Roman"/>
                          <a:cs typeface="Times New Roman" pitchFamily="18" charset="0"/>
                        </a:rPr>
                        <a:t>T</a:t>
                      </a:r>
                      <a:r>
                        <a:rPr lang="vi-VN" sz="3200" dirty="0" smtClean="0">
                          <a:effectLst/>
                          <a:latin typeface="Times New Roman" pitchFamily="18" charset="0"/>
                          <a:ea typeface="Times New Roman"/>
                          <a:cs typeface="Times New Roman" pitchFamily="18" charset="0"/>
                        </a:rPr>
                        <a:t>ừ </a:t>
                      </a:r>
                      <a:r>
                        <a:rPr lang="vi-VN" sz="3200" dirty="0">
                          <a:effectLst/>
                          <a:latin typeface="Times New Roman" pitchFamily="18" charset="0"/>
                          <a:ea typeface="Times New Roman"/>
                          <a:cs typeface="Times New Roman" pitchFamily="18" charset="0"/>
                        </a:rPr>
                        <a:t>5-70km</a:t>
                      </a:r>
                      <a:endParaRPr lang="en-US" sz="32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r h="979659">
                <a:tc>
                  <a:txBody>
                    <a:bodyPr/>
                    <a:lstStyle/>
                    <a:p>
                      <a:pPr algn="just">
                        <a:lnSpc>
                          <a:spcPct val="115000"/>
                        </a:lnSpc>
                        <a:spcAft>
                          <a:spcPts val="0"/>
                        </a:spcAft>
                      </a:pPr>
                      <a:r>
                        <a:rPr lang="nl-NL" sz="3200" b="1" dirty="0">
                          <a:effectLst/>
                          <a:latin typeface="Times New Roman" pitchFamily="18" charset="0"/>
                          <a:ea typeface="Calibri"/>
                          <a:cs typeface="Times New Roman" pitchFamily="18" charset="0"/>
                        </a:rPr>
                        <a:t>Trạng thái</a:t>
                      </a:r>
                      <a:endParaRPr lang="en-US" sz="32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en-US" sz="3200" dirty="0" smtClean="0">
                          <a:effectLst/>
                          <a:latin typeface="Times New Roman" pitchFamily="18" charset="0"/>
                          <a:ea typeface="Times New Roman"/>
                          <a:cs typeface="Times New Roman" pitchFamily="18" charset="0"/>
                        </a:rPr>
                        <a:t>R</a:t>
                      </a:r>
                      <a:r>
                        <a:rPr lang="vi-VN" sz="3200" dirty="0" smtClean="0">
                          <a:effectLst/>
                          <a:latin typeface="Times New Roman" pitchFamily="18" charset="0"/>
                          <a:ea typeface="Times New Roman"/>
                          <a:cs typeface="Times New Roman" pitchFamily="18" charset="0"/>
                        </a:rPr>
                        <a:t>ắn </a:t>
                      </a:r>
                      <a:r>
                        <a:rPr lang="vi-VN" sz="3200" dirty="0">
                          <a:effectLst/>
                          <a:latin typeface="Times New Roman" pitchFamily="18" charset="0"/>
                          <a:ea typeface="Times New Roman"/>
                          <a:cs typeface="Times New Roman" pitchFamily="18" charset="0"/>
                        </a:rPr>
                        <a:t>chắc</a:t>
                      </a:r>
                      <a:endParaRPr lang="en-US" sz="32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2"/>
                  </a:ext>
                </a:extLst>
              </a:tr>
              <a:tr h="2722672">
                <a:tc>
                  <a:txBody>
                    <a:bodyPr/>
                    <a:lstStyle/>
                    <a:p>
                      <a:pPr algn="just">
                        <a:lnSpc>
                          <a:spcPct val="115000"/>
                        </a:lnSpc>
                        <a:spcAft>
                          <a:spcPts val="0"/>
                        </a:spcAft>
                      </a:pPr>
                      <a:r>
                        <a:rPr lang="nl-NL" sz="3200" b="1" dirty="0">
                          <a:effectLst/>
                          <a:latin typeface="Times New Roman" pitchFamily="18" charset="0"/>
                          <a:ea typeface="Calibri"/>
                          <a:cs typeface="Times New Roman" pitchFamily="18" charset="0"/>
                        </a:rPr>
                        <a:t>Nhiệt độ.</a:t>
                      </a:r>
                      <a:endParaRPr lang="en-US" sz="32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Bef>
                          <a:spcPts val="600"/>
                        </a:spcBef>
                        <a:spcAft>
                          <a:spcPts val="0"/>
                        </a:spcAft>
                      </a:pPr>
                      <a:r>
                        <a:rPr lang="en-US" sz="3200" dirty="0" err="1" smtClean="0">
                          <a:effectLst/>
                          <a:latin typeface="Times New Roman" pitchFamily="18" charset="0"/>
                          <a:ea typeface="Times New Roman"/>
                          <a:cs typeface="Times New Roman" pitchFamily="18" charset="0"/>
                        </a:rPr>
                        <a:t>Càng</a:t>
                      </a:r>
                      <a:r>
                        <a:rPr lang="en-US" sz="3200" baseline="0" dirty="0" smtClean="0">
                          <a:effectLst/>
                          <a:latin typeface="Times New Roman" pitchFamily="18" charset="0"/>
                          <a:ea typeface="Times New Roman"/>
                          <a:cs typeface="Times New Roman" pitchFamily="18" charset="0"/>
                        </a:rPr>
                        <a:t> </a:t>
                      </a:r>
                      <a:r>
                        <a:rPr lang="en-US" sz="3200" baseline="0" dirty="0" err="1" smtClean="0">
                          <a:effectLst/>
                          <a:latin typeface="Times New Roman" pitchFamily="18" charset="0"/>
                          <a:ea typeface="Times New Roman"/>
                          <a:cs typeface="Times New Roman" pitchFamily="18" charset="0"/>
                        </a:rPr>
                        <a:t>xuống</a:t>
                      </a:r>
                      <a:r>
                        <a:rPr lang="en-US" sz="3200" baseline="0" dirty="0" smtClean="0">
                          <a:effectLst/>
                          <a:latin typeface="Times New Roman" pitchFamily="18" charset="0"/>
                          <a:ea typeface="Times New Roman"/>
                          <a:cs typeface="Times New Roman" pitchFamily="18" charset="0"/>
                        </a:rPr>
                        <a:t> </a:t>
                      </a:r>
                      <a:r>
                        <a:rPr lang="en-US" sz="3200" baseline="0" dirty="0" err="1" smtClean="0">
                          <a:effectLst/>
                          <a:latin typeface="Times New Roman" pitchFamily="18" charset="0"/>
                          <a:ea typeface="Times New Roman"/>
                          <a:cs typeface="Times New Roman" pitchFamily="18" charset="0"/>
                        </a:rPr>
                        <a:t>sâu</a:t>
                      </a:r>
                      <a:r>
                        <a:rPr lang="en-US" sz="3200" baseline="0" dirty="0" smtClean="0">
                          <a:effectLst/>
                          <a:latin typeface="Times New Roman" pitchFamily="18" charset="0"/>
                          <a:ea typeface="Times New Roman"/>
                          <a:cs typeface="Times New Roman" pitchFamily="18" charset="0"/>
                        </a:rPr>
                        <a:t> </a:t>
                      </a:r>
                      <a:r>
                        <a:rPr lang="en-US" sz="3200" baseline="0" dirty="0" err="1" smtClean="0">
                          <a:effectLst/>
                          <a:latin typeface="Times New Roman" pitchFamily="18" charset="0"/>
                          <a:ea typeface="Times New Roman"/>
                          <a:cs typeface="Times New Roman" pitchFamily="18" charset="0"/>
                        </a:rPr>
                        <a:t>nhiệt</a:t>
                      </a:r>
                      <a:r>
                        <a:rPr lang="en-US" sz="3200" baseline="0" dirty="0" smtClean="0">
                          <a:effectLst/>
                          <a:latin typeface="Times New Roman" pitchFamily="18" charset="0"/>
                          <a:ea typeface="Times New Roman"/>
                          <a:cs typeface="Times New Roman" pitchFamily="18" charset="0"/>
                        </a:rPr>
                        <a:t> </a:t>
                      </a:r>
                      <a:r>
                        <a:rPr lang="en-US" sz="3200" baseline="0" dirty="0" err="1" smtClean="0">
                          <a:effectLst/>
                          <a:latin typeface="Times New Roman" pitchFamily="18" charset="0"/>
                          <a:ea typeface="Times New Roman"/>
                          <a:cs typeface="Times New Roman" pitchFamily="18" charset="0"/>
                        </a:rPr>
                        <a:t>độ</a:t>
                      </a:r>
                      <a:r>
                        <a:rPr lang="en-US" sz="3200" baseline="0" dirty="0" smtClean="0">
                          <a:effectLst/>
                          <a:latin typeface="Times New Roman" pitchFamily="18" charset="0"/>
                          <a:ea typeface="Times New Roman"/>
                          <a:cs typeface="Times New Roman" pitchFamily="18" charset="0"/>
                        </a:rPr>
                        <a:t> </a:t>
                      </a:r>
                      <a:r>
                        <a:rPr lang="en-US" sz="3200" baseline="0" dirty="0" err="1" smtClean="0">
                          <a:effectLst/>
                          <a:latin typeface="Times New Roman" pitchFamily="18" charset="0"/>
                          <a:ea typeface="Times New Roman"/>
                          <a:cs typeface="Times New Roman" pitchFamily="18" charset="0"/>
                        </a:rPr>
                        <a:t>càng</a:t>
                      </a:r>
                      <a:r>
                        <a:rPr lang="en-US" sz="3200" baseline="0" dirty="0" smtClean="0">
                          <a:effectLst/>
                          <a:latin typeface="Times New Roman" pitchFamily="18" charset="0"/>
                          <a:ea typeface="Times New Roman"/>
                          <a:cs typeface="Times New Roman" pitchFamily="18" charset="0"/>
                        </a:rPr>
                        <a:t> </a:t>
                      </a:r>
                      <a:r>
                        <a:rPr lang="en-US" sz="3200" baseline="0" dirty="0" err="1" smtClean="0">
                          <a:effectLst/>
                          <a:latin typeface="Times New Roman" pitchFamily="18" charset="0"/>
                          <a:ea typeface="Times New Roman"/>
                          <a:cs typeface="Times New Roman" pitchFamily="18" charset="0"/>
                        </a:rPr>
                        <a:t>tăng</a:t>
                      </a:r>
                      <a:r>
                        <a:rPr lang="en-US" sz="3200" baseline="0" dirty="0" smtClean="0">
                          <a:effectLst/>
                          <a:latin typeface="Times New Roman" pitchFamily="18" charset="0"/>
                          <a:ea typeface="Times New Roman"/>
                          <a:cs typeface="Times New Roman" pitchFamily="18" charset="0"/>
                        </a:rPr>
                        <a:t>, </a:t>
                      </a:r>
                      <a:r>
                        <a:rPr lang="vi-VN" sz="3200" dirty="0" smtClean="0">
                          <a:effectLst/>
                          <a:latin typeface="Times New Roman" pitchFamily="18" charset="0"/>
                          <a:ea typeface="Times New Roman"/>
                          <a:cs typeface="Times New Roman" pitchFamily="18" charset="0"/>
                        </a:rPr>
                        <a:t>tối </a:t>
                      </a:r>
                      <a:r>
                        <a:rPr lang="vi-VN" sz="3200" dirty="0">
                          <a:effectLst/>
                          <a:latin typeface="Times New Roman" pitchFamily="18" charset="0"/>
                          <a:ea typeface="Times New Roman"/>
                          <a:cs typeface="Times New Roman" pitchFamily="18" charset="0"/>
                        </a:rPr>
                        <a:t>đa </a:t>
                      </a:r>
                      <a:r>
                        <a:rPr lang="en-US" sz="3200" dirty="0" err="1" smtClean="0">
                          <a:effectLst/>
                          <a:latin typeface="Times New Roman" pitchFamily="18" charset="0"/>
                          <a:ea typeface="Times New Roman"/>
                          <a:cs typeface="Times New Roman" pitchFamily="18" charset="0"/>
                        </a:rPr>
                        <a:t>không</a:t>
                      </a:r>
                      <a:r>
                        <a:rPr lang="en-US" sz="3200" baseline="0" dirty="0" smtClean="0">
                          <a:effectLst/>
                          <a:latin typeface="Times New Roman" pitchFamily="18" charset="0"/>
                          <a:ea typeface="Times New Roman"/>
                          <a:cs typeface="Times New Roman" pitchFamily="18" charset="0"/>
                        </a:rPr>
                        <a:t> </a:t>
                      </a:r>
                      <a:r>
                        <a:rPr lang="en-US" sz="3200" baseline="0" dirty="0" err="1" smtClean="0">
                          <a:effectLst/>
                          <a:latin typeface="Times New Roman" pitchFamily="18" charset="0"/>
                          <a:ea typeface="Times New Roman"/>
                          <a:cs typeface="Times New Roman" pitchFamily="18" charset="0"/>
                        </a:rPr>
                        <a:t>quá</a:t>
                      </a:r>
                      <a:r>
                        <a:rPr lang="en-US" sz="3200" baseline="0" dirty="0" smtClean="0">
                          <a:effectLst/>
                          <a:latin typeface="Times New Roman" pitchFamily="18" charset="0"/>
                          <a:ea typeface="Times New Roman"/>
                          <a:cs typeface="Times New Roman" pitchFamily="18" charset="0"/>
                        </a:rPr>
                        <a:t> </a:t>
                      </a:r>
                      <a:r>
                        <a:rPr lang="vi-VN" sz="3200" dirty="0" smtClean="0">
                          <a:effectLst/>
                          <a:latin typeface="Times New Roman" pitchFamily="18" charset="0"/>
                          <a:ea typeface="Times New Roman"/>
                          <a:cs typeface="Times New Roman" pitchFamily="18" charset="0"/>
                        </a:rPr>
                        <a:t>1000</a:t>
                      </a:r>
                      <a:r>
                        <a:rPr lang="vi-VN" sz="3200" baseline="30000" dirty="0" smtClean="0">
                          <a:effectLst/>
                          <a:latin typeface="Times New Roman" pitchFamily="18" charset="0"/>
                          <a:ea typeface="Times New Roman"/>
                          <a:cs typeface="Times New Roman" pitchFamily="18" charset="0"/>
                        </a:rPr>
                        <a:t>0</a:t>
                      </a:r>
                      <a:r>
                        <a:rPr lang="vi-VN" sz="3200" dirty="0" smtClean="0">
                          <a:effectLst/>
                          <a:latin typeface="Times New Roman" pitchFamily="18" charset="0"/>
                          <a:ea typeface="Times New Roman"/>
                          <a:cs typeface="Times New Roman" pitchFamily="18" charset="0"/>
                        </a:rPr>
                        <a:t>C.</a:t>
                      </a:r>
                      <a:endParaRPr lang="en-US" sz="3200" dirty="0">
                        <a:effectLst/>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bl>
          </a:graphicData>
        </a:graphic>
      </p:graphicFrame>
      <p:sp>
        <p:nvSpPr>
          <p:cNvPr id="4" name="Rectangle 3"/>
          <p:cNvSpPr/>
          <p:nvPr/>
        </p:nvSpPr>
        <p:spPr>
          <a:xfrm>
            <a:off x="1755041" y="730448"/>
            <a:ext cx="8619207" cy="86409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00FF"/>
                </a:solidFill>
                <a:latin typeface="Times New Roman" pitchFamily="18" charset="0"/>
                <a:cs typeface="Times New Roman" pitchFamily="18" charset="0"/>
              </a:rPr>
              <a:t>Gồm </a:t>
            </a:r>
            <a:r>
              <a:rPr lang="en-US" sz="3200" dirty="0">
                <a:solidFill>
                  <a:srgbClr val="0000FF"/>
                </a:solidFill>
                <a:latin typeface="Times New Roman" pitchFamily="18" charset="0"/>
                <a:cs typeface="Times New Roman" pitchFamily="18" charset="0"/>
              </a:rPr>
              <a:t>3</a:t>
            </a:r>
            <a:r>
              <a:rPr lang="vi-VN" sz="3200" dirty="0">
                <a:solidFill>
                  <a:srgbClr val="0000FF"/>
                </a:solidFill>
                <a:latin typeface="Times New Roman" pitchFamily="18" charset="0"/>
                <a:cs typeface="Times New Roman" pitchFamily="18" charset="0"/>
              </a:rPr>
              <a:t> lớp: Vỏ Trái Đất, lớp manti  và nhân Trái Đất.</a:t>
            </a:r>
          </a:p>
        </p:txBody>
      </p:sp>
      <p:sp>
        <p:nvSpPr>
          <p:cNvPr id="9" name="Rectangle 8"/>
          <p:cNvSpPr/>
          <p:nvPr/>
        </p:nvSpPr>
        <p:spPr>
          <a:xfrm>
            <a:off x="3791744" y="160340"/>
            <a:ext cx="4052928" cy="504056"/>
          </a:xfrm>
          <a:prstGeom prst="rect">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itchFamily="18" charset="0"/>
                <a:cs typeface="Times New Roman" pitchFamily="18" charset="0"/>
              </a:rPr>
              <a:t>I. </a:t>
            </a:r>
            <a:r>
              <a:rPr lang="en-US" sz="3200" dirty="0" err="1">
                <a:solidFill>
                  <a:schemeClr val="tx1"/>
                </a:solidFill>
                <a:latin typeface="Times New Roman" pitchFamily="18" charset="0"/>
                <a:cs typeface="Times New Roman" pitchFamily="18" charset="0"/>
              </a:rPr>
              <a:t>Cấu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tạo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của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Trái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Đất</a:t>
            </a:r>
            <a:endParaRPr lang="en-US" sz="32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6090713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640681" y="-14446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6809655" y="1628800"/>
            <a:ext cx="3860780" cy="4824536"/>
          </a:xfrm>
          <a:prstGeom prst="rect">
            <a:avLst/>
          </a:prstGeom>
          <a:noFill/>
        </p:spPr>
      </p:pic>
      <p:graphicFrame>
        <p:nvGraphicFramePr>
          <p:cNvPr id="8" name="Table 7"/>
          <p:cNvGraphicFramePr>
            <a:graphicFrameLocks noGrp="1"/>
          </p:cNvGraphicFramePr>
          <p:nvPr>
            <p:extLst>
              <p:ext uri="{D42A27DB-BD31-4B8C-83A1-F6EECF244321}">
                <p14:modId xmlns:p14="http://schemas.microsoft.com/office/powerpoint/2010/main" val="1338037747"/>
              </p:ext>
            </p:extLst>
          </p:nvPr>
        </p:nvGraphicFramePr>
        <p:xfrm>
          <a:off x="0" y="1052737"/>
          <a:ext cx="6456041" cy="4931699"/>
        </p:xfrm>
        <a:graphic>
          <a:graphicData uri="http://schemas.openxmlformats.org/drawingml/2006/table">
            <a:tbl>
              <a:tblPr firstRow="1" firstCol="1" bandRow="1"/>
              <a:tblGrid>
                <a:gridCol w="2668478">
                  <a:extLst>
                    <a:ext uri="{9D8B030D-6E8A-4147-A177-3AD203B41FA5}">
                      <a16:colId xmlns:a16="http://schemas.microsoft.com/office/drawing/2014/main" val="20000"/>
                    </a:ext>
                  </a:extLst>
                </a:gridCol>
                <a:gridCol w="3787563">
                  <a:extLst>
                    <a:ext uri="{9D8B030D-6E8A-4147-A177-3AD203B41FA5}">
                      <a16:colId xmlns:a16="http://schemas.microsoft.com/office/drawing/2014/main" val="20001"/>
                    </a:ext>
                  </a:extLst>
                </a:gridCol>
              </a:tblGrid>
              <a:tr h="672771">
                <a:tc>
                  <a:txBody>
                    <a:bodyPr/>
                    <a:lstStyle/>
                    <a:p>
                      <a:pPr algn="just">
                        <a:lnSpc>
                          <a:spcPct val="115000"/>
                        </a:lnSpc>
                        <a:spcAft>
                          <a:spcPts val="0"/>
                        </a:spcAft>
                      </a:pPr>
                      <a:r>
                        <a:rPr lang="nl-NL" sz="2800" b="1" dirty="0">
                          <a:effectLst/>
                          <a:latin typeface="Times New Roman" pitchFamily="18" charset="0"/>
                          <a:ea typeface="Calibri"/>
                          <a:cs typeface="Times New Roman" pitchFamily="18" charset="0"/>
                        </a:rPr>
                        <a:t>Đặc điểm</a:t>
                      </a:r>
                      <a:endParaRPr lang="en-US" sz="28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nl-NL" sz="2800" b="1" dirty="0">
                          <a:effectLst/>
                          <a:latin typeface="Times New Roman" pitchFamily="18" charset="0"/>
                          <a:ea typeface="Calibri"/>
                          <a:cs typeface="Times New Roman" pitchFamily="18" charset="0"/>
                        </a:rPr>
                        <a:t>Lớp manti</a:t>
                      </a:r>
                      <a:endParaRPr lang="en-US" sz="28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782485">
                <a:tc>
                  <a:txBody>
                    <a:bodyPr/>
                    <a:lstStyle/>
                    <a:p>
                      <a:pPr algn="just">
                        <a:lnSpc>
                          <a:spcPct val="115000"/>
                        </a:lnSpc>
                        <a:spcAft>
                          <a:spcPts val="0"/>
                        </a:spcAft>
                      </a:pPr>
                      <a:r>
                        <a:rPr lang="nl-NL" sz="2800" b="1" dirty="0">
                          <a:effectLst/>
                          <a:latin typeface="Times New Roman" pitchFamily="18" charset="0"/>
                          <a:ea typeface="Calibri"/>
                          <a:cs typeface="Times New Roman" pitchFamily="18" charset="0"/>
                        </a:rPr>
                        <a:t>Độ dày</a:t>
                      </a:r>
                      <a:endParaRPr lang="en-US" sz="28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en-US" sz="2800" dirty="0" err="1">
                          <a:effectLst/>
                          <a:latin typeface="Times New Roman" pitchFamily="18" charset="0"/>
                          <a:ea typeface="Times New Roman"/>
                          <a:cs typeface="Times New Roman" pitchFamily="18" charset="0"/>
                        </a:rPr>
                        <a:t>Gần</a:t>
                      </a:r>
                      <a:r>
                        <a:rPr lang="en-US" sz="2800" dirty="0">
                          <a:effectLst/>
                          <a:latin typeface="Times New Roman" pitchFamily="18" charset="0"/>
                          <a:ea typeface="Times New Roman"/>
                          <a:cs typeface="Times New Roman" pitchFamily="18" charset="0"/>
                        </a:rPr>
                        <a:t> 3000km</a:t>
                      </a:r>
                      <a:endParaRPr lang="en-US" sz="28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472184">
                <a:tc>
                  <a:txBody>
                    <a:bodyPr/>
                    <a:lstStyle/>
                    <a:p>
                      <a:pPr algn="just">
                        <a:lnSpc>
                          <a:spcPct val="115000"/>
                        </a:lnSpc>
                        <a:spcAft>
                          <a:spcPts val="0"/>
                        </a:spcAft>
                      </a:pPr>
                      <a:r>
                        <a:rPr lang="nl-NL" sz="2800" b="1">
                          <a:effectLst/>
                          <a:latin typeface="Times New Roman" pitchFamily="18" charset="0"/>
                          <a:ea typeface="Calibri"/>
                          <a:cs typeface="Times New Roman" pitchFamily="18" charset="0"/>
                        </a:rPr>
                        <a:t>Trạng thái</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en-US" sz="2800" dirty="0" err="1" smtClean="0">
                          <a:effectLst/>
                          <a:latin typeface="Times New Roman" pitchFamily="18" charset="0"/>
                          <a:ea typeface="Times New Roman"/>
                          <a:cs typeface="Times New Roman" pitchFamily="18" charset="0"/>
                        </a:rPr>
                        <a:t>Từ</a:t>
                      </a:r>
                      <a:r>
                        <a:rPr lang="en-US" sz="2800" baseline="0" dirty="0" smtClean="0">
                          <a:effectLst/>
                          <a:latin typeface="Times New Roman" pitchFamily="18" charset="0"/>
                          <a:ea typeface="Times New Roman"/>
                          <a:cs typeface="Times New Roman" pitchFamily="18" charset="0"/>
                        </a:rPr>
                        <a:t> </a:t>
                      </a:r>
                      <a:r>
                        <a:rPr lang="vi-VN" sz="2800" dirty="0" smtClean="0">
                          <a:effectLst/>
                          <a:latin typeface="Times New Roman" pitchFamily="18" charset="0"/>
                          <a:ea typeface="Times New Roman"/>
                          <a:cs typeface="Times New Roman" pitchFamily="18" charset="0"/>
                        </a:rPr>
                        <a:t>quánh </a:t>
                      </a:r>
                      <a:r>
                        <a:rPr lang="vi-VN" sz="2800" dirty="0">
                          <a:effectLst/>
                          <a:latin typeface="Times New Roman" pitchFamily="18" charset="0"/>
                          <a:ea typeface="Times New Roman"/>
                          <a:cs typeface="Times New Roman" pitchFamily="18" charset="0"/>
                        </a:rPr>
                        <a:t>dẻo đến </a:t>
                      </a:r>
                      <a:r>
                        <a:rPr lang="en-US" sz="2800" dirty="0" err="1" smtClean="0">
                          <a:effectLst/>
                          <a:latin typeface="Times New Roman" pitchFamily="18" charset="0"/>
                          <a:ea typeface="Times New Roman"/>
                          <a:cs typeface="Times New Roman" pitchFamily="18" charset="0"/>
                        </a:rPr>
                        <a:t>rắn</a:t>
                      </a:r>
                      <a:r>
                        <a:rPr lang="en-US" sz="2800" dirty="0" smtClean="0">
                          <a:effectLst/>
                          <a:latin typeface="Times New Roman" pitchFamily="18" charset="0"/>
                          <a:ea typeface="Times New Roman"/>
                          <a:cs typeface="Times New Roman" pitchFamily="18" charset="0"/>
                        </a:rPr>
                        <a:t>.</a:t>
                      </a:r>
                      <a:endParaRPr lang="en-US" sz="28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2004259">
                <a:tc>
                  <a:txBody>
                    <a:bodyPr/>
                    <a:lstStyle/>
                    <a:p>
                      <a:pPr algn="just">
                        <a:lnSpc>
                          <a:spcPct val="115000"/>
                        </a:lnSpc>
                        <a:spcAft>
                          <a:spcPts val="0"/>
                        </a:spcAft>
                      </a:pPr>
                      <a:r>
                        <a:rPr lang="nl-NL" sz="2800" b="1" dirty="0">
                          <a:effectLst/>
                          <a:latin typeface="Times New Roman" pitchFamily="18" charset="0"/>
                          <a:ea typeface="Calibri"/>
                          <a:cs typeface="Times New Roman" pitchFamily="18" charset="0"/>
                        </a:rPr>
                        <a:t>Nhiệt độ.</a:t>
                      </a:r>
                      <a:endParaRPr lang="en-US" sz="28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Bef>
                          <a:spcPts val="600"/>
                        </a:spcBef>
                        <a:spcAft>
                          <a:spcPts val="0"/>
                        </a:spcAft>
                      </a:pPr>
                      <a:r>
                        <a:rPr lang="en-US" sz="2800" dirty="0">
                          <a:effectLst/>
                          <a:latin typeface="Times New Roman" pitchFamily="18" charset="0"/>
                          <a:ea typeface="Times New Roman"/>
                          <a:cs typeface="Times New Roman" pitchFamily="18" charset="0"/>
                        </a:rPr>
                        <a:t>K</a:t>
                      </a:r>
                      <a:r>
                        <a:rPr lang="vi-VN" sz="2800" dirty="0">
                          <a:effectLst/>
                          <a:latin typeface="Times New Roman" pitchFamily="18" charset="0"/>
                          <a:ea typeface="Times New Roman"/>
                          <a:cs typeface="Times New Roman" pitchFamily="18" charset="0"/>
                        </a:rPr>
                        <a:t>hoảng </a:t>
                      </a:r>
                      <a:r>
                        <a:rPr lang="vi-VN" sz="2800" dirty="0" smtClean="0">
                          <a:effectLst/>
                          <a:latin typeface="Times New Roman" pitchFamily="18" charset="0"/>
                          <a:ea typeface="Times New Roman"/>
                          <a:cs typeface="Times New Roman" pitchFamily="18" charset="0"/>
                        </a:rPr>
                        <a:t>1500-</a:t>
                      </a:r>
                      <a:r>
                        <a:rPr lang="en-US" sz="2800" dirty="0" smtClean="0">
                          <a:effectLst/>
                          <a:latin typeface="Times New Roman" pitchFamily="18" charset="0"/>
                          <a:ea typeface="Times New Roman"/>
                          <a:cs typeface="Times New Roman" pitchFamily="18" charset="0"/>
                        </a:rPr>
                        <a:t>3</a:t>
                      </a:r>
                      <a:r>
                        <a:rPr lang="vi-VN" sz="2800" dirty="0" smtClean="0">
                          <a:effectLst/>
                          <a:latin typeface="Times New Roman" pitchFamily="18" charset="0"/>
                          <a:ea typeface="Times New Roman"/>
                          <a:cs typeface="Times New Roman" pitchFamily="18" charset="0"/>
                        </a:rPr>
                        <a:t>700</a:t>
                      </a:r>
                      <a:r>
                        <a:rPr lang="vi-VN" sz="2800" baseline="30000" dirty="0" smtClean="0">
                          <a:effectLst/>
                          <a:latin typeface="Times New Roman" pitchFamily="18" charset="0"/>
                          <a:ea typeface="Times New Roman"/>
                          <a:cs typeface="Times New Roman" pitchFamily="18" charset="0"/>
                        </a:rPr>
                        <a:t>0</a:t>
                      </a:r>
                      <a:r>
                        <a:rPr lang="vi-VN" sz="2800" dirty="0" smtClean="0">
                          <a:effectLst/>
                          <a:latin typeface="Times New Roman" pitchFamily="18" charset="0"/>
                          <a:ea typeface="Times New Roman"/>
                          <a:cs typeface="Times New Roman" pitchFamily="18" charset="0"/>
                        </a:rPr>
                        <a:t>C</a:t>
                      </a:r>
                      <a:r>
                        <a:rPr lang="vi-VN" sz="2800" dirty="0">
                          <a:effectLst/>
                          <a:latin typeface="Times New Roman" pitchFamily="18" charset="0"/>
                          <a:ea typeface="Times New Roman"/>
                          <a:cs typeface="Times New Roman" pitchFamily="18" charset="0"/>
                        </a:rPr>
                        <a:t>.</a:t>
                      </a:r>
                      <a:endParaRPr lang="en-US" sz="2800" dirty="0">
                        <a:effectLst/>
                        <a:latin typeface="Times New Roman" pitchFamily="18" charset="0"/>
                        <a:cs typeface="Times New Roman" pitchFamily="18" charset="0"/>
                      </a:endParaRPr>
                    </a:p>
                    <a:p>
                      <a:pPr algn="just">
                        <a:lnSpc>
                          <a:spcPct val="115000"/>
                        </a:lnSpc>
                        <a:spcAft>
                          <a:spcPts val="0"/>
                        </a:spcAft>
                      </a:pPr>
                      <a:r>
                        <a:rPr lang="nl-NL" sz="2800" dirty="0">
                          <a:effectLst/>
                          <a:latin typeface="Times New Roman" pitchFamily="18" charset="0"/>
                          <a:ea typeface="Calibri"/>
                          <a:cs typeface="Times New Roman" pitchFamily="18" charset="0"/>
                        </a:rPr>
                        <a:t> </a:t>
                      </a:r>
                      <a:endParaRPr lang="en-US" sz="28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3"/>
                  </a:ext>
                </a:extLst>
              </a:tr>
            </a:tbl>
          </a:graphicData>
        </a:graphic>
      </p:graphicFrame>
      <p:sp>
        <p:nvSpPr>
          <p:cNvPr id="9" name="Rectangle 8"/>
          <p:cNvSpPr/>
          <p:nvPr/>
        </p:nvSpPr>
        <p:spPr>
          <a:xfrm>
            <a:off x="3791744" y="160340"/>
            <a:ext cx="4052928" cy="504056"/>
          </a:xfrm>
          <a:prstGeom prst="rect">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itchFamily="18" charset="0"/>
                <a:cs typeface="Times New Roman" pitchFamily="18" charset="0"/>
              </a:rPr>
              <a:t>I. </a:t>
            </a:r>
            <a:r>
              <a:rPr lang="en-US" sz="3200" dirty="0" err="1">
                <a:solidFill>
                  <a:schemeClr val="tx1"/>
                </a:solidFill>
                <a:latin typeface="Times New Roman" pitchFamily="18" charset="0"/>
                <a:cs typeface="Times New Roman" pitchFamily="18" charset="0"/>
              </a:rPr>
              <a:t>Cấu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tạo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của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Trái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Đất</a:t>
            </a:r>
            <a:endParaRPr lang="en-US" sz="32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95661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640681" y="-14446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6817219" y="1628805"/>
            <a:ext cx="3860780" cy="4916835"/>
          </a:xfrm>
          <a:prstGeom prst="rect">
            <a:avLst/>
          </a:prstGeom>
          <a:noFill/>
        </p:spPr>
      </p:pic>
      <p:graphicFrame>
        <p:nvGraphicFramePr>
          <p:cNvPr id="8" name="Table 7"/>
          <p:cNvGraphicFramePr>
            <a:graphicFrameLocks noGrp="1"/>
          </p:cNvGraphicFramePr>
          <p:nvPr>
            <p:extLst>
              <p:ext uri="{D42A27DB-BD31-4B8C-83A1-F6EECF244321}">
                <p14:modId xmlns:p14="http://schemas.microsoft.com/office/powerpoint/2010/main" val="2935782790"/>
              </p:ext>
            </p:extLst>
          </p:nvPr>
        </p:nvGraphicFramePr>
        <p:xfrm>
          <a:off x="335360" y="1340768"/>
          <a:ext cx="6167931" cy="4967064"/>
        </p:xfrm>
        <a:graphic>
          <a:graphicData uri="http://schemas.openxmlformats.org/drawingml/2006/table">
            <a:tbl>
              <a:tblPr firstRow="1" firstCol="1" bandRow="1"/>
              <a:tblGrid>
                <a:gridCol w="3082723">
                  <a:extLst>
                    <a:ext uri="{9D8B030D-6E8A-4147-A177-3AD203B41FA5}">
                      <a16:colId xmlns:a16="http://schemas.microsoft.com/office/drawing/2014/main" val="20000"/>
                    </a:ext>
                  </a:extLst>
                </a:gridCol>
                <a:gridCol w="3085208">
                  <a:extLst>
                    <a:ext uri="{9D8B030D-6E8A-4147-A177-3AD203B41FA5}">
                      <a16:colId xmlns:a16="http://schemas.microsoft.com/office/drawing/2014/main" val="20001"/>
                    </a:ext>
                  </a:extLst>
                </a:gridCol>
              </a:tblGrid>
              <a:tr h="1347372">
                <a:tc>
                  <a:txBody>
                    <a:bodyPr/>
                    <a:lstStyle/>
                    <a:p>
                      <a:pPr algn="just">
                        <a:lnSpc>
                          <a:spcPct val="115000"/>
                        </a:lnSpc>
                        <a:spcAft>
                          <a:spcPts val="0"/>
                        </a:spcAft>
                      </a:pPr>
                      <a:r>
                        <a:rPr lang="nl-NL" sz="2800" b="1" dirty="0">
                          <a:effectLst/>
                          <a:latin typeface="Times New Roman" pitchFamily="18" charset="0"/>
                          <a:ea typeface="Calibri"/>
                          <a:cs typeface="Times New Roman" pitchFamily="18" charset="0"/>
                        </a:rPr>
                        <a:t>Đặc điểm</a:t>
                      </a:r>
                      <a:endParaRPr lang="en-US" sz="28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nl-NL" sz="2800" b="1" dirty="0">
                          <a:effectLst/>
                          <a:latin typeface="Times New Roman" pitchFamily="18" charset="0"/>
                          <a:ea typeface="Calibri"/>
                          <a:cs typeface="Times New Roman" pitchFamily="18" charset="0"/>
                        </a:rPr>
                        <a:t>Lớp nhân</a:t>
                      </a:r>
                      <a:endParaRPr lang="en-US" sz="28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782485">
                <a:tc>
                  <a:txBody>
                    <a:bodyPr/>
                    <a:lstStyle/>
                    <a:p>
                      <a:pPr algn="just">
                        <a:lnSpc>
                          <a:spcPct val="115000"/>
                        </a:lnSpc>
                        <a:spcAft>
                          <a:spcPts val="0"/>
                        </a:spcAft>
                      </a:pPr>
                      <a:r>
                        <a:rPr lang="nl-NL" sz="2800" b="1" dirty="0">
                          <a:effectLst/>
                          <a:latin typeface="Times New Roman" pitchFamily="18" charset="0"/>
                          <a:ea typeface="Calibri"/>
                          <a:cs typeface="Times New Roman" pitchFamily="18" charset="0"/>
                        </a:rPr>
                        <a:t>Độ dày</a:t>
                      </a:r>
                      <a:endParaRPr lang="en-US" sz="28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en-US" sz="2800" dirty="0" err="1">
                          <a:effectLst/>
                          <a:latin typeface="Times New Roman" pitchFamily="18" charset="0"/>
                          <a:ea typeface="Times New Roman"/>
                          <a:cs typeface="Times New Roman" pitchFamily="18" charset="0"/>
                        </a:rPr>
                        <a:t>Trên</a:t>
                      </a:r>
                      <a:r>
                        <a:rPr lang="en-US" sz="2800" dirty="0">
                          <a:effectLst/>
                          <a:latin typeface="Times New Roman" pitchFamily="18" charset="0"/>
                          <a:ea typeface="Times New Roman"/>
                          <a:cs typeface="Times New Roman" pitchFamily="18" charset="0"/>
                        </a:rPr>
                        <a:t> 3000km</a:t>
                      </a:r>
                      <a:endParaRPr lang="en-US" sz="28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365023">
                <a:tc>
                  <a:txBody>
                    <a:bodyPr/>
                    <a:lstStyle/>
                    <a:p>
                      <a:pPr algn="just">
                        <a:lnSpc>
                          <a:spcPct val="115000"/>
                        </a:lnSpc>
                        <a:spcAft>
                          <a:spcPts val="0"/>
                        </a:spcAft>
                      </a:pPr>
                      <a:r>
                        <a:rPr lang="nl-NL" sz="2800" b="1" dirty="0">
                          <a:effectLst/>
                          <a:latin typeface="Times New Roman" pitchFamily="18" charset="0"/>
                          <a:ea typeface="Calibri"/>
                          <a:cs typeface="Times New Roman" pitchFamily="18" charset="0"/>
                        </a:rPr>
                        <a:t>Trạng thái</a:t>
                      </a:r>
                      <a:endParaRPr lang="en-US" sz="28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0"/>
                        </a:spcAft>
                      </a:pPr>
                      <a:r>
                        <a:rPr lang="en-US" sz="2800" dirty="0" err="1" smtClean="0">
                          <a:effectLst/>
                          <a:latin typeface="Times New Roman" pitchFamily="18" charset="0"/>
                          <a:ea typeface="Times New Roman"/>
                          <a:cs typeface="Times New Roman" pitchFamily="18" charset="0"/>
                        </a:rPr>
                        <a:t>Từ</a:t>
                      </a:r>
                      <a:r>
                        <a:rPr lang="en-US" sz="2800" baseline="0" dirty="0" smtClean="0">
                          <a:effectLst/>
                          <a:latin typeface="Times New Roman" pitchFamily="18" charset="0"/>
                          <a:ea typeface="Times New Roman"/>
                          <a:cs typeface="Times New Roman" pitchFamily="18" charset="0"/>
                        </a:rPr>
                        <a:t> l</a:t>
                      </a:r>
                      <a:r>
                        <a:rPr lang="vi-VN" sz="2800" dirty="0" smtClean="0">
                          <a:effectLst/>
                          <a:latin typeface="Times New Roman" pitchFamily="18" charset="0"/>
                          <a:ea typeface="Times New Roman"/>
                          <a:cs typeface="Times New Roman" pitchFamily="18" charset="0"/>
                        </a:rPr>
                        <a:t>ỏng </a:t>
                      </a:r>
                      <a:r>
                        <a:rPr lang="vi-VN" sz="2800" dirty="0">
                          <a:effectLst/>
                          <a:latin typeface="Times New Roman" pitchFamily="18" charset="0"/>
                          <a:ea typeface="Times New Roman"/>
                          <a:cs typeface="Times New Roman" pitchFamily="18" charset="0"/>
                        </a:rPr>
                        <a:t>đến rắn</a:t>
                      </a:r>
                      <a:endParaRPr lang="en-US" sz="28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1257648">
                <a:tc>
                  <a:txBody>
                    <a:bodyPr/>
                    <a:lstStyle/>
                    <a:p>
                      <a:pPr algn="just">
                        <a:lnSpc>
                          <a:spcPct val="115000"/>
                        </a:lnSpc>
                        <a:spcAft>
                          <a:spcPts val="0"/>
                        </a:spcAft>
                      </a:pPr>
                      <a:r>
                        <a:rPr lang="nl-NL" sz="2800" b="1" dirty="0">
                          <a:effectLst/>
                          <a:latin typeface="Times New Roman" pitchFamily="18" charset="0"/>
                          <a:ea typeface="Calibri"/>
                          <a:cs typeface="Times New Roman" pitchFamily="18" charset="0"/>
                        </a:rPr>
                        <a:t>Nhiệt độ.</a:t>
                      </a:r>
                      <a:endParaRPr lang="en-US" sz="28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Bef>
                          <a:spcPts val="600"/>
                        </a:spcBef>
                        <a:spcAft>
                          <a:spcPts val="0"/>
                        </a:spcAft>
                      </a:pPr>
                      <a:r>
                        <a:rPr lang="vi-VN" sz="2800" dirty="0" smtClean="0">
                          <a:effectLst/>
                          <a:latin typeface="Times New Roman" pitchFamily="18" charset="0"/>
                          <a:ea typeface="Times New Roman"/>
                          <a:cs typeface="Times New Roman" pitchFamily="18" charset="0"/>
                        </a:rPr>
                        <a:t>Tối</a:t>
                      </a:r>
                      <a:r>
                        <a:rPr lang="vi-VN" sz="2800" baseline="0" dirty="0" smtClean="0">
                          <a:effectLst/>
                          <a:latin typeface="Times New Roman" pitchFamily="18" charset="0"/>
                          <a:ea typeface="Times New Roman"/>
                          <a:cs typeface="Times New Roman" pitchFamily="18" charset="0"/>
                        </a:rPr>
                        <a:t> đa khoảng </a:t>
                      </a:r>
                      <a:r>
                        <a:rPr lang="vi-VN" sz="2800" dirty="0" smtClean="0">
                          <a:effectLst/>
                          <a:latin typeface="Times New Roman" pitchFamily="18" charset="0"/>
                          <a:ea typeface="Times New Roman"/>
                          <a:cs typeface="Times New Roman" pitchFamily="18" charset="0"/>
                        </a:rPr>
                        <a:t>5000</a:t>
                      </a:r>
                      <a:r>
                        <a:rPr lang="vi-VN" sz="2800" baseline="30000" dirty="0" smtClean="0">
                          <a:effectLst/>
                          <a:latin typeface="Times New Roman" pitchFamily="18" charset="0"/>
                          <a:ea typeface="Times New Roman"/>
                          <a:cs typeface="Times New Roman" pitchFamily="18" charset="0"/>
                        </a:rPr>
                        <a:t>0</a:t>
                      </a:r>
                      <a:r>
                        <a:rPr lang="vi-VN" sz="2800" dirty="0" smtClean="0">
                          <a:effectLst/>
                          <a:latin typeface="Times New Roman" pitchFamily="18" charset="0"/>
                          <a:ea typeface="Times New Roman"/>
                          <a:cs typeface="Times New Roman" pitchFamily="18" charset="0"/>
                        </a:rPr>
                        <a:t>C</a:t>
                      </a:r>
                      <a:r>
                        <a:rPr lang="vi-VN" sz="2800" dirty="0">
                          <a:effectLst/>
                          <a:latin typeface="Times New Roman" pitchFamily="18" charset="0"/>
                          <a:ea typeface="Times New Roman"/>
                          <a:cs typeface="Times New Roman" pitchFamily="18" charset="0"/>
                        </a:rPr>
                        <a:t>.</a:t>
                      </a:r>
                      <a:endParaRPr lang="en-US" sz="2800" dirty="0">
                        <a:effectLst/>
                        <a:latin typeface="Times New Roman" pitchFamily="18" charset="0"/>
                        <a:cs typeface="Times New Roman" pitchFamily="18" charset="0"/>
                      </a:endParaRPr>
                    </a:p>
                    <a:p>
                      <a:pPr algn="just">
                        <a:lnSpc>
                          <a:spcPct val="115000"/>
                        </a:lnSpc>
                        <a:spcAft>
                          <a:spcPts val="0"/>
                        </a:spcAft>
                      </a:pPr>
                      <a:r>
                        <a:rPr lang="nl-NL" sz="2800" dirty="0">
                          <a:effectLst/>
                          <a:latin typeface="Times New Roman" pitchFamily="18" charset="0"/>
                          <a:ea typeface="Calibri"/>
                          <a:cs typeface="Times New Roman" pitchFamily="18" charset="0"/>
                        </a:rPr>
                        <a:t> </a:t>
                      </a:r>
                      <a:endParaRPr lang="en-US" sz="28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3"/>
                  </a:ext>
                </a:extLst>
              </a:tr>
            </a:tbl>
          </a:graphicData>
        </a:graphic>
      </p:graphicFrame>
      <p:sp>
        <p:nvSpPr>
          <p:cNvPr id="9" name="Rectangle 8"/>
          <p:cNvSpPr/>
          <p:nvPr/>
        </p:nvSpPr>
        <p:spPr>
          <a:xfrm>
            <a:off x="3791744" y="160340"/>
            <a:ext cx="4052928" cy="504056"/>
          </a:xfrm>
          <a:prstGeom prst="rect">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itchFamily="18" charset="0"/>
                <a:cs typeface="Times New Roman" pitchFamily="18" charset="0"/>
              </a:rPr>
              <a:t>I. </a:t>
            </a:r>
            <a:r>
              <a:rPr lang="en-US" sz="3200" dirty="0" err="1">
                <a:solidFill>
                  <a:schemeClr val="tx1"/>
                </a:solidFill>
                <a:latin typeface="Times New Roman" pitchFamily="18" charset="0"/>
                <a:cs typeface="Times New Roman" pitchFamily="18" charset="0"/>
              </a:rPr>
              <a:t>Cấu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tạo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của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Trái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Đất</a:t>
            </a:r>
            <a:endParaRPr lang="en-US" sz="32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1507887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02337496"/>
              </p:ext>
            </p:extLst>
          </p:nvPr>
        </p:nvGraphicFramePr>
        <p:xfrm>
          <a:off x="1703514" y="980730"/>
          <a:ext cx="8784977" cy="5965879"/>
        </p:xfrm>
        <a:graphic>
          <a:graphicData uri="http://schemas.openxmlformats.org/drawingml/2006/table">
            <a:tbl>
              <a:tblPr firstRow="1" firstCol="1" bandRow="1"/>
              <a:tblGrid>
                <a:gridCol w="1728191">
                  <a:extLst>
                    <a:ext uri="{9D8B030D-6E8A-4147-A177-3AD203B41FA5}">
                      <a16:colId xmlns:a16="http://schemas.microsoft.com/office/drawing/2014/main" val="20000"/>
                    </a:ext>
                  </a:extLst>
                </a:gridCol>
                <a:gridCol w="3024336">
                  <a:extLst>
                    <a:ext uri="{9D8B030D-6E8A-4147-A177-3AD203B41FA5}">
                      <a16:colId xmlns:a16="http://schemas.microsoft.com/office/drawing/2014/main" val="20001"/>
                    </a:ext>
                  </a:extLst>
                </a:gridCol>
                <a:gridCol w="1900573">
                  <a:extLst>
                    <a:ext uri="{9D8B030D-6E8A-4147-A177-3AD203B41FA5}">
                      <a16:colId xmlns:a16="http://schemas.microsoft.com/office/drawing/2014/main" val="20002"/>
                    </a:ext>
                  </a:extLst>
                </a:gridCol>
                <a:gridCol w="2131877">
                  <a:extLst>
                    <a:ext uri="{9D8B030D-6E8A-4147-A177-3AD203B41FA5}">
                      <a16:colId xmlns:a16="http://schemas.microsoft.com/office/drawing/2014/main" val="20003"/>
                    </a:ext>
                  </a:extLst>
                </a:gridCol>
              </a:tblGrid>
              <a:tr h="843594">
                <a:tc>
                  <a:txBody>
                    <a:bodyPr/>
                    <a:lstStyle/>
                    <a:p>
                      <a:pPr algn="just">
                        <a:lnSpc>
                          <a:spcPct val="115000"/>
                        </a:lnSpc>
                        <a:spcAft>
                          <a:spcPts val="0"/>
                        </a:spcAft>
                      </a:pPr>
                      <a:r>
                        <a:rPr lang="nl-NL" sz="2800" b="1" dirty="0">
                          <a:effectLst/>
                          <a:latin typeface="Times New Roman" pitchFamily="18" charset="0"/>
                          <a:ea typeface="Calibri"/>
                          <a:cs typeface="Times New Roman" pitchFamily="18" charset="0"/>
                        </a:rPr>
                        <a:t>Đặc điểm</a:t>
                      </a:r>
                      <a:endParaRPr lang="en-US" sz="28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a:lnSpc>
                          <a:spcPct val="115000"/>
                        </a:lnSpc>
                        <a:spcAft>
                          <a:spcPts val="0"/>
                        </a:spcAft>
                      </a:pPr>
                      <a:r>
                        <a:rPr lang="nl-NL" sz="2800" b="1" dirty="0">
                          <a:solidFill>
                            <a:schemeClr val="tx1"/>
                          </a:solidFill>
                          <a:effectLst/>
                          <a:latin typeface="Times New Roman" pitchFamily="18" charset="0"/>
                          <a:ea typeface="Calibri"/>
                          <a:cs typeface="Times New Roman" pitchFamily="18" charset="0"/>
                        </a:rPr>
                        <a:t>Lớp vỏ</a:t>
                      </a:r>
                      <a:endParaRPr lang="en-US" sz="2800" dirty="0">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just">
                        <a:lnSpc>
                          <a:spcPct val="115000"/>
                        </a:lnSpc>
                        <a:spcAft>
                          <a:spcPts val="0"/>
                        </a:spcAft>
                      </a:pPr>
                      <a:r>
                        <a:rPr lang="nl-NL" sz="2800" b="1" dirty="0">
                          <a:effectLst/>
                          <a:latin typeface="Times New Roman" pitchFamily="18" charset="0"/>
                          <a:ea typeface="Calibri"/>
                          <a:cs typeface="Times New Roman" pitchFamily="18" charset="0"/>
                        </a:rPr>
                        <a:t>Lớp manti</a:t>
                      </a:r>
                      <a:endParaRPr lang="en-US" sz="28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just">
                        <a:lnSpc>
                          <a:spcPct val="115000"/>
                        </a:lnSpc>
                        <a:spcAft>
                          <a:spcPts val="0"/>
                        </a:spcAft>
                      </a:pPr>
                      <a:r>
                        <a:rPr lang="nl-NL" sz="2800" b="1" dirty="0">
                          <a:effectLst/>
                          <a:latin typeface="Times New Roman" pitchFamily="18" charset="0"/>
                          <a:ea typeface="Calibri"/>
                          <a:cs typeface="Times New Roman" pitchFamily="18" charset="0"/>
                        </a:rPr>
                        <a:t>Lớp nhân</a:t>
                      </a:r>
                      <a:endParaRPr lang="en-US" sz="28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902242">
                <a:tc>
                  <a:txBody>
                    <a:bodyPr/>
                    <a:lstStyle/>
                    <a:p>
                      <a:pPr algn="just">
                        <a:lnSpc>
                          <a:spcPct val="115000"/>
                        </a:lnSpc>
                        <a:spcAft>
                          <a:spcPts val="0"/>
                        </a:spcAft>
                      </a:pPr>
                      <a:r>
                        <a:rPr lang="nl-NL" sz="2800" b="1" dirty="0">
                          <a:effectLst/>
                          <a:latin typeface="Times New Roman" pitchFamily="18" charset="0"/>
                          <a:ea typeface="Calibri"/>
                          <a:cs typeface="Times New Roman" pitchFamily="18" charset="0"/>
                        </a:rPr>
                        <a:t>Độ dày</a:t>
                      </a:r>
                      <a:endParaRPr lang="en-US" sz="28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a:lnSpc>
                          <a:spcPct val="115000"/>
                        </a:lnSpc>
                        <a:spcAft>
                          <a:spcPts val="0"/>
                        </a:spcAft>
                      </a:pPr>
                      <a:r>
                        <a:rPr lang="en-US" sz="2800" dirty="0" err="1" smtClean="0">
                          <a:solidFill>
                            <a:schemeClr val="tx1"/>
                          </a:solidFill>
                          <a:effectLst/>
                          <a:latin typeface="Times New Roman" pitchFamily="18" charset="0"/>
                          <a:ea typeface="Times New Roman"/>
                          <a:cs typeface="Times New Roman" pitchFamily="18" charset="0"/>
                        </a:rPr>
                        <a:t>Từ</a:t>
                      </a:r>
                      <a:r>
                        <a:rPr lang="en-US" sz="2800" baseline="0" dirty="0" smtClean="0">
                          <a:solidFill>
                            <a:schemeClr val="tx1"/>
                          </a:solidFill>
                          <a:effectLst/>
                          <a:latin typeface="Times New Roman" pitchFamily="18" charset="0"/>
                          <a:ea typeface="Times New Roman"/>
                          <a:cs typeface="Times New Roman" pitchFamily="18" charset="0"/>
                        </a:rPr>
                        <a:t> </a:t>
                      </a:r>
                      <a:r>
                        <a:rPr lang="vi-VN" sz="2800" dirty="0" smtClean="0">
                          <a:solidFill>
                            <a:schemeClr val="tx1"/>
                          </a:solidFill>
                          <a:effectLst/>
                          <a:latin typeface="Times New Roman" pitchFamily="18" charset="0"/>
                          <a:ea typeface="Times New Roman"/>
                          <a:cs typeface="Times New Roman" pitchFamily="18" charset="0"/>
                        </a:rPr>
                        <a:t>5-70km</a:t>
                      </a:r>
                      <a:endParaRPr lang="en-US" sz="2800" dirty="0">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just">
                        <a:lnSpc>
                          <a:spcPct val="115000"/>
                        </a:lnSpc>
                        <a:spcAft>
                          <a:spcPts val="0"/>
                        </a:spcAft>
                      </a:pPr>
                      <a:r>
                        <a:rPr lang="en-US" sz="2800" dirty="0" err="1">
                          <a:effectLst/>
                          <a:latin typeface="Times New Roman" pitchFamily="18" charset="0"/>
                          <a:ea typeface="Times New Roman"/>
                          <a:cs typeface="Times New Roman" pitchFamily="18" charset="0"/>
                        </a:rPr>
                        <a:t>Gần</a:t>
                      </a:r>
                      <a:r>
                        <a:rPr lang="en-US" sz="2800" dirty="0">
                          <a:effectLst/>
                          <a:latin typeface="Times New Roman" pitchFamily="18" charset="0"/>
                          <a:ea typeface="Times New Roman"/>
                          <a:cs typeface="Times New Roman" pitchFamily="18" charset="0"/>
                        </a:rPr>
                        <a:t> 3000km</a:t>
                      </a:r>
                      <a:endParaRPr lang="en-US" sz="28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just">
                        <a:lnSpc>
                          <a:spcPct val="115000"/>
                        </a:lnSpc>
                        <a:spcAft>
                          <a:spcPts val="0"/>
                        </a:spcAft>
                      </a:pPr>
                      <a:r>
                        <a:rPr lang="en-US" sz="2800">
                          <a:effectLst/>
                          <a:latin typeface="Times New Roman" pitchFamily="18" charset="0"/>
                          <a:ea typeface="Times New Roman"/>
                          <a:cs typeface="Times New Roman" pitchFamily="18" charset="0"/>
                        </a:rPr>
                        <a:t>Trên 3000km</a:t>
                      </a:r>
                      <a:endParaRPr lang="en-US" sz="28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1687189">
                <a:tc>
                  <a:txBody>
                    <a:bodyPr/>
                    <a:lstStyle/>
                    <a:p>
                      <a:pPr algn="just">
                        <a:lnSpc>
                          <a:spcPct val="115000"/>
                        </a:lnSpc>
                        <a:spcAft>
                          <a:spcPts val="0"/>
                        </a:spcAft>
                      </a:pPr>
                      <a:r>
                        <a:rPr lang="nl-NL" sz="2800" b="1" dirty="0">
                          <a:effectLst/>
                          <a:latin typeface="Times New Roman" pitchFamily="18" charset="0"/>
                          <a:ea typeface="Calibri"/>
                          <a:cs typeface="Times New Roman" pitchFamily="18" charset="0"/>
                        </a:rPr>
                        <a:t>Trạng thái</a:t>
                      </a:r>
                      <a:endParaRPr lang="en-US" sz="28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a:lnSpc>
                          <a:spcPct val="115000"/>
                        </a:lnSpc>
                        <a:spcAft>
                          <a:spcPts val="0"/>
                        </a:spcAft>
                      </a:pPr>
                      <a:r>
                        <a:rPr lang="en-US" sz="2800" dirty="0" err="1" smtClean="0">
                          <a:solidFill>
                            <a:schemeClr val="tx1"/>
                          </a:solidFill>
                          <a:effectLst/>
                          <a:latin typeface="Times New Roman" pitchFamily="18" charset="0"/>
                          <a:ea typeface="Times New Roman"/>
                          <a:cs typeface="Times New Roman" pitchFamily="18" charset="0"/>
                        </a:rPr>
                        <a:t>Rắn</a:t>
                      </a:r>
                      <a:r>
                        <a:rPr lang="en-US" sz="2800" baseline="0" dirty="0" smtClean="0">
                          <a:solidFill>
                            <a:schemeClr val="tx1"/>
                          </a:solidFill>
                          <a:effectLst/>
                          <a:latin typeface="Times New Roman" pitchFamily="18" charset="0"/>
                          <a:ea typeface="Times New Roman"/>
                          <a:cs typeface="Times New Roman" pitchFamily="18" charset="0"/>
                        </a:rPr>
                        <a:t> </a:t>
                      </a:r>
                      <a:r>
                        <a:rPr lang="en-US" sz="2800" baseline="0" dirty="0" err="1" smtClean="0">
                          <a:solidFill>
                            <a:schemeClr val="tx1"/>
                          </a:solidFill>
                          <a:effectLst/>
                          <a:latin typeface="Times New Roman" pitchFamily="18" charset="0"/>
                          <a:ea typeface="Times New Roman"/>
                          <a:cs typeface="Times New Roman" pitchFamily="18" charset="0"/>
                        </a:rPr>
                        <a:t>chắc</a:t>
                      </a:r>
                      <a:endParaRPr lang="en-US" sz="2800" dirty="0">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just">
                        <a:lnSpc>
                          <a:spcPct val="115000"/>
                        </a:lnSpc>
                        <a:spcAft>
                          <a:spcPts val="0"/>
                        </a:spcAft>
                      </a:pPr>
                      <a:r>
                        <a:rPr lang="en-US" sz="2800" dirty="0" err="1" smtClean="0">
                          <a:effectLst/>
                          <a:latin typeface="Times New Roman" pitchFamily="18" charset="0"/>
                          <a:ea typeface="Times New Roman"/>
                          <a:cs typeface="Times New Roman" pitchFamily="18" charset="0"/>
                        </a:rPr>
                        <a:t>Từ</a:t>
                      </a:r>
                      <a:r>
                        <a:rPr lang="en-US" sz="2800" baseline="0" dirty="0" smtClean="0">
                          <a:effectLst/>
                          <a:latin typeface="Times New Roman" pitchFamily="18" charset="0"/>
                          <a:ea typeface="Times New Roman"/>
                          <a:cs typeface="Times New Roman" pitchFamily="18" charset="0"/>
                        </a:rPr>
                        <a:t> </a:t>
                      </a:r>
                      <a:r>
                        <a:rPr lang="vi-VN" sz="2800" dirty="0" smtClean="0">
                          <a:effectLst/>
                          <a:latin typeface="Times New Roman" pitchFamily="18" charset="0"/>
                          <a:ea typeface="Times New Roman"/>
                          <a:cs typeface="Times New Roman" pitchFamily="18" charset="0"/>
                        </a:rPr>
                        <a:t>quánh </a:t>
                      </a:r>
                      <a:r>
                        <a:rPr lang="vi-VN" sz="2800" dirty="0">
                          <a:effectLst/>
                          <a:latin typeface="Times New Roman" pitchFamily="18" charset="0"/>
                          <a:ea typeface="Times New Roman"/>
                          <a:cs typeface="Times New Roman" pitchFamily="18" charset="0"/>
                        </a:rPr>
                        <a:t>dẻo đến </a:t>
                      </a:r>
                      <a:r>
                        <a:rPr lang="en-US" sz="2800" dirty="0" err="1" smtClean="0">
                          <a:effectLst/>
                          <a:latin typeface="Times New Roman" pitchFamily="18" charset="0"/>
                          <a:ea typeface="Times New Roman"/>
                          <a:cs typeface="Times New Roman" pitchFamily="18" charset="0"/>
                        </a:rPr>
                        <a:t>rắn</a:t>
                      </a:r>
                      <a:endParaRPr lang="en-US" sz="28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just">
                        <a:lnSpc>
                          <a:spcPct val="115000"/>
                        </a:lnSpc>
                        <a:spcAft>
                          <a:spcPts val="0"/>
                        </a:spcAft>
                      </a:pPr>
                      <a:r>
                        <a:rPr lang="en-US" sz="2800" dirty="0" err="1" smtClean="0">
                          <a:effectLst/>
                          <a:latin typeface="Times New Roman" pitchFamily="18" charset="0"/>
                          <a:ea typeface="Times New Roman"/>
                          <a:cs typeface="Times New Roman" pitchFamily="18" charset="0"/>
                        </a:rPr>
                        <a:t>Từ</a:t>
                      </a:r>
                      <a:r>
                        <a:rPr lang="en-US" sz="2800" baseline="0" dirty="0" smtClean="0">
                          <a:effectLst/>
                          <a:latin typeface="Times New Roman" pitchFamily="18" charset="0"/>
                          <a:ea typeface="Times New Roman"/>
                          <a:cs typeface="Times New Roman" pitchFamily="18" charset="0"/>
                        </a:rPr>
                        <a:t> </a:t>
                      </a:r>
                      <a:r>
                        <a:rPr lang="vi-VN" sz="2800" dirty="0" smtClean="0">
                          <a:effectLst/>
                          <a:latin typeface="Times New Roman" pitchFamily="18" charset="0"/>
                          <a:ea typeface="Times New Roman"/>
                          <a:cs typeface="Times New Roman" pitchFamily="18" charset="0"/>
                        </a:rPr>
                        <a:t>lỏng </a:t>
                      </a:r>
                      <a:r>
                        <a:rPr lang="vi-VN" sz="2800" dirty="0">
                          <a:effectLst/>
                          <a:latin typeface="Times New Roman" pitchFamily="18" charset="0"/>
                          <a:ea typeface="Times New Roman"/>
                          <a:cs typeface="Times New Roman" pitchFamily="18" charset="0"/>
                        </a:rPr>
                        <a:t>đến rắn</a:t>
                      </a:r>
                      <a:endParaRPr lang="en-US" sz="28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2"/>
                  </a:ext>
                </a:extLst>
              </a:tr>
              <a:tr h="2255605">
                <a:tc>
                  <a:txBody>
                    <a:bodyPr/>
                    <a:lstStyle/>
                    <a:p>
                      <a:pPr algn="just">
                        <a:lnSpc>
                          <a:spcPct val="115000"/>
                        </a:lnSpc>
                        <a:spcAft>
                          <a:spcPts val="0"/>
                        </a:spcAft>
                      </a:pPr>
                      <a:r>
                        <a:rPr lang="nl-NL" sz="2800" b="1" dirty="0">
                          <a:effectLst/>
                          <a:latin typeface="Times New Roman" pitchFamily="18" charset="0"/>
                          <a:ea typeface="Calibri"/>
                          <a:cs typeface="Times New Roman" pitchFamily="18" charset="0"/>
                        </a:rPr>
                        <a:t>Nhiệt độ.</a:t>
                      </a:r>
                      <a:endParaRPr lang="en-US" sz="28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a:lnSpc>
                          <a:spcPct val="115000"/>
                        </a:lnSpc>
                        <a:spcBef>
                          <a:spcPts val="600"/>
                        </a:spcBef>
                        <a:spcAft>
                          <a:spcPts val="0"/>
                        </a:spcAft>
                      </a:pPr>
                      <a:r>
                        <a:rPr lang="en-US" sz="2800" dirty="0" err="1" smtClean="0">
                          <a:solidFill>
                            <a:schemeClr val="tx1"/>
                          </a:solidFill>
                          <a:effectLst/>
                          <a:latin typeface="Times New Roman" pitchFamily="18" charset="0"/>
                          <a:ea typeface="Times New Roman"/>
                          <a:cs typeface="Times New Roman" pitchFamily="18" charset="0"/>
                        </a:rPr>
                        <a:t>Càng</a:t>
                      </a:r>
                      <a:r>
                        <a:rPr lang="en-US" sz="2800" baseline="0" dirty="0" smtClean="0">
                          <a:solidFill>
                            <a:schemeClr val="tx1"/>
                          </a:solidFill>
                          <a:effectLst/>
                          <a:latin typeface="Times New Roman" pitchFamily="18" charset="0"/>
                          <a:ea typeface="Times New Roman"/>
                          <a:cs typeface="Times New Roman" pitchFamily="18" charset="0"/>
                        </a:rPr>
                        <a:t> </a:t>
                      </a:r>
                      <a:r>
                        <a:rPr lang="en-US" sz="2800" baseline="0" dirty="0" err="1" smtClean="0">
                          <a:solidFill>
                            <a:schemeClr val="tx1"/>
                          </a:solidFill>
                          <a:effectLst/>
                          <a:latin typeface="Times New Roman" pitchFamily="18" charset="0"/>
                          <a:ea typeface="Times New Roman"/>
                          <a:cs typeface="Times New Roman" pitchFamily="18" charset="0"/>
                        </a:rPr>
                        <a:t>xuống</a:t>
                      </a:r>
                      <a:r>
                        <a:rPr lang="en-US" sz="2800" baseline="0" dirty="0" smtClean="0">
                          <a:solidFill>
                            <a:schemeClr val="tx1"/>
                          </a:solidFill>
                          <a:effectLst/>
                          <a:latin typeface="Times New Roman" pitchFamily="18" charset="0"/>
                          <a:ea typeface="Times New Roman"/>
                          <a:cs typeface="Times New Roman" pitchFamily="18" charset="0"/>
                        </a:rPr>
                        <a:t> </a:t>
                      </a:r>
                      <a:r>
                        <a:rPr lang="en-US" sz="2800" baseline="0" dirty="0" err="1" smtClean="0">
                          <a:solidFill>
                            <a:schemeClr val="tx1"/>
                          </a:solidFill>
                          <a:effectLst/>
                          <a:latin typeface="Times New Roman" pitchFamily="18" charset="0"/>
                          <a:ea typeface="Times New Roman"/>
                          <a:cs typeface="Times New Roman" pitchFamily="18" charset="0"/>
                        </a:rPr>
                        <a:t>sâu</a:t>
                      </a:r>
                      <a:r>
                        <a:rPr lang="en-US" sz="2800" baseline="0" dirty="0" smtClean="0">
                          <a:solidFill>
                            <a:schemeClr val="tx1"/>
                          </a:solidFill>
                          <a:effectLst/>
                          <a:latin typeface="Times New Roman" pitchFamily="18" charset="0"/>
                          <a:ea typeface="Times New Roman"/>
                          <a:cs typeface="Times New Roman" pitchFamily="18" charset="0"/>
                        </a:rPr>
                        <a:t> </a:t>
                      </a:r>
                      <a:r>
                        <a:rPr lang="en-US" sz="2800" baseline="0" dirty="0" err="1" smtClean="0">
                          <a:solidFill>
                            <a:schemeClr val="tx1"/>
                          </a:solidFill>
                          <a:effectLst/>
                          <a:latin typeface="Times New Roman" pitchFamily="18" charset="0"/>
                          <a:ea typeface="Times New Roman"/>
                          <a:cs typeface="Times New Roman" pitchFamily="18" charset="0"/>
                        </a:rPr>
                        <a:t>nhiệt</a:t>
                      </a:r>
                      <a:r>
                        <a:rPr lang="en-US" sz="2800" baseline="0" dirty="0" smtClean="0">
                          <a:solidFill>
                            <a:schemeClr val="tx1"/>
                          </a:solidFill>
                          <a:effectLst/>
                          <a:latin typeface="Times New Roman" pitchFamily="18" charset="0"/>
                          <a:ea typeface="Times New Roman"/>
                          <a:cs typeface="Times New Roman" pitchFamily="18" charset="0"/>
                        </a:rPr>
                        <a:t> </a:t>
                      </a:r>
                      <a:r>
                        <a:rPr lang="en-US" sz="2800" baseline="0" dirty="0" err="1" smtClean="0">
                          <a:solidFill>
                            <a:schemeClr val="tx1"/>
                          </a:solidFill>
                          <a:effectLst/>
                          <a:latin typeface="Times New Roman" pitchFamily="18" charset="0"/>
                          <a:ea typeface="Times New Roman"/>
                          <a:cs typeface="Times New Roman" pitchFamily="18" charset="0"/>
                        </a:rPr>
                        <a:t>độ</a:t>
                      </a:r>
                      <a:r>
                        <a:rPr lang="en-US" sz="2800" baseline="0" dirty="0" smtClean="0">
                          <a:solidFill>
                            <a:schemeClr val="tx1"/>
                          </a:solidFill>
                          <a:effectLst/>
                          <a:latin typeface="Times New Roman" pitchFamily="18" charset="0"/>
                          <a:ea typeface="Times New Roman"/>
                          <a:cs typeface="Times New Roman" pitchFamily="18" charset="0"/>
                        </a:rPr>
                        <a:t> </a:t>
                      </a:r>
                      <a:r>
                        <a:rPr lang="en-US" sz="2800" baseline="0" dirty="0" err="1" smtClean="0">
                          <a:solidFill>
                            <a:schemeClr val="tx1"/>
                          </a:solidFill>
                          <a:effectLst/>
                          <a:latin typeface="Times New Roman" pitchFamily="18" charset="0"/>
                          <a:ea typeface="Times New Roman"/>
                          <a:cs typeface="Times New Roman" pitchFamily="18" charset="0"/>
                        </a:rPr>
                        <a:t>càng</a:t>
                      </a:r>
                      <a:r>
                        <a:rPr lang="en-US" sz="2800" baseline="0" dirty="0" smtClean="0">
                          <a:solidFill>
                            <a:schemeClr val="tx1"/>
                          </a:solidFill>
                          <a:effectLst/>
                          <a:latin typeface="Times New Roman" pitchFamily="18" charset="0"/>
                          <a:ea typeface="Times New Roman"/>
                          <a:cs typeface="Times New Roman" pitchFamily="18" charset="0"/>
                        </a:rPr>
                        <a:t> </a:t>
                      </a:r>
                      <a:r>
                        <a:rPr lang="en-US" sz="2800" baseline="0" dirty="0" err="1" smtClean="0">
                          <a:solidFill>
                            <a:schemeClr val="tx1"/>
                          </a:solidFill>
                          <a:effectLst/>
                          <a:latin typeface="Times New Roman" pitchFamily="18" charset="0"/>
                          <a:ea typeface="Times New Roman"/>
                          <a:cs typeface="Times New Roman" pitchFamily="18" charset="0"/>
                        </a:rPr>
                        <a:t>tăng</a:t>
                      </a:r>
                      <a:r>
                        <a:rPr lang="en-US" sz="2800" baseline="0" dirty="0" smtClean="0">
                          <a:solidFill>
                            <a:schemeClr val="tx1"/>
                          </a:solidFill>
                          <a:effectLst/>
                          <a:latin typeface="Times New Roman" pitchFamily="18" charset="0"/>
                          <a:ea typeface="Times New Roman"/>
                          <a:cs typeface="Times New Roman" pitchFamily="18" charset="0"/>
                        </a:rPr>
                        <a:t>, </a:t>
                      </a:r>
                      <a:r>
                        <a:rPr lang="vi-VN" sz="2800" dirty="0" smtClean="0">
                          <a:solidFill>
                            <a:schemeClr val="tx1"/>
                          </a:solidFill>
                          <a:effectLst/>
                          <a:latin typeface="Times New Roman" pitchFamily="18" charset="0"/>
                          <a:ea typeface="Times New Roman"/>
                          <a:cs typeface="Times New Roman" pitchFamily="18" charset="0"/>
                        </a:rPr>
                        <a:t>tối </a:t>
                      </a:r>
                      <a:r>
                        <a:rPr lang="vi-VN" sz="2800" dirty="0">
                          <a:solidFill>
                            <a:schemeClr val="tx1"/>
                          </a:solidFill>
                          <a:effectLst/>
                          <a:latin typeface="Times New Roman" pitchFamily="18" charset="0"/>
                          <a:ea typeface="Times New Roman"/>
                          <a:cs typeface="Times New Roman" pitchFamily="18" charset="0"/>
                        </a:rPr>
                        <a:t>đa </a:t>
                      </a:r>
                      <a:r>
                        <a:rPr lang="en-US" sz="2800" dirty="0" err="1" smtClean="0">
                          <a:solidFill>
                            <a:schemeClr val="tx1"/>
                          </a:solidFill>
                          <a:effectLst/>
                          <a:latin typeface="Times New Roman" pitchFamily="18" charset="0"/>
                          <a:ea typeface="Times New Roman"/>
                          <a:cs typeface="Times New Roman" pitchFamily="18" charset="0"/>
                        </a:rPr>
                        <a:t>không</a:t>
                      </a:r>
                      <a:r>
                        <a:rPr lang="en-US" sz="2800" baseline="0" dirty="0" smtClean="0">
                          <a:solidFill>
                            <a:schemeClr val="tx1"/>
                          </a:solidFill>
                          <a:effectLst/>
                          <a:latin typeface="Times New Roman" pitchFamily="18" charset="0"/>
                          <a:ea typeface="Times New Roman"/>
                          <a:cs typeface="Times New Roman" pitchFamily="18" charset="0"/>
                        </a:rPr>
                        <a:t> </a:t>
                      </a:r>
                      <a:r>
                        <a:rPr lang="en-US" sz="2800" baseline="0" dirty="0" err="1" smtClean="0">
                          <a:solidFill>
                            <a:schemeClr val="tx1"/>
                          </a:solidFill>
                          <a:effectLst/>
                          <a:latin typeface="Times New Roman" pitchFamily="18" charset="0"/>
                          <a:ea typeface="Times New Roman"/>
                          <a:cs typeface="Times New Roman" pitchFamily="18" charset="0"/>
                        </a:rPr>
                        <a:t>quá</a:t>
                      </a:r>
                      <a:r>
                        <a:rPr lang="en-US" sz="2800" baseline="0" dirty="0" smtClean="0">
                          <a:solidFill>
                            <a:schemeClr val="tx1"/>
                          </a:solidFill>
                          <a:effectLst/>
                          <a:latin typeface="Times New Roman" pitchFamily="18" charset="0"/>
                          <a:ea typeface="Times New Roman"/>
                          <a:cs typeface="Times New Roman" pitchFamily="18" charset="0"/>
                        </a:rPr>
                        <a:t> </a:t>
                      </a:r>
                      <a:r>
                        <a:rPr lang="vi-VN" sz="2800" dirty="0" smtClean="0">
                          <a:solidFill>
                            <a:schemeClr val="tx1"/>
                          </a:solidFill>
                          <a:effectLst/>
                          <a:latin typeface="Times New Roman" pitchFamily="18" charset="0"/>
                          <a:ea typeface="Times New Roman"/>
                          <a:cs typeface="Times New Roman" pitchFamily="18" charset="0"/>
                        </a:rPr>
                        <a:t>1000</a:t>
                      </a:r>
                      <a:r>
                        <a:rPr lang="vi-VN" sz="2800" baseline="30000" dirty="0" smtClean="0">
                          <a:solidFill>
                            <a:schemeClr val="tx1"/>
                          </a:solidFill>
                          <a:effectLst/>
                          <a:latin typeface="Times New Roman" pitchFamily="18" charset="0"/>
                          <a:ea typeface="Times New Roman"/>
                          <a:cs typeface="Times New Roman" pitchFamily="18" charset="0"/>
                        </a:rPr>
                        <a:t>0</a:t>
                      </a:r>
                      <a:r>
                        <a:rPr lang="vi-VN" sz="2800" dirty="0" smtClean="0">
                          <a:solidFill>
                            <a:schemeClr val="tx1"/>
                          </a:solidFill>
                          <a:effectLst/>
                          <a:latin typeface="Times New Roman" pitchFamily="18" charset="0"/>
                          <a:ea typeface="Times New Roman"/>
                          <a:cs typeface="Times New Roman" pitchFamily="18" charset="0"/>
                        </a:rPr>
                        <a:t>C</a:t>
                      </a:r>
                      <a:r>
                        <a:rPr lang="vi-VN" sz="2800" dirty="0">
                          <a:solidFill>
                            <a:schemeClr val="tx1"/>
                          </a:solidFill>
                          <a:effectLst/>
                          <a:latin typeface="Times New Roman" pitchFamily="18" charset="0"/>
                          <a:ea typeface="Times New Roman"/>
                          <a:cs typeface="Times New Roman" pitchFamily="18" charset="0"/>
                        </a:rPr>
                        <a:t>.</a:t>
                      </a:r>
                      <a:endParaRPr lang="en-US" sz="2800" dirty="0">
                        <a:solidFill>
                          <a:schemeClr val="tx1"/>
                        </a:solidFill>
                        <a:effectLst/>
                        <a:latin typeface="Times New Roman" pitchFamily="18" charset="0"/>
                        <a:cs typeface="Times New Roman" pitchFamily="18" charset="0"/>
                      </a:endParaRPr>
                    </a:p>
                    <a:p>
                      <a:pPr algn="just">
                        <a:lnSpc>
                          <a:spcPct val="115000"/>
                        </a:lnSpc>
                        <a:spcAft>
                          <a:spcPts val="0"/>
                        </a:spcAft>
                      </a:pPr>
                      <a:r>
                        <a:rPr lang="nl-NL" sz="2800" dirty="0">
                          <a:solidFill>
                            <a:schemeClr val="tx1"/>
                          </a:solidFill>
                          <a:effectLst/>
                          <a:latin typeface="Times New Roman" pitchFamily="18" charset="0"/>
                          <a:ea typeface="Calibri"/>
                          <a:cs typeface="Times New Roman" pitchFamily="18" charset="0"/>
                        </a:rPr>
                        <a:t> </a:t>
                      </a:r>
                      <a:endParaRPr lang="en-US" sz="2800" dirty="0">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just">
                        <a:lnSpc>
                          <a:spcPct val="115000"/>
                        </a:lnSpc>
                        <a:spcBef>
                          <a:spcPts val="600"/>
                        </a:spcBef>
                        <a:spcAft>
                          <a:spcPts val="0"/>
                        </a:spcAft>
                      </a:pPr>
                      <a:r>
                        <a:rPr lang="en-US" sz="2800" dirty="0">
                          <a:effectLst/>
                          <a:latin typeface="Times New Roman" pitchFamily="18" charset="0"/>
                          <a:ea typeface="Times New Roman"/>
                          <a:cs typeface="Times New Roman" pitchFamily="18" charset="0"/>
                        </a:rPr>
                        <a:t>K</a:t>
                      </a:r>
                      <a:r>
                        <a:rPr lang="vi-VN" sz="2800" dirty="0">
                          <a:effectLst/>
                          <a:latin typeface="Times New Roman" pitchFamily="18" charset="0"/>
                          <a:ea typeface="Times New Roman"/>
                          <a:cs typeface="Times New Roman" pitchFamily="18" charset="0"/>
                        </a:rPr>
                        <a:t>hoảng </a:t>
                      </a:r>
                      <a:r>
                        <a:rPr lang="vi-VN" sz="2800" dirty="0" smtClean="0">
                          <a:effectLst/>
                          <a:latin typeface="Times New Roman" pitchFamily="18" charset="0"/>
                          <a:ea typeface="Times New Roman"/>
                          <a:cs typeface="Times New Roman" pitchFamily="18" charset="0"/>
                        </a:rPr>
                        <a:t>1500-</a:t>
                      </a:r>
                      <a:r>
                        <a:rPr lang="en-US" sz="2800" dirty="0" smtClean="0">
                          <a:effectLst/>
                          <a:latin typeface="Times New Roman" pitchFamily="18" charset="0"/>
                          <a:ea typeface="Times New Roman"/>
                          <a:cs typeface="Times New Roman" pitchFamily="18" charset="0"/>
                        </a:rPr>
                        <a:t>3</a:t>
                      </a:r>
                      <a:r>
                        <a:rPr lang="vi-VN" sz="2800" dirty="0" smtClean="0">
                          <a:effectLst/>
                          <a:latin typeface="Times New Roman" pitchFamily="18" charset="0"/>
                          <a:ea typeface="Times New Roman"/>
                          <a:cs typeface="Times New Roman" pitchFamily="18" charset="0"/>
                        </a:rPr>
                        <a:t>700</a:t>
                      </a:r>
                      <a:r>
                        <a:rPr lang="vi-VN" sz="2800" baseline="30000" dirty="0" smtClean="0">
                          <a:effectLst/>
                          <a:latin typeface="Times New Roman" pitchFamily="18" charset="0"/>
                          <a:ea typeface="Times New Roman"/>
                          <a:cs typeface="Times New Roman" pitchFamily="18" charset="0"/>
                        </a:rPr>
                        <a:t>0</a:t>
                      </a:r>
                      <a:r>
                        <a:rPr lang="vi-VN" sz="2800" dirty="0" smtClean="0">
                          <a:effectLst/>
                          <a:latin typeface="Times New Roman" pitchFamily="18" charset="0"/>
                          <a:ea typeface="Times New Roman"/>
                          <a:cs typeface="Times New Roman" pitchFamily="18" charset="0"/>
                        </a:rPr>
                        <a:t>C</a:t>
                      </a:r>
                      <a:r>
                        <a:rPr lang="vi-VN" sz="2800" dirty="0">
                          <a:effectLst/>
                          <a:latin typeface="Times New Roman" pitchFamily="18" charset="0"/>
                          <a:ea typeface="Times New Roman"/>
                          <a:cs typeface="Times New Roman" pitchFamily="18" charset="0"/>
                        </a:rPr>
                        <a:t>.</a:t>
                      </a:r>
                      <a:endParaRPr lang="en-US" sz="2800" dirty="0">
                        <a:effectLst/>
                        <a:latin typeface="Times New Roman" pitchFamily="18" charset="0"/>
                        <a:cs typeface="Times New Roman" pitchFamily="18" charset="0"/>
                      </a:endParaRPr>
                    </a:p>
                    <a:p>
                      <a:pPr algn="just">
                        <a:lnSpc>
                          <a:spcPct val="115000"/>
                        </a:lnSpc>
                        <a:spcAft>
                          <a:spcPts val="0"/>
                        </a:spcAft>
                      </a:pPr>
                      <a:r>
                        <a:rPr lang="nl-NL" sz="2800" dirty="0">
                          <a:effectLst/>
                          <a:latin typeface="Times New Roman" pitchFamily="18" charset="0"/>
                          <a:ea typeface="Calibri"/>
                          <a:cs typeface="Times New Roman" pitchFamily="18" charset="0"/>
                        </a:rPr>
                        <a:t> </a:t>
                      </a:r>
                      <a:endParaRPr lang="en-US" sz="28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just">
                        <a:lnSpc>
                          <a:spcPct val="115000"/>
                        </a:lnSpc>
                        <a:spcBef>
                          <a:spcPts val="600"/>
                        </a:spcBef>
                        <a:spcAft>
                          <a:spcPts val="0"/>
                        </a:spcAft>
                      </a:pPr>
                      <a:r>
                        <a:rPr lang="en-US" sz="2800" dirty="0" smtClean="0">
                          <a:effectLst/>
                          <a:latin typeface="Times New Roman" pitchFamily="18" charset="0"/>
                          <a:ea typeface="Times New Roman"/>
                          <a:cs typeface="Times New Roman" pitchFamily="18" charset="0"/>
                        </a:rPr>
                        <a:t>Cao </a:t>
                      </a:r>
                      <a:r>
                        <a:rPr lang="en-US" sz="2800" dirty="0" err="1" smtClean="0">
                          <a:effectLst/>
                          <a:latin typeface="Times New Roman" pitchFamily="18" charset="0"/>
                          <a:ea typeface="Times New Roman"/>
                          <a:cs typeface="Times New Roman" pitchFamily="18" charset="0"/>
                        </a:rPr>
                        <a:t>nhất</a:t>
                      </a:r>
                      <a:r>
                        <a:rPr lang="en-US" sz="2800" baseline="0" dirty="0" smtClean="0">
                          <a:effectLst/>
                          <a:latin typeface="Times New Roman" pitchFamily="18" charset="0"/>
                          <a:ea typeface="Times New Roman"/>
                          <a:cs typeface="Times New Roman" pitchFamily="18" charset="0"/>
                        </a:rPr>
                        <a:t> </a:t>
                      </a:r>
                      <a:r>
                        <a:rPr lang="en-US" sz="2800" baseline="0" dirty="0" err="1" smtClean="0">
                          <a:effectLst/>
                          <a:latin typeface="Times New Roman" pitchFamily="18" charset="0"/>
                          <a:ea typeface="Times New Roman"/>
                          <a:cs typeface="Times New Roman" pitchFamily="18" charset="0"/>
                        </a:rPr>
                        <a:t>khoảng</a:t>
                      </a:r>
                      <a:r>
                        <a:rPr lang="en-US" sz="2800" dirty="0" smtClean="0">
                          <a:effectLst/>
                          <a:latin typeface="Times New Roman" pitchFamily="18" charset="0"/>
                          <a:ea typeface="Times New Roman"/>
                          <a:cs typeface="Times New Roman" pitchFamily="18" charset="0"/>
                        </a:rPr>
                        <a:t> </a:t>
                      </a:r>
                      <a:r>
                        <a:rPr lang="vi-VN" sz="2800" dirty="0">
                          <a:effectLst/>
                          <a:latin typeface="Times New Roman" pitchFamily="18" charset="0"/>
                          <a:ea typeface="Times New Roman"/>
                          <a:cs typeface="Times New Roman" pitchFamily="18" charset="0"/>
                        </a:rPr>
                        <a:t>5000</a:t>
                      </a:r>
                      <a:r>
                        <a:rPr lang="vi-VN" sz="2800" baseline="30000" dirty="0">
                          <a:effectLst/>
                          <a:latin typeface="Times New Roman" pitchFamily="18" charset="0"/>
                          <a:ea typeface="Times New Roman"/>
                          <a:cs typeface="Times New Roman" pitchFamily="18" charset="0"/>
                        </a:rPr>
                        <a:t>0</a:t>
                      </a:r>
                      <a:r>
                        <a:rPr lang="vi-VN" sz="2800" dirty="0">
                          <a:effectLst/>
                          <a:latin typeface="Times New Roman" pitchFamily="18" charset="0"/>
                          <a:ea typeface="Times New Roman"/>
                          <a:cs typeface="Times New Roman" pitchFamily="18" charset="0"/>
                        </a:rPr>
                        <a:t>C.</a:t>
                      </a:r>
                      <a:endParaRPr lang="en-US" sz="2800" dirty="0">
                        <a:effectLst/>
                        <a:latin typeface="Times New Roman" pitchFamily="18" charset="0"/>
                        <a:cs typeface="Times New Roman" pitchFamily="18" charset="0"/>
                      </a:endParaRPr>
                    </a:p>
                    <a:p>
                      <a:pPr algn="just">
                        <a:lnSpc>
                          <a:spcPct val="115000"/>
                        </a:lnSpc>
                        <a:spcAft>
                          <a:spcPts val="0"/>
                        </a:spcAft>
                      </a:pPr>
                      <a:r>
                        <a:rPr lang="nl-NL" sz="2800" dirty="0">
                          <a:effectLst/>
                          <a:latin typeface="Times New Roman" pitchFamily="18" charset="0"/>
                          <a:ea typeface="Calibri"/>
                          <a:cs typeface="Times New Roman" pitchFamily="18" charset="0"/>
                        </a:rPr>
                        <a:t> </a:t>
                      </a:r>
                      <a:endParaRPr lang="en-US" sz="28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3"/>
                  </a:ext>
                </a:extLst>
              </a:tr>
            </a:tbl>
          </a:graphicData>
        </a:graphic>
      </p:graphicFrame>
      <p:sp>
        <p:nvSpPr>
          <p:cNvPr id="2" name="Rectangle 1"/>
          <p:cNvSpPr/>
          <p:nvPr/>
        </p:nvSpPr>
        <p:spPr>
          <a:xfrm>
            <a:off x="2567610" y="260648"/>
            <a:ext cx="7056784"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itchFamily="18" charset="0"/>
                <a:cs typeface="Times New Roman" pitchFamily="18" charset="0"/>
              </a:rPr>
              <a:t>NỘI DUNG  HỌC TẬP ( </a:t>
            </a:r>
            <a:r>
              <a:rPr lang="en-US" sz="3200" dirty="0" err="1">
                <a:latin typeface="Times New Roman" pitchFamily="18" charset="0"/>
                <a:cs typeface="Times New Roman" pitchFamily="18" charset="0"/>
              </a:rPr>
              <a:t>bảng</a:t>
            </a:r>
            <a:r>
              <a:rPr lang="en-US" sz="3200" dirty="0">
                <a:latin typeface="Times New Roman" pitchFamily="18" charset="0"/>
                <a:cs typeface="Times New Roman" pitchFamily="18" charset="0"/>
              </a:rPr>
              <a:t> 9.1- SGK)</a:t>
            </a:r>
          </a:p>
        </p:txBody>
      </p:sp>
    </p:spTree>
    <p:extLst>
      <p:ext uri="{BB962C8B-B14F-4D97-AF65-F5344CB8AC3E}">
        <p14:creationId xmlns:p14="http://schemas.microsoft.com/office/powerpoint/2010/main" val="770906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hông có mô t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4" y="-9737"/>
            <a:ext cx="7776864" cy="230425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sohanews.sohacdn.com/2018/5/23/photo-1-15270607421523543247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5760" y="2348880"/>
            <a:ext cx="4067944" cy="41044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79576" y="1844825"/>
            <a:ext cx="6408712" cy="646331"/>
          </a:xfrm>
          <a:prstGeom prst="rect">
            <a:avLst/>
          </a:prstGeom>
          <a:solidFill>
            <a:srgbClr val="FFFFCC"/>
          </a:solidFill>
        </p:spPr>
        <p:txBody>
          <a:bodyPr wrap="square" rtlCol="0">
            <a:spAutoFit/>
          </a:bodyPr>
          <a:lstStyle/>
          <a:p>
            <a:r>
              <a:rPr lang="en-US" i="1" dirty="0" err="1">
                <a:solidFill>
                  <a:schemeClr val="tx1">
                    <a:lumMod val="85000"/>
                    <a:lumOff val="15000"/>
                  </a:schemeClr>
                </a:solidFill>
                <a:latin typeface="+mj-lt"/>
              </a:rPr>
              <a:t>người</a:t>
            </a:r>
            <a:r>
              <a:rPr lang="en-US" i="1" dirty="0">
                <a:solidFill>
                  <a:schemeClr val="tx1">
                    <a:lumMod val="85000"/>
                    <a:lumOff val="15000"/>
                  </a:schemeClr>
                </a:solidFill>
                <a:latin typeface="+mj-lt"/>
              </a:rPr>
              <a:t> </a:t>
            </a:r>
            <a:r>
              <a:rPr lang="en-US" i="1" dirty="0" err="1">
                <a:solidFill>
                  <a:schemeClr val="tx1">
                    <a:lumMod val="85000"/>
                    <a:lumOff val="15000"/>
                  </a:schemeClr>
                </a:solidFill>
                <a:latin typeface="+mj-lt"/>
              </a:rPr>
              <a:t>chỉ</a:t>
            </a:r>
            <a:r>
              <a:rPr lang="en-US" i="1" dirty="0">
                <a:solidFill>
                  <a:schemeClr val="tx1">
                    <a:lumMod val="85000"/>
                    <a:lumOff val="15000"/>
                  </a:schemeClr>
                </a:solidFill>
                <a:latin typeface="+mj-lt"/>
              </a:rPr>
              <a:t> </a:t>
            </a:r>
            <a:r>
              <a:rPr lang="en-US" i="1" dirty="0" err="1">
                <a:solidFill>
                  <a:schemeClr val="tx1">
                    <a:lumMod val="85000"/>
                    <a:lumOff val="15000"/>
                  </a:schemeClr>
                </a:solidFill>
                <a:latin typeface="+mj-lt"/>
              </a:rPr>
              <a:t>khoan</a:t>
            </a:r>
            <a:r>
              <a:rPr lang="en-US" i="1" dirty="0">
                <a:solidFill>
                  <a:schemeClr val="tx1">
                    <a:lumMod val="85000"/>
                    <a:lumOff val="15000"/>
                  </a:schemeClr>
                </a:solidFill>
                <a:latin typeface="+mj-lt"/>
              </a:rPr>
              <a:t> </a:t>
            </a:r>
            <a:r>
              <a:rPr lang="en-US" i="1" dirty="0" err="1">
                <a:solidFill>
                  <a:schemeClr val="tx1">
                    <a:lumMod val="85000"/>
                    <a:lumOff val="15000"/>
                  </a:schemeClr>
                </a:solidFill>
                <a:latin typeface="+mj-lt"/>
              </a:rPr>
              <a:t>sâu</a:t>
            </a:r>
            <a:r>
              <a:rPr lang="en-US" i="1" dirty="0">
                <a:solidFill>
                  <a:schemeClr val="tx1">
                    <a:lumMod val="85000"/>
                    <a:lumOff val="15000"/>
                  </a:schemeClr>
                </a:solidFill>
                <a:latin typeface="+mj-lt"/>
              </a:rPr>
              <a:t> </a:t>
            </a:r>
            <a:r>
              <a:rPr lang="en-US" i="1" dirty="0" err="1">
                <a:solidFill>
                  <a:schemeClr val="tx1">
                    <a:lumMod val="85000"/>
                    <a:lumOff val="15000"/>
                  </a:schemeClr>
                </a:solidFill>
                <a:latin typeface="+mj-lt"/>
              </a:rPr>
              <a:t>được</a:t>
            </a:r>
            <a:r>
              <a:rPr lang="en-US" i="1" dirty="0">
                <a:solidFill>
                  <a:schemeClr val="tx1">
                    <a:lumMod val="85000"/>
                    <a:lumOff val="15000"/>
                  </a:schemeClr>
                </a:solidFill>
                <a:latin typeface="+mj-lt"/>
              </a:rPr>
              <a:t> </a:t>
            </a:r>
            <a:r>
              <a:rPr lang="en-US" i="1" dirty="0" err="1">
                <a:solidFill>
                  <a:schemeClr val="tx1">
                    <a:lumMod val="85000"/>
                    <a:lumOff val="15000"/>
                  </a:schemeClr>
                </a:solidFill>
                <a:latin typeface="+mj-lt"/>
              </a:rPr>
              <a:t>đến</a:t>
            </a:r>
            <a:r>
              <a:rPr lang="en-US" i="1" dirty="0">
                <a:solidFill>
                  <a:schemeClr val="tx1">
                    <a:lumMod val="85000"/>
                    <a:lumOff val="15000"/>
                  </a:schemeClr>
                </a:solidFill>
                <a:latin typeface="+mj-lt"/>
              </a:rPr>
              <a:t> </a:t>
            </a:r>
            <a:r>
              <a:rPr lang="en-US" i="1" dirty="0" err="1">
                <a:solidFill>
                  <a:schemeClr val="tx1">
                    <a:lumMod val="85000"/>
                    <a:lumOff val="15000"/>
                  </a:schemeClr>
                </a:solidFill>
                <a:latin typeface="+mj-lt"/>
              </a:rPr>
              <a:t>độ</a:t>
            </a:r>
            <a:r>
              <a:rPr lang="en-US" i="1" dirty="0">
                <a:solidFill>
                  <a:schemeClr val="tx1">
                    <a:lumMod val="85000"/>
                    <a:lumOff val="15000"/>
                  </a:schemeClr>
                </a:solidFill>
                <a:latin typeface="+mj-lt"/>
              </a:rPr>
              <a:t> </a:t>
            </a:r>
            <a:r>
              <a:rPr lang="en-US" i="1" dirty="0" err="1">
                <a:solidFill>
                  <a:schemeClr val="tx1">
                    <a:lumMod val="85000"/>
                    <a:lumOff val="15000"/>
                  </a:schemeClr>
                </a:solidFill>
                <a:latin typeface="+mj-lt"/>
              </a:rPr>
              <a:t>sâu</a:t>
            </a:r>
            <a:r>
              <a:rPr lang="en-US" i="1" dirty="0">
                <a:solidFill>
                  <a:schemeClr val="tx1">
                    <a:lumMod val="85000"/>
                    <a:lumOff val="15000"/>
                  </a:schemeClr>
                </a:solidFill>
                <a:latin typeface="+mj-lt"/>
              </a:rPr>
              <a:t> </a:t>
            </a:r>
            <a:r>
              <a:rPr lang="en-US" i="1" dirty="0" err="1">
                <a:solidFill>
                  <a:schemeClr val="tx1">
                    <a:lumMod val="85000"/>
                    <a:lumOff val="15000"/>
                  </a:schemeClr>
                </a:solidFill>
                <a:latin typeface="+mj-lt"/>
              </a:rPr>
              <a:t>như</a:t>
            </a:r>
            <a:r>
              <a:rPr lang="en-US" i="1" dirty="0">
                <a:solidFill>
                  <a:schemeClr val="tx1">
                    <a:lumMod val="85000"/>
                    <a:lumOff val="15000"/>
                  </a:schemeClr>
                </a:solidFill>
                <a:latin typeface="+mj-lt"/>
              </a:rPr>
              <a:t> </a:t>
            </a:r>
            <a:r>
              <a:rPr lang="en-US" i="1" dirty="0" err="1">
                <a:solidFill>
                  <a:schemeClr val="tx1">
                    <a:lumMod val="85000"/>
                    <a:lumOff val="15000"/>
                  </a:schemeClr>
                </a:solidFill>
                <a:latin typeface="+mj-lt"/>
              </a:rPr>
              <a:t>vậy</a:t>
            </a:r>
            <a:r>
              <a:rPr lang="en-US" i="1" dirty="0">
                <a:solidFill>
                  <a:schemeClr val="tx1">
                    <a:lumMod val="85000"/>
                    <a:lumOff val="15000"/>
                  </a:schemeClr>
                </a:solidFill>
                <a:latin typeface="+mj-lt"/>
              </a:rPr>
              <a:t> </a:t>
            </a:r>
            <a:r>
              <a:rPr lang="en-US" i="1" dirty="0" err="1">
                <a:solidFill>
                  <a:schemeClr val="tx1">
                    <a:lumMod val="85000"/>
                    <a:lumOff val="15000"/>
                  </a:schemeClr>
                </a:solidFill>
                <a:latin typeface="+mj-lt"/>
              </a:rPr>
              <a:t>vì</a:t>
            </a:r>
            <a:r>
              <a:rPr lang="en-US" i="1" dirty="0">
                <a:solidFill>
                  <a:schemeClr val="tx1">
                    <a:lumMod val="85000"/>
                    <a:lumOff val="15000"/>
                  </a:schemeClr>
                </a:solidFill>
                <a:latin typeface="+mj-lt"/>
              </a:rPr>
              <a:t> </a:t>
            </a:r>
            <a:r>
              <a:rPr lang="en-US" i="1" dirty="0" err="1">
                <a:solidFill>
                  <a:schemeClr val="tx1">
                    <a:lumMod val="85000"/>
                    <a:lumOff val="15000"/>
                  </a:schemeClr>
                </a:solidFill>
                <a:latin typeface="+mj-lt"/>
              </a:rPr>
              <a:t>nếu</a:t>
            </a:r>
            <a:r>
              <a:rPr lang="en-US" i="1" dirty="0">
                <a:solidFill>
                  <a:schemeClr val="tx1">
                    <a:lumMod val="85000"/>
                    <a:lumOff val="15000"/>
                  </a:schemeClr>
                </a:solidFill>
                <a:latin typeface="+mj-lt"/>
              </a:rPr>
              <a:t> </a:t>
            </a:r>
            <a:r>
              <a:rPr lang="en-US" i="1" dirty="0" err="1">
                <a:solidFill>
                  <a:schemeClr val="tx1">
                    <a:lumMod val="85000"/>
                    <a:lumOff val="15000"/>
                  </a:schemeClr>
                </a:solidFill>
                <a:latin typeface="+mj-lt"/>
              </a:rPr>
              <a:t>sâu</a:t>
            </a:r>
            <a:r>
              <a:rPr lang="en-US" i="1" dirty="0">
                <a:solidFill>
                  <a:schemeClr val="tx1">
                    <a:lumMod val="85000"/>
                    <a:lumOff val="15000"/>
                  </a:schemeClr>
                </a:solidFill>
                <a:latin typeface="+mj-lt"/>
              </a:rPr>
              <a:t> </a:t>
            </a:r>
            <a:r>
              <a:rPr lang="en-US" i="1" dirty="0" err="1">
                <a:solidFill>
                  <a:schemeClr val="tx1">
                    <a:lumMod val="85000"/>
                    <a:lumOff val="15000"/>
                  </a:schemeClr>
                </a:solidFill>
                <a:latin typeface="+mj-lt"/>
              </a:rPr>
              <a:t>hơn</a:t>
            </a:r>
            <a:r>
              <a:rPr lang="en-US" i="1" dirty="0">
                <a:solidFill>
                  <a:schemeClr val="tx1">
                    <a:lumMod val="85000"/>
                    <a:lumOff val="15000"/>
                  </a:schemeClr>
                </a:solidFill>
                <a:latin typeface="+mj-lt"/>
              </a:rPr>
              <a:t>, </a:t>
            </a:r>
            <a:r>
              <a:rPr lang="en-US" i="1" dirty="0" err="1">
                <a:solidFill>
                  <a:schemeClr val="tx1">
                    <a:lumMod val="85000"/>
                    <a:lumOff val="15000"/>
                  </a:schemeClr>
                </a:solidFill>
                <a:latin typeface="+mj-lt"/>
              </a:rPr>
              <a:t>nhiệt</a:t>
            </a:r>
            <a:r>
              <a:rPr lang="en-US" i="1" dirty="0">
                <a:solidFill>
                  <a:schemeClr val="tx1">
                    <a:lumMod val="85000"/>
                    <a:lumOff val="15000"/>
                  </a:schemeClr>
                </a:solidFill>
                <a:latin typeface="+mj-lt"/>
              </a:rPr>
              <a:t> </a:t>
            </a:r>
            <a:r>
              <a:rPr lang="en-US" i="1" dirty="0" err="1">
                <a:solidFill>
                  <a:schemeClr val="tx1">
                    <a:lumMod val="85000"/>
                    <a:lumOff val="15000"/>
                  </a:schemeClr>
                </a:solidFill>
                <a:latin typeface="+mj-lt"/>
              </a:rPr>
              <a:t>độ</a:t>
            </a:r>
            <a:r>
              <a:rPr lang="en-US" i="1" dirty="0">
                <a:solidFill>
                  <a:schemeClr val="tx1">
                    <a:lumMod val="85000"/>
                    <a:lumOff val="15000"/>
                  </a:schemeClr>
                </a:solidFill>
                <a:latin typeface="+mj-lt"/>
              </a:rPr>
              <a:t> </a:t>
            </a:r>
            <a:r>
              <a:rPr lang="en-US" i="1" dirty="0" err="1">
                <a:solidFill>
                  <a:schemeClr val="tx1">
                    <a:lumMod val="85000"/>
                    <a:lumOff val="15000"/>
                  </a:schemeClr>
                </a:solidFill>
                <a:latin typeface="+mj-lt"/>
              </a:rPr>
              <a:t>sẽ</a:t>
            </a:r>
            <a:r>
              <a:rPr lang="en-US" i="1" dirty="0">
                <a:solidFill>
                  <a:schemeClr val="tx1">
                    <a:lumMod val="85000"/>
                    <a:lumOff val="15000"/>
                  </a:schemeClr>
                </a:solidFill>
                <a:latin typeface="+mj-lt"/>
              </a:rPr>
              <a:t> </a:t>
            </a:r>
            <a:r>
              <a:rPr lang="en-US" i="1" dirty="0" err="1">
                <a:solidFill>
                  <a:schemeClr val="tx1">
                    <a:lumMod val="85000"/>
                    <a:lumOff val="15000"/>
                  </a:schemeClr>
                </a:solidFill>
                <a:latin typeface="+mj-lt"/>
              </a:rPr>
              <a:t>phá</a:t>
            </a:r>
            <a:r>
              <a:rPr lang="en-US" i="1" dirty="0">
                <a:solidFill>
                  <a:schemeClr val="tx1">
                    <a:lumMod val="85000"/>
                    <a:lumOff val="15000"/>
                  </a:schemeClr>
                </a:solidFill>
                <a:latin typeface="+mj-lt"/>
              </a:rPr>
              <a:t> </a:t>
            </a:r>
            <a:r>
              <a:rPr lang="en-US" i="1" dirty="0" err="1">
                <a:solidFill>
                  <a:schemeClr val="tx1">
                    <a:lumMod val="85000"/>
                    <a:lumOff val="15000"/>
                  </a:schemeClr>
                </a:solidFill>
                <a:latin typeface="+mj-lt"/>
              </a:rPr>
              <a:t>hủy</a:t>
            </a:r>
            <a:r>
              <a:rPr lang="en-US" i="1" dirty="0">
                <a:solidFill>
                  <a:schemeClr val="tx1">
                    <a:lumMod val="85000"/>
                    <a:lumOff val="15000"/>
                  </a:schemeClr>
                </a:solidFill>
                <a:latin typeface="+mj-lt"/>
              </a:rPr>
              <a:t> </a:t>
            </a:r>
            <a:r>
              <a:rPr lang="en-US" i="1" dirty="0" err="1">
                <a:solidFill>
                  <a:schemeClr val="tx1">
                    <a:lumMod val="85000"/>
                    <a:lumOff val="15000"/>
                  </a:schemeClr>
                </a:solidFill>
                <a:latin typeface="+mj-lt"/>
              </a:rPr>
              <a:t>mọi</a:t>
            </a:r>
            <a:r>
              <a:rPr lang="en-US" i="1" dirty="0">
                <a:solidFill>
                  <a:schemeClr val="tx1">
                    <a:lumMod val="85000"/>
                    <a:lumOff val="15000"/>
                  </a:schemeClr>
                </a:solidFill>
                <a:latin typeface="+mj-lt"/>
              </a:rPr>
              <a:t> </a:t>
            </a:r>
            <a:r>
              <a:rPr lang="en-US" i="1" dirty="0" err="1">
                <a:solidFill>
                  <a:schemeClr val="tx1">
                    <a:lumMod val="85000"/>
                    <a:lumOff val="15000"/>
                  </a:schemeClr>
                </a:solidFill>
                <a:latin typeface="+mj-lt"/>
              </a:rPr>
              <a:t>thiết</a:t>
            </a:r>
            <a:r>
              <a:rPr lang="en-US" i="1" dirty="0">
                <a:solidFill>
                  <a:schemeClr val="tx1">
                    <a:lumMod val="85000"/>
                    <a:lumOff val="15000"/>
                  </a:schemeClr>
                </a:solidFill>
                <a:latin typeface="+mj-lt"/>
              </a:rPr>
              <a:t> </a:t>
            </a:r>
            <a:r>
              <a:rPr lang="en-US" i="1" dirty="0" err="1">
                <a:solidFill>
                  <a:schemeClr val="tx1">
                    <a:lumMod val="85000"/>
                    <a:lumOff val="15000"/>
                  </a:schemeClr>
                </a:solidFill>
                <a:latin typeface="+mj-lt"/>
              </a:rPr>
              <a:t>bị</a:t>
            </a:r>
            <a:r>
              <a:rPr lang="en-US" i="1" dirty="0">
                <a:solidFill>
                  <a:schemeClr val="tx1">
                    <a:lumMod val="85000"/>
                    <a:lumOff val="15000"/>
                  </a:schemeClr>
                </a:solidFill>
                <a:latin typeface="+mj-lt"/>
              </a:rPr>
              <a:t> </a:t>
            </a:r>
            <a:r>
              <a:rPr lang="en-US" i="1" dirty="0" err="1">
                <a:solidFill>
                  <a:schemeClr val="tx1">
                    <a:lumMod val="85000"/>
                    <a:lumOff val="15000"/>
                  </a:schemeClr>
                </a:solidFill>
                <a:latin typeface="+mj-lt"/>
              </a:rPr>
              <a:t>khoan</a:t>
            </a:r>
            <a:r>
              <a:rPr lang="en-US" i="1" dirty="0">
                <a:solidFill>
                  <a:schemeClr val="tx1">
                    <a:lumMod val="85000"/>
                    <a:lumOff val="15000"/>
                  </a:schemeClr>
                </a:solidFill>
                <a:latin typeface="+mj-lt"/>
              </a:rPr>
              <a:t>.</a:t>
            </a:r>
          </a:p>
        </p:txBody>
      </p:sp>
    </p:spTree>
    <p:extLst>
      <p:ext uri="{BB962C8B-B14F-4D97-AF65-F5344CB8AC3E}">
        <p14:creationId xmlns:p14="http://schemas.microsoft.com/office/powerpoint/2010/main" val="4217131355"/>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ấu tạo vỏ Trái đấ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31504" y="188641"/>
            <a:ext cx="9036496" cy="6048649"/>
          </a:xfrm>
        </p:spPr>
      </p:pic>
    </p:spTree>
    <p:extLst>
      <p:ext uri="{BB962C8B-B14F-4D97-AF65-F5344CB8AC3E}">
        <p14:creationId xmlns:p14="http://schemas.microsoft.com/office/powerpoint/2010/main" val="912366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775520" y="116633"/>
            <a:ext cx="8712968" cy="2497287"/>
          </a:xfrm>
          <a:prstGeom prst="cloud">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nl-NL" sz="3600" dirty="0">
                <a:solidFill>
                  <a:srgbClr val="FF0000"/>
                </a:solidFill>
                <a:latin typeface="Times New Roman"/>
                <a:ea typeface="Calibri"/>
                <a:cs typeface="Times New Roman"/>
              </a:rPr>
              <a:t>Trong 3 lớp lớp nào là quan trọng nhất ? Vì sao?</a:t>
            </a:r>
            <a:endParaRPr lang="en-US" sz="3600" dirty="0">
              <a:solidFill>
                <a:srgbClr val="FF0000"/>
              </a:solidFill>
              <a:ea typeface="Calibri"/>
              <a:cs typeface="Times New Roman"/>
            </a:endParaRPr>
          </a:p>
        </p:txBody>
      </p:sp>
      <p:sp>
        <p:nvSpPr>
          <p:cNvPr id="7" name="Rectangle 6"/>
          <p:cNvSpPr/>
          <p:nvPr/>
        </p:nvSpPr>
        <p:spPr>
          <a:xfrm>
            <a:off x="1631504" y="2708921"/>
            <a:ext cx="8784976" cy="372577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itchFamily="18" charset="0"/>
                <a:cs typeface="Times New Roman" pitchFamily="18" charset="0"/>
              </a:rPr>
              <a:t>Vỏ</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trò</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trọng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tồn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hội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loài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Tree>
    <p:extLst>
      <p:ext uri="{BB962C8B-B14F-4D97-AF65-F5344CB8AC3E}">
        <p14:creationId xmlns:p14="http://schemas.microsoft.com/office/powerpoint/2010/main" val="163773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1"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343472" y="0"/>
            <a:ext cx="4104456" cy="3573016"/>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800" dirty="0">
                <a:solidFill>
                  <a:srgbClr val="FF0000"/>
                </a:solidFill>
                <a:latin typeface="Times New Roman"/>
                <a:ea typeface="Calibri"/>
              </a:rPr>
              <a:t>Cho biết cấu tạo của vỏ Trái Đất </a:t>
            </a:r>
            <a:endParaRPr lang="en-US" sz="4800" dirty="0">
              <a:solidFill>
                <a:srgbClr val="FF0000"/>
              </a:solidFill>
            </a:endParaRPr>
          </a:p>
        </p:txBody>
      </p:sp>
      <p:cxnSp>
        <p:nvCxnSpPr>
          <p:cNvPr id="3" name="Straight Arrow Connector 2"/>
          <p:cNvCxnSpPr/>
          <p:nvPr/>
        </p:nvCxnSpPr>
        <p:spPr>
          <a:xfrm>
            <a:off x="3395700" y="3662036"/>
            <a:ext cx="828092" cy="10319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847528" y="3813026"/>
            <a:ext cx="5256584" cy="292834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itchFamily="18" charset="0"/>
                <a:cs typeface="Times New Roman" pitchFamily="18" charset="0"/>
              </a:rPr>
              <a:t>Vỏ</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gồm</a:t>
            </a:r>
            <a:r>
              <a:rPr lang="en-US" sz="3200" dirty="0">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vỏ</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lục</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địa</a:t>
            </a:r>
            <a:r>
              <a:rPr lang="en-US" sz="3200" dirty="0">
                <a:solidFill>
                  <a:srgbClr val="FFFF00"/>
                </a:solidFill>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vỏ</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đại</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dương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rắn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chắc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ngoài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tạo</a:t>
            </a:r>
            <a:r>
              <a:rPr lang="en-US" sz="3200" dirty="0">
                <a:latin typeface="Times New Roman" pitchFamily="18" charset="0"/>
                <a:cs typeface="Times New Roman" pitchFamily="18" charset="0"/>
              </a:rPr>
              <a:t> do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địa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nằm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nhau</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pic>
        <p:nvPicPr>
          <p:cNvPr id="5122" name="Picture 2" descr="Không có mô t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3953" y="52958"/>
            <a:ext cx="4952231" cy="36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165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hông có mô t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480" y="548680"/>
            <a:ext cx="9252520" cy="64899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71664" y="-24856"/>
            <a:ext cx="5256584" cy="720080"/>
          </a:xfrm>
          <a:prstGeom prst="rect">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tx1"/>
                </a:solidFill>
                <a:latin typeface="Times New Roman" pitchFamily="18" charset="0"/>
                <a:cs typeface="Times New Roman" pitchFamily="18" charset="0"/>
              </a:rPr>
              <a:t>II. </a:t>
            </a:r>
            <a:r>
              <a:rPr lang="en-US" sz="3200" dirty="0" err="1">
                <a:solidFill>
                  <a:schemeClr val="tx1"/>
                </a:solidFill>
                <a:latin typeface="Times New Roman" pitchFamily="18" charset="0"/>
                <a:cs typeface="Times New Roman" pitchFamily="18" charset="0"/>
              </a:rPr>
              <a:t>Các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mảng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kiến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tạo</a:t>
            </a:r>
            <a:endParaRPr lang="en-US" sz="32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4990627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8509A8-CA01-4E3C-9CB1-069B35D462EC}"/>
              </a:ext>
            </a:extLst>
          </p:cNvPr>
          <p:cNvSpPr txBox="1"/>
          <p:nvPr/>
        </p:nvSpPr>
        <p:spPr>
          <a:xfrm>
            <a:off x="3071664" y="1556792"/>
            <a:ext cx="3960440" cy="882678"/>
          </a:xfrm>
          <a:prstGeom prst="rect">
            <a:avLst/>
          </a:prstGeom>
          <a:noFill/>
        </p:spPr>
        <p:txBody>
          <a:bodyPr wrap="square" rtlCol="0">
            <a:spAutoFit/>
          </a:bodyPr>
          <a:lstStyle/>
          <a:p>
            <a:pPr algn="just">
              <a:lnSpc>
                <a:spcPct val="107000"/>
              </a:lnSpc>
              <a:defRPr/>
            </a:pP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Nhìn</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hình</a:t>
            </a:r>
            <a:endParaRPr lang="en-US" sz="4800" dirty="0">
              <a:solidFill>
                <a:srgbClr val="002060"/>
              </a:solidFill>
              <a:ea typeface="Calibri" panose="020F0502020204030204" pitchFamily="34" charset="0"/>
              <a:cs typeface="Times New Roman" panose="02020603050405020304" pitchFamily="18" charset="0"/>
            </a:endParaRPr>
          </a:p>
        </p:txBody>
      </p:sp>
      <p:pic>
        <p:nvPicPr>
          <p:cNvPr id="3" name="Hình ảnh 1">
            <a:extLst>
              <a:ext uri="{FF2B5EF4-FFF2-40B4-BE49-F238E27FC236}">
                <a16:creationId xmlns:a16="http://schemas.microsoft.com/office/drawing/2014/main" id="{800745D2-EB92-4180-9276-8F5758CDCC1B}"/>
              </a:ext>
            </a:extLst>
          </p:cNvPr>
          <p:cNvPicPr/>
          <p:nvPr/>
        </p:nvPicPr>
        <p:blipFill>
          <a:blip r:embed="rId2"/>
          <a:stretch>
            <a:fillRect/>
          </a:stretch>
        </p:blipFill>
        <p:spPr>
          <a:xfrm>
            <a:off x="1775521" y="2492897"/>
            <a:ext cx="6869766" cy="4132539"/>
          </a:xfrm>
          <a:prstGeom prst="rect">
            <a:avLst/>
          </a:prstGeom>
        </p:spPr>
      </p:pic>
    </p:spTree>
    <p:extLst>
      <p:ext uri="{BB962C8B-B14F-4D97-AF65-F5344CB8AC3E}">
        <p14:creationId xmlns:p14="http://schemas.microsoft.com/office/powerpoint/2010/main" val="577725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07768" y="-24856"/>
            <a:ext cx="3672408" cy="501528"/>
          </a:xfrm>
          <a:prstGeom prst="rect">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itchFamily="18" charset="0"/>
                <a:cs typeface="Times New Roman" pitchFamily="18" charset="0"/>
              </a:rPr>
              <a:t>2. </a:t>
            </a:r>
            <a:r>
              <a:rPr lang="en-US" sz="3200" dirty="0" err="1">
                <a:solidFill>
                  <a:schemeClr val="tx1"/>
                </a:solidFill>
                <a:latin typeface="Times New Roman" pitchFamily="18" charset="0"/>
                <a:cs typeface="Times New Roman" pitchFamily="18" charset="0"/>
              </a:rPr>
              <a:t>Các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mảng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kiến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tạo</a:t>
            </a:r>
            <a:endParaRPr lang="en-US" sz="3200" dirty="0">
              <a:solidFill>
                <a:schemeClr val="tx1"/>
              </a:solidFill>
              <a:latin typeface="Times New Roman" pitchFamily="18" charset="0"/>
              <a:cs typeface="Times New Roman" pitchFamily="18" charset="0"/>
            </a:endParaRPr>
          </a:p>
        </p:txBody>
      </p:sp>
      <p:pic>
        <p:nvPicPr>
          <p:cNvPr id="6146" name="Picture 2" descr="Không có mô t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36794"/>
            <a:ext cx="9103940" cy="53285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91480" y="548552"/>
            <a:ext cx="9036496" cy="523220"/>
          </a:xfrm>
          <a:prstGeom prst="rect">
            <a:avLst/>
          </a:prstGeom>
          <a:solidFill>
            <a:schemeClr val="accent5">
              <a:lumMod val="20000"/>
              <a:lumOff val="80000"/>
            </a:schemeClr>
          </a:solidFill>
        </p:spPr>
        <p:txBody>
          <a:bodyPr wrap="square" rtlCol="0">
            <a:spAutoFit/>
          </a:bodyPr>
          <a:lstStyle/>
          <a:p>
            <a:r>
              <a:rPr lang="vi-VN" sz="2800" dirty="0">
                <a:solidFill>
                  <a:srgbClr val="FF0000"/>
                </a:solidFill>
                <a:latin typeface="Times New Roman" pitchFamily="18" charset="0"/>
                <a:cs typeface="Times New Roman" pitchFamily="18" charset="0"/>
              </a:rPr>
              <a:t>Cho biết lớp vỏ Trái Đất có các mảng kiến tạo lớn nào?</a:t>
            </a:r>
            <a:r>
              <a:rPr lang="en-US" sz="2800" dirty="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14566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07768" y="-24856"/>
            <a:ext cx="3672408" cy="720080"/>
          </a:xfrm>
          <a:prstGeom prst="rect">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itchFamily="18" charset="0"/>
                <a:cs typeface="Times New Roman" pitchFamily="18" charset="0"/>
              </a:rPr>
              <a:t>2. </a:t>
            </a:r>
            <a:r>
              <a:rPr lang="en-US" sz="3200" dirty="0" err="1">
                <a:solidFill>
                  <a:schemeClr val="tx1"/>
                </a:solidFill>
                <a:latin typeface="Times New Roman" pitchFamily="18" charset="0"/>
                <a:cs typeface="Times New Roman" pitchFamily="18" charset="0"/>
              </a:rPr>
              <a:t>Các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mảng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kiến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tạo</a:t>
            </a:r>
            <a:endParaRPr lang="en-US" sz="3200" dirty="0">
              <a:solidFill>
                <a:schemeClr val="tx1"/>
              </a:solidFill>
              <a:latin typeface="Times New Roman" pitchFamily="18" charset="0"/>
              <a:cs typeface="Times New Roman" pitchFamily="18" charset="0"/>
            </a:endParaRPr>
          </a:p>
        </p:txBody>
      </p:sp>
      <p:pic>
        <p:nvPicPr>
          <p:cNvPr id="8" name="Picture 2" descr="Không có mô t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9857" y="980728"/>
            <a:ext cx="6036407" cy="4032448"/>
          </a:xfrm>
          <a:prstGeom prst="rect">
            <a:avLst/>
          </a:prstGeom>
          <a:solidFill>
            <a:schemeClr val="bg1"/>
          </a:solidFill>
        </p:spPr>
      </p:pic>
      <p:sp>
        <p:nvSpPr>
          <p:cNvPr id="4" name="Rectangle 3"/>
          <p:cNvSpPr/>
          <p:nvPr/>
        </p:nvSpPr>
        <p:spPr>
          <a:xfrm>
            <a:off x="6456040" y="1283006"/>
            <a:ext cx="1370888" cy="338554"/>
          </a:xfrm>
          <a:prstGeom prst="rect">
            <a:avLst/>
          </a:prstGeom>
          <a:solidFill>
            <a:schemeClr val="bg1"/>
          </a:solidFill>
        </p:spPr>
        <p:txBody>
          <a:bodyPr wrap="none">
            <a:spAutoFit/>
          </a:bodyPr>
          <a:lstStyle/>
          <a:p>
            <a:r>
              <a:rPr lang="en-US" sz="1600" dirty="0" err="1">
                <a:solidFill>
                  <a:srgbClr val="0000FF"/>
                </a:solidFill>
                <a:latin typeface="Times New Roman"/>
                <a:ea typeface="Times New Roman"/>
              </a:rPr>
              <a:t>Mảng</a:t>
            </a:r>
            <a:r>
              <a:rPr lang="en-US" sz="1600" dirty="0">
                <a:solidFill>
                  <a:srgbClr val="0000FF"/>
                </a:solidFill>
                <a:latin typeface="Times New Roman"/>
                <a:ea typeface="Times New Roman"/>
              </a:rPr>
              <a:t> </a:t>
            </a:r>
            <a:r>
              <a:rPr lang="en-US" sz="1600" dirty="0" err="1">
                <a:solidFill>
                  <a:srgbClr val="0000FF"/>
                </a:solidFill>
                <a:latin typeface="Times New Roman"/>
                <a:ea typeface="Times New Roman"/>
              </a:rPr>
              <a:t>Bắc</a:t>
            </a:r>
            <a:r>
              <a:rPr lang="en-US" sz="1600" dirty="0">
                <a:solidFill>
                  <a:srgbClr val="0000FF"/>
                </a:solidFill>
                <a:latin typeface="Times New Roman"/>
                <a:ea typeface="Times New Roman"/>
              </a:rPr>
              <a:t> </a:t>
            </a:r>
            <a:r>
              <a:rPr lang="en-US" sz="1600" dirty="0" err="1">
                <a:solidFill>
                  <a:srgbClr val="0000FF"/>
                </a:solidFill>
                <a:latin typeface="Times New Roman"/>
                <a:ea typeface="Times New Roman"/>
              </a:rPr>
              <a:t>Mỹ</a:t>
            </a:r>
            <a:endParaRPr lang="en-US" sz="1600" dirty="0"/>
          </a:p>
        </p:txBody>
      </p:sp>
      <p:sp>
        <p:nvSpPr>
          <p:cNvPr id="9" name="Rectangle 8"/>
          <p:cNvSpPr/>
          <p:nvPr/>
        </p:nvSpPr>
        <p:spPr>
          <a:xfrm>
            <a:off x="7743989" y="2137150"/>
            <a:ext cx="989373" cy="338554"/>
          </a:xfrm>
          <a:prstGeom prst="rect">
            <a:avLst/>
          </a:prstGeom>
          <a:solidFill>
            <a:schemeClr val="bg1"/>
          </a:solidFill>
        </p:spPr>
        <p:txBody>
          <a:bodyPr wrap="none">
            <a:spAutoFit/>
          </a:bodyPr>
          <a:lstStyle/>
          <a:p>
            <a:r>
              <a:rPr lang="en-US" sz="1600" dirty="0" err="1">
                <a:solidFill>
                  <a:srgbClr val="0000FF"/>
                </a:solidFill>
                <a:latin typeface="Times New Roman"/>
                <a:ea typeface="Times New Roman"/>
              </a:rPr>
              <a:t>Mảng</a:t>
            </a:r>
            <a:r>
              <a:rPr lang="en-US" sz="1600" dirty="0">
                <a:solidFill>
                  <a:srgbClr val="0000FF"/>
                </a:solidFill>
                <a:latin typeface="Times New Roman"/>
                <a:ea typeface="Times New Roman"/>
              </a:rPr>
              <a:t> Phi</a:t>
            </a:r>
            <a:endParaRPr lang="en-US" sz="1600" dirty="0"/>
          </a:p>
        </p:txBody>
      </p:sp>
      <p:sp>
        <p:nvSpPr>
          <p:cNvPr id="10" name="Rectangle 9"/>
          <p:cNvSpPr/>
          <p:nvPr/>
        </p:nvSpPr>
        <p:spPr>
          <a:xfrm>
            <a:off x="8878687" y="2605541"/>
            <a:ext cx="1335622" cy="584775"/>
          </a:xfrm>
          <a:prstGeom prst="rect">
            <a:avLst/>
          </a:prstGeom>
          <a:solidFill>
            <a:schemeClr val="bg1"/>
          </a:solidFill>
        </p:spPr>
        <p:txBody>
          <a:bodyPr wrap="none">
            <a:spAutoFit/>
          </a:bodyPr>
          <a:lstStyle/>
          <a:p>
            <a:r>
              <a:rPr lang="en-US" sz="1600" dirty="0" err="1">
                <a:solidFill>
                  <a:srgbClr val="0000FF"/>
                </a:solidFill>
                <a:latin typeface="Times New Roman"/>
                <a:ea typeface="Times New Roman"/>
              </a:rPr>
              <a:t>Mảng</a:t>
            </a:r>
            <a:r>
              <a:rPr lang="en-US" sz="1600" dirty="0">
                <a:solidFill>
                  <a:srgbClr val="0000FF"/>
                </a:solidFill>
                <a:latin typeface="Times New Roman"/>
                <a:ea typeface="Times New Roman"/>
              </a:rPr>
              <a:t> </a:t>
            </a:r>
            <a:r>
              <a:rPr lang="en-US" sz="1600" dirty="0" err="1">
                <a:solidFill>
                  <a:srgbClr val="0000FF"/>
                </a:solidFill>
                <a:latin typeface="Times New Roman"/>
                <a:ea typeface="Times New Roman"/>
              </a:rPr>
              <a:t>Ấn</a:t>
            </a:r>
            <a:r>
              <a:rPr lang="en-US" sz="1600" dirty="0">
                <a:solidFill>
                  <a:srgbClr val="0000FF"/>
                </a:solidFill>
                <a:latin typeface="Times New Roman"/>
                <a:ea typeface="Times New Roman"/>
              </a:rPr>
              <a:t> </a:t>
            </a:r>
            <a:r>
              <a:rPr lang="en-US" sz="1600" dirty="0" err="1">
                <a:solidFill>
                  <a:srgbClr val="0000FF"/>
                </a:solidFill>
                <a:latin typeface="Times New Roman"/>
                <a:ea typeface="Times New Roman"/>
              </a:rPr>
              <a:t>Độ</a:t>
            </a:r>
            <a:r>
              <a:rPr lang="en-US" sz="1600" dirty="0">
                <a:solidFill>
                  <a:srgbClr val="0000FF"/>
                </a:solidFill>
                <a:latin typeface="Times New Roman"/>
                <a:ea typeface="Times New Roman"/>
              </a:rPr>
              <a:t>-</a:t>
            </a:r>
          </a:p>
          <a:p>
            <a:r>
              <a:rPr lang="en-US" sz="1600" dirty="0">
                <a:solidFill>
                  <a:srgbClr val="0000FF"/>
                </a:solidFill>
                <a:latin typeface="Times New Roman"/>
                <a:ea typeface="Times New Roman"/>
              </a:rPr>
              <a:t>Ô-</a:t>
            </a:r>
            <a:r>
              <a:rPr lang="en-US" sz="1600" dirty="0" err="1">
                <a:solidFill>
                  <a:srgbClr val="0000FF"/>
                </a:solidFill>
                <a:latin typeface="Times New Roman"/>
                <a:ea typeface="Times New Roman"/>
              </a:rPr>
              <a:t>xtrây</a:t>
            </a:r>
            <a:r>
              <a:rPr lang="en-US" sz="1600" dirty="0">
                <a:solidFill>
                  <a:srgbClr val="0000FF"/>
                </a:solidFill>
                <a:latin typeface="Times New Roman"/>
                <a:ea typeface="Times New Roman"/>
              </a:rPr>
              <a:t>-li-a, </a:t>
            </a:r>
            <a:endParaRPr lang="en-US" sz="1600" dirty="0"/>
          </a:p>
        </p:txBody>
      </p:sp>
      <p:sp>
        <p:nvSpPr>
          <p:cNvPr id="11" name="Rectangle 10"/>
          <p:cNvSpPr/>
          <p:nvPr/>
        </p:nvSpPr>
        <p:spPr>
          <a:xfrm>
            <a:off x="7818059" y="3445631"/>
            <a:ext cx="1503938" cy="338554"/>
          </a:xfrm>
          <a:prstGeom prst="rect">
            <a:avLst/>
          </a:prstGeom>
          <a:solidFill>
            <a:schemeClr val="bg1"/>
          </a:solidFill>
        </p:spPr>
        <p:txBody>
          <a:bodyPr wrap="none">
            <a:spAutoFit/>
          </a:bodyPr>
          <a:lstStyle/>
          <a:p>
            <a:r>
              <a:rPr lang="en-US" sz="1600" dirty="0" err="1">
                <a:solidFill>
                  <a:srgbClr val="0000FF"/>
                </a:solidFill>
                <a:latin typeface="Times New Roman"/>
                <a:ea typeface="Times New Roman"/>
              </a:rPr>
              <a:t>Mảng</a:t>
            </a:r>
            <a:r>
              <a:rPr lang="en-US" sz="1600" dirty="0">
                <a:solidFill>
                  <a:srgbClr val="0000FF"/>
                </a:solidFill>
                <a:latin typeface="Times New Roman"/>
                <a:ea typeface="Times New Roman"/>
              </a:rPr>
              <a:t> Nam </a:t>
            </a:r>
            <a:r>
              <a:rPr lang="en-US" sz="1600" dirty="0" err="1">
                <a:solidFill>
                  <a:srgbClr val="0000FF"/>
                </a:solidFill>
                <a:latin typeface="Times New Roman"/>
                <a:ea typeface="Times New Roman"/>
              </a:rPr>
              <a:t>Cực</a:t>
            </a:r>
            <a:endParaRPr lang="en-US" sz="1600" dirty="0"/>
          </a:p>
        </p:txBody>
      </p:sp>
      <p:sp>
        <p:nvSpPr>
          <p:cNvPr id="12" name="Rectangle 11"/>
          <p:cNvSpPr/>
          <p:nvPr/>
        </p:nvSpPr>
        <p:spPr>
          <a:xfrm>
            <a:off x="5416769" y="1692632"/>
            <a:ext cx="906725" cy="1329595"/>
          </a:xfrm>
          <a:prstGeom prst="rect">
            <a:avLst/>
          </a:prstGeom>
          <a:solidFill>
            <a:schemeClr val="bg1"/>
          </a:solidFill>
        </p:spPr>
        <p:txBody>
          <a:bodyPr wrap="square">
            <a:spAutoFit/>
          </a:bodyPr>
          <a:lstStyle/>
          <a:p>
            <a:pPr algn="just">
              <a:lnSpc>
                <a:spcPct val="110000"/>
              </a:lnSpc>
              <a:spcBef>
                <a:spcPts val="600"/>
              </a:spcBef>
            </a:pPr>
            <a:r>
              <a:rPr lang="en-US" sz="1600" dirty="0" err="1">
                <a:solidFill>
                  <a:srgbClr val="0000FF"/>
                </a:solidFill>
                <a:latin typeface="Times New Roman"/>
                <a:ea typeface="Times New Roman"/>
              </a:rPr>
              <a:t>Mảng</a:t>
            </a:r>
            <a:r>
              <a:rPr lang="en-US" sz="1600" dirty="0">
                <a:solidFill>
                  <a:srgbClr val="0000FF"/>
                </a:solidFill>
                <a:latin typeface="Times New Roman"/>
                <a:ea typeface="Times New Roman"/>
              </a:rPr>
              <a:t> </a:t>
            </a:r>
            <a:r>
              <a:rPr lang="en-US" sz="1600" dirty="0" err="1">
                <a:solidFill>
                  <a:srgbClr val="0000FF"/>
                </a:solidFill>
                <a:latin typeface="Times New Roman"/>
                <a:ea typeface="Times New Roman"/>
              </a:rPr>
              <a:t>Thái</a:t>
            </a:r>
            <a:r>
              <a:rPr lang="en-US" sz="1600" dirty="0">
                <a:solidFill>
                  <a:srgbClr val="0000FF"/>
                </a:solidFill>
                <a:latin typeface="Times New Roman"/>
                <a:ea typeface="Times New Roman"/>
              </a:rPr>
              <a:t> </a:t>
            </a:r>
          </a:p>
          <a:p>
            <a:pPr algn="just">
              <a:lnSpc>
                <a:spcPct val="110000"/>
              </a:lnSpc>
              <a:spcBef>
                <a:spcPts val="600"/>
              </a:spcBef>
            </a:pPr>
            <a:r>
              <a:rPr lang="en-US" sz="1600" dirty="0" err="1">
                <a:solidFill>
                  <a:srgbClr val="0000FF"/>
                </a:solidFill>
                <a:latin typeface="Times New Roman"/>
                <a:ea typeface="Times New Roman"/>
              </a:rPr>
              <a:t>Bình</a:t>
            </a:r>
            <a:r>
              <a:rPr lang="en-US" sz="1600" dirty="0">
                <a:solidFill>
                  <a:srgbClr val="0000FF"/>
                </a:solidFill>
                <a:latin typeface="Times New Roman"/>
                <a:ea typeface="Times New Roman"/>
              </a:rPr>
              <a:t> </a:t>
            </a:r>
          </a:p>
          <a:p>
            <a:pPr algn="just">
              <a:lnSpc>
                <a:spcPct val="110000"/>
              </a:lnSpc>
              <a:spcBef>
                <a:spcPts val="600"/>
              </a:spcBef>
            </a:pPr>
            <a:r>
              <a:rPr lang="en-US" sz="1600" dirty="0" err="1">
                <a:solidFill>
                  <a:srgbClr val="0000FF"/>
                </a:solidFill>
                <a:latin typeface="Times New Roman"/>
                <a:ea typeface="Times New Roman"/>
              </a:rPr>
              <a:t>Dương</a:t>
            </a:r>
            <a:r>
              <a:rPr lang="en-US" sz="1600" dirty="0">
                <a:solidFill>
                  <a:srgbClr val="0000FF"/>
                </a:solidFill>
                <a:latin typeface="Times New Roman"/>
                <a:ea typeface="Times New Roman"/>
              </a:rPr>
              <a:t>. </a:t>
            </a:r>
            <a:endParaRPr lang="en-US" sz="1600" dirty="0">
              <a:solidFill>
                <a:srgbClr val="0000FF"/>
              </a:solidFill>
            </a:endParaRPr>
          </a:p>
        </p:txBody>
      </p:sp>
      <p:sp>
        <p:nvSpPr>
          <p:cNvPr id="13" name="Rectangle 12"/>
          <p:cNvSpPr/>
          <p:nvPr/>
        </p:nvSpPr>
        <p:spPr>
          <a:xfrm>
            <a:off x="6937014" y="2357429"/>
            <a:ext cx="715260" cy="830997"/>
          </a:xfrm>
          <a:prstGeom prst="rect">
            <a:avLst/>
          </a:prstGeom>
          <a:solidFill>
            <a:schemeClr val="bg1"/>
          </a:solidFill>
        </p:spPr>
        <p:txBody>
          <a:bodyPr wrap="none">
            <a:spAutoFit/>
          </a:bodyPr>
          <a:lstStyle/>
          <a:p>
            <a:r>
              <a:rPr lang="en-US" sz="1600" dirty="0" err="1">
                <a:solidFill>
                  <a:srgbClr val="0000FF"/>
                </a:solidFill>
                <a:latin typeface="Times New Roman"/>
                <a:ea typeface="Times New Roman"/>
              </a:rPr>
              <a:t>Mảng</a:t>
            </a:r>
            <a:r>
              <a:rPr lang="en-US" sz="1600" dirty="0">
                <a:solidFill>
                  <a:srgbClr val="0000FF"/>
                </a:solidFill>
                <a:latin typeface="Times New Roman"/>
                <a:ea typeface="Times New Roman"/>
              </a:rPr>
              <a:t> </a:t>
            </a:r>
          </a:p>
          <a:p>
            <a:r>
              <a:rPr lang="en-US" sz="1600" dirty="0">
                <a:solidFill>
                  <a:srgbClr val="0000FF"/>
                </a:solidFill>
                <a:latin typeface="Times New Roman"/>
                <a:ea typeface="Times New Roman"/>
              </a:rPr>
              <a:t>Nam </a:t>
            </a:r>
          </a:p>
          <a:p>
            <a:r>
              <a:rPr lang="en-US" sz="1600" dirty="0" err="1">
                <a:solidFill>
                  <a:srgbClr val="0000FF"/>
                </a:solidFill>
                <a:latin typeface="Times New Roman"/>
                <a:ea typeface="Times New Roman"/>
              </a:rPr>
              <a:t>Mỹ</a:t>
            </a:r>
            <a:endParaRPr lang="en-US" sz="1600" dirty="0"/>
          </a:p>
        </p:txBody>
      </p:sp>
      <p:sp>
        <p:nvSpPr>
          <p:cNvPr id="14" name="Rectangle 13"/>
          <p:cNvSpPr/>
          <p:nvPr/>
        </p:nvSpPr>
        <p:spPr>
          <a:xfrm>
            <a:off x="7974705" y="1109437"/>
            <a:ext cx="1284326" cy="338554"/>
          </a:xfrm>
          <a:prstGeom prst="rect">
            <a:avLst/>
          </a:prstGeom>
          <a:solidFill>
            <a:schemeClr val="bg1"/>
          </a:solidFill>
        </p:spPr>
        <p:txBody>
          <a:bodyPr wrap="none">
            <a:spAutoFit/>
          </a:bodyPr>
          <a:lstStyle/>
          <a:p>
            <a:r>
              <a:rPr lang="en-US" sz="1600" dirty="0" err="1">
                <a:solidFill>
                  <a:srgbClr val="0000FF"/>
                </a:solidFill>
                <a:latin typeface="Times New Roman"/>
                <a:ea typeface="Times New Roman"/>
              </a:rPr>
              <a:t>Mảng</a:t>
            </a:r>
            <a:r>
              <a:rPr lang="en-US" sz="1600" dirty="0">
                <a:solidFill>
                  <a:srgbClr val="0000FF"/>
                </a:solidFill>
                <a:latin typeface="Times New Roman"/>
                <a:ea typeface="Times New Roman"/>
              </a:rPr>
              <a:t> </a:t>
            </a:r>
            <a:r>
              <a:rPr lang="en-US" sz="1600" dirty="0" err="1">
                <a:solidFill>
                  <a:srgbClr val="0000FF"/>
                </a:solidFill>
                <a:latin typeface="Times New Roman"/>
                <a:ea typeface="Times New Roman"/>
              </a:rPr>
              <a:t>Âu</a:t>
            </a:r>
            <a:r>
              <a:rPr lang="en-US" sz="1600" dirty="0">
                <a:solidFill>
                  <a:srgbClr val="0000FF"/>
                </a:solidFill>
                <a:latin typeface="Times New Roman"/>
                <a:ea typeface="Times New Roman"/>
              </a:rPr>
              <a:t>-Á, </a:t>
            </a:r>
            <a:endParaRPr lang="en-US" sz="1600" dirty="0"/>
          </a:p>
        </p:txBody>
      </p:sp>
      <p:sp>
        <p:nvSpPr>
          <p:cNvPr id="2" name="Rounded Rectangular Callout 1"/>
          <p:cNvSpPr/>
          <p:nvPr/>
        </p:nvSpPr>
        <p:spPr>
          <a:xfrm>
            <a:off x="1919536" y="2605540"/>
            <a:ext cx="1833489" cy="2767676"/>
          </a:xfrm>
          <a:prstGeom prst="wedgeRoundRectCallout">
            <a:avLst>
              <a:gd name="adj1" fmla="val 149139"/>
              <a:gd name="adj2" fmla="val -3223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spcBef>
                <a:spcPts val="600"/>
              </a:spcBef>
            </a:pPr>
            <a:r>
              <a:rPr lang="en-US" sz="3600">
                <a:solidFill>
                  <a:srgbClr val="0000FF"/>
                </a:solidFill>
                <a:latin typeface="Times New Roman"/>
                <a:ea typeface="Times New Roman"/>
              </a:rPr>
              <a:t>Có 7 mảng chính</a:t>
            </a:r>
            <a:endParaRPr lang="en-US" sz="3600" dirty="0">
              <a:solidFill>
                <a:srgbClr val="0000FF"/>
              </a:solidFill>
            </a:endParaRPr>
          </a:p>
        </p:txBody>
      </p:sp>
    </p:spTree>
    <p:extLst>
      <p:ext uri="{BB962C8B-B14F-4D97-AF65-F5344CB8AC3E}">
        <p14:creationId xmlns:p14="http://schemas.microsoft.com/office/powerpoint/2010/main" val="2988921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par>
                          <p:cTn id="23" fill="hold">
                            <p:stCondLst>
                              <p:cond delay="2000"/>
                            </p:stCondLst>
                            <p:childTnLst>
                              <p:par>
                                <p:cTn id="24" presetID="6" presetClass="entr" presetSubtype="16"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in)">
                                      <p:cBhvr>
                                        <p:cTn id="2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03512" y="223598"/>
            <a:ext cx="8964488" cy="1040285"/>
          </a:xfrm>
          <a:prstGeom prst="rect">
            <a:avLst/>
          </a:prstGeom>
          <a:solidFill>
            <a:schemeClr val="bg1"/>
          </a:solidFill>
        </p:spPr>
        <p:txBody>
          <a:bodyPr wrap="square">
            <a:spAutoFit/>
          </a:bodyPr>
          <a:lstStyle/>
          <a:p>
            <a:pPr algn="just">
              <a:lnSpc>
                <a:spcPct val="110000"/>
              </a:lnSpc>
              <a:spcBef>
                <a:spcPts val="600"/>
              </a:spcBef>
            </a:pPr>
            <a:r>
              <a:rPr lang="vi-VN" sz="2800" dirty="0">
                <a:solidFill>
                  <a:srgbClr val="0000FF"/>
                </a:solidFill>
                <a:latin typeface="Times New Roman" pitchFamily="18" charset="0"/>
                <a:cs typeface="Times New Roman" pitchFamily="18" charset="0"/>
              </a:rPr>
              <a:t>Xác định nơi tiếp giáp giữa các mảng kiến tạo đang xô vào nhau và giữa các mảng đang tách xa nhau.</a:t>
            </a:r>
            <a:r>
              <a:rPr lang="en-US" sz="2800" dirty="0">
                <a:solidFill>
                  <a:srgbClr val="0000FF"/>
                </a:solidFill>
                <a:latin typeface="Times New Roman" pitchFamily="18" charset="0"/>
                <a:cs typeface="Times New Roman" pitchFamily="18" charset="0"/>
              </a:rPr>
              <a:t> </a:t>
            </a:r>
          </a:p>
        </p:txBody>
      </p:sp>
      <p:sp>
        <p:nvSpPr>
          <p:cNvPr id="4" name="Action Button: Help 3">
            <a:hlinkClick r:id="" action="ppaction://noaction" highlightClick="1"/>
          </p:cNvPr>
          <p:cNvSpPr/>
          <p:nvPr/>
        </p:nvSpPr>
        <p:spPr>
          <a:xfrm>
            <a:off x="1703512" y="18860"/>
            <a:ext cx="648072" cy="409475"/>
          </a:xfrm>
          <a:prstGeom prst="actionButtonHelp">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0000"/>
              </a:solidFill>
            </a:endParaRPr>
          </a:p>
        </p:txBody>
      </p:sp>
      <p:pic>
        <p:nvPicPr>
          <p:cNvPr id="8" name="Picture 2" descr="Không có mô t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528" y="1263882"/>
            <a:ext cx="8640960" cy="5594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182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31504" y="-37250"/>
            <a:ext cx="8928992" cy="2151358"/>
          </a:xfrm>
          <a:prstGeom prst="rect">
            <a:avLst/>
          </a:prstGeom>
          <a:solidFill>
            <a:schemeClr val="accent4">
              <a:lumMod val="20000"/>
              <a:lumOff val="80000"/>
            </a:schemeClr>
          </a:solidFill>
        </p:spPr>
        <p:txBody>
          <a:bodyPr wrap="square">
            <a:spAutoFit/>
          </a:bodyPr>
          <a:lstStyle/>
          <a:p>
            <a:pPr algn="just">
              <a:lnSpc>
                <a:spcPct val="115000"/>
              </a:lnSpc>
              <a:spcBef>
                <a:spcPts val="600"/>
              </a:spcBef>
            </a:pPr>
            <a:r>
              <a:rPr lang="en-US" sz="2800" dirty="0">
                <a:solidFill>
                  <a:srgbClr val="002060"/>
                </a:solidFill>
                <a:latin typeface="Times New Roman"/>
                <a:ea typeface="Times New Roman"/>
              </a:rPr>
              <a:t>+ </a:t>
            </a:r>
            <a:r>
              <a:rPr lang="en-US" sz="2800" dirty="0" err="1">
                <a:solidFill>
                  <a:srgbClr val="002060"/>
                </a:solidFill>
                <a:latin typeface="Times New Roman"/>
                <a:ea typeface="Times New Roman"/>
              </a:rPr>
              <a:t>Các</a:t>
            </a:r>
            <a:r>
              <a:rPr lang="en-US" sz="2800" dirty="0">
                <a:solidFill>
                  <a:srgbClr val="002060"/>
                </a:solidFill>
                <a:latin typeface="Times New Roman"/>
                <a:ea typeface="Times New Roman"/>
              </a:rPr>
              <a:t> </a:t>
            </a:r>
            <a:r>
              <a:rPr lang="en-US" sz="2800" dirty="0" err="1">
                <a:solidFill>
                  <a:srgbClr val="002060"/>
                </a:solidFill>
                <a:latin typeface="Times New Roman"/>
                <a:ea typeface="Times New Roman"/>
              </a:rPr>
              <a:t>mảng</a:t>
            </a:r>
            <a:r>
              <a:rPr lang="en-US" sz="2800" dirty="0">
                <a:solidFill>
                  <a:srgbClr val="002060"/>
                </a:solidFill>
                <a:latin typeface="Times New Roman"/>
                <a:ea typeface="Times New Roman"/>
              </a:rPr>
              <a:t> </a:t>
            </a:r>
            <a:r>
              <a:rPr lang="en-US" sz="2800" dirty="0" err="1">
                <a:solidFill>
                  <a:srgbClr val="002060"/>
                </a:solidFill>
                <a:latin typeface="Times New Roman"/>
                <a:ea typeface="Times New Roman"/>
              </a:rPr>
              <a:t>xô</a:t>
            </a:r>
            <a:r>
              <a:rPr lang="en-US" sz="2800" dirty="0">
                <a:solidFill>
                  <a:srgbClr val="002060"/>
                </a:solidFill>
                <a:latin typeface="Times New Roman"/>
                <a:ea typeface="Times New Roman"/>
              </a:rPr>
              <a:t> </a:t>
            </a:r>
            <a:r>
              <a:rPr lang="en-US" sz="2800" dirty="0" err="1">
                <a:solidFill>
                  <a:srgbClr val="002060"/>
                </a:solidFill>
                <a:latin typeface="Times New Roman"/>
                <a:ea typeface="Times New Roman"/>
              </a:rPr>
              <a:t>vào</a:t>
            </a:r>
            <a:r>
              <a:rPr lang="en-US" sz="2800" dirty="0">
                <a:solidFill>
                  <a:srgbClr val="002060"/>
                </a:solidFill>
                <a:latin typeface="Times New Roman"/>
                <a:ea typeface="Times New Roman"/>
              </a:rPr>
              <a:t> </a:t>
            </a:r>
            <a:r>
              <a:rPr lang="en-US" sz="2800" dirty="0" err="1">
                <a:solidFill>
                  <a:srgbClr val="002060"/>
                </a:solidFill>
                <a:latin typeface="Times New Roman"/>
                <a:ea typeface="Times New Roman"/>
              </a:rPr>
              <a:t>nhau</a:t>
            </a:r>
            <a:r>
              <a:rPr lang="en-US" sz="2800" dirty="0">
                <a:solidFill>
                  <a:srgbClr val="002060"/>
                </a:solidFill>
                <a:latin typeface="Times New Roman"/>
                <a:ea typeface="Times New Roman"/>
              </a:rPr>
              <a:t>:  </a:t>
            </a:r>
            <a:r>
              <a:rPr lang="en-US" sz="2800" dirty="0" err="1">
                <a:solidFill>
                  <a:srgbClr val="002060"/>
                </a:solidFill>
                <a:latin typeface="Times New Roman"/>
                <a:ea typeface="Times New Roman"/>
              </a:rPr>
              <a:t>Bắc</a:t>
            </a:r>
            <a:r>
              <a:rPr lang="en-US" sz="2800" dirty="0">
                <a:solidFill>
                  <a:srgbClr val="002060"/>
                </a:solidFill>
                <a:latin typeface="Times New Roman"/>
                <a:ea typeface="Times New Roman"/>
              </a:rPr>
              <a:t> </a:t>
            </a:r>
            <a:r>
              <a:rPr lang="en-US" sz="2800" dirty="0" err="1">
                <a:solidFill>
                  <a:srgbClr val="002060"/>
                </a:solidFill>
                <a:latin typeface="Times New Roman"/>
                <a:ea typeface="Times New Roman"/>
              </a:rPr>
              <a:t>Mỹ</a:t>
            </a:r>
            <a:r>
              <a:rPr lang="en-US" sz="2800" dirty="0">
                <a:solidFill>
                  <a:srgbClr val="002060"/>
                </a:solidFill>
                <a:latin typeface="Times New Roman"/>
                <a:ea typeface="Times New Roman"/>
              </a:rPr>
              <a:t> </a:t>
            </a:r>
            <a:r>
              <a:rPr lang="en-US" sz="2800" dirty="0" err="1">
                <a:solidFill>
                  <a:srgbClr val="002060"/>
                </a:solidFill>
                <a:latin typeface="Times New Roman"/>
                <a:ea typeface="Times New Roman"/>
              </a:rPr>
              <a:t>với</a:t>
            </a:r>
            <a:r>
              <a:rPr lang="en-US" sz="2800" dirty="0">
                <a:solidFill>
                  <a:srgbClr val="002060"/>
                </a:solidFill>
                <a:latin typeface="Times New Roman"/>
                <a:ea typeface="Times New Roman"/>
              </a:rPr>
              <a:t> </a:t>
            </a:r>
            <a:r>
              <a:rPr lang="en-US" sz="2800" dirty="0" err="1">
                <a:solidFill>
                  <a:srgbClr val="002060"/>
                </a:solidFill>
                <a:latin typeface="Times New Roman"/>
                <a:ea typeface="Times New Roman"/>
              </a:rPr>
              <a:t>Thái</a:t>
            </a:r>
            <a:r>
              <a:rPr lang="en-US" sz="2800" dirty="0">
                <a:solidFill>
                  <a:srgbClr val="002060"/>
                </a:solidFill>
                <a:latin typeface="Times New Roman"/>
                <a:ea typeface="Times New Roman"/>
              </a:rPr>
              <a:t> </a:t>
            </a:r>
            <a:r>
              <a:rPr lang="en-US" sz="2800" dirty="0" err="1">
                <a:solidFill>
                  <a:srgbClr val="002060"/>
                </a:solidFill>
                <a:latin typeface="Times New Roman"/>
                <a:ea typeface="Times New Roman"/>
              </a:rPr>
              <a:t>Bình</a:t>
            </a:r>
            <a:r>
              <a:rPr lang="en-US" sz="2800" dirty="0">
                <a:solidFill>
                  <a:srgbClr val="002060"/>
                </a:solidFill>
                <a:latin typeface="Times New Roman"/>
                <a:ea typeface="Times New Roman"/>
              </a:rPr>
              <a:t> </a:t>
            </a:r>
            <a:r>
              <a:rPr lang="en-US" sz="2800" dirty="0" err="1">
                <a:solidFill>
                  <a:srgbClr val="002060"/>
                </a:solidFill>
                <a:latin typeface="Times New Roman"/>
                <a:ea typeface="Times New Roman"/>
              </a:rPr>
              <a:t>Dương</a:t>
            </a:r>
            <a:r>
              <a:rPr lang="en-US" sz="2800" dirty="0">
                <a:solidFill>
                  <a:srgbClr val="002060"/>
                </a:solidFill>
                <a:latin typeface="Times New Roman"/>
                <a:ea typeface="Times New Roman"/>
              </a:rPr>
              <a:t>, </a:t>
            </a:r>
            <a:r>
              <a:rPr lang="en-US" sz="2800" dirty="0" err="1">
                <a:solidFill>
                  <a:srgbClr val="002060"/>
                </a:solidFill>
                <a:latin typeface="Times New Roman"/>
                <a:ea typeface="Times New Roman"/>
              </a:rPr>
              <a:t>Âu</a:t>
            </a:r>
            <a:r>
              <a:rPr lang="en-US" sz="2800" dirty="0">
                <a:solidFill>
                  <a:srgbClr val="002060"/>
                </a:solidFill>
                <a:latin typeface="Times New Roman"/>
                <a:ea typeface="Times New Roman"/>
              </a:rPr>
              <a:t>-Á </a:t>
            </a:r>
            <a:r>
              <a:rPr lang="en-US" sz="2800" dirty="0" err="1">
                <a:solidFill>
                  <a:srgbClr val="002060"/>
                </a:solidFill>
                <a:latin typeface="Times New Roman"/>
                <a:ea typeface="Times New Roman"/>
              </a:rPr>
              <a:t>với</a:t>
            </a:r>
            <a:r>
              <a:rPr lang="en-US" sz="2800" dirty="0">
                <a:solidFill>
                  <a:srgbClr val="002060"/>
                </a:solidFill>
                <a:latin typeface="Times New Roman"/>
                <a:ea typeface="Times New Roman"/>
              </a:rPr>
              <a:t> Phi, </a:t>
            </a:r>
            <a:r>
              <a:rPr lang="en-US" sz="2800" dirty="0" err="1">
                <a:solidFill>
                  <a:srgbClr val="002060"/>
                </a:solidFill>
                <a:latin typeface="Times New Roman"/>
                <a:ea typeface="Times New Roman"/>
              </a:rPr>
              <a:t>Âu</a:t>
            </a:r>
            <a:r>
              <a:rPr lang="en-US" sz="2800" dirty="0">
                <a:solidFill>
                  <a:srgbClr val="002060"/>
                </a:solidFill>
                <a:latin typeface="Times New Roman"/>
                <a:ea typeface="Times New Roman"/>
              </a:rPr>
              <a:t>-Á </a:t>
            </a:r>
            <a:r>
              <a:rPr lang="en-US" sz="2800" dirty="0" err="1">
                <a:solidFill>
                  <a:srgbClr val="002060"/>
                </a:solidFill>
                <a:latin typeface="Times New Roman"/>
                <a:ea typeface="Times New Roman"/>
              </a:rPr>
              <a:t>với</a:t>
            </a:r>
            <a:r>
              <a:rPr lang="en-US" sz="2800" dirty="0">
                <a:solidFill>
                  <a:srgbClr val="002060"/>
                </a:solidFill>
                <a:latin typeface="Times New Roman"/>
                <a:ea typeface="Times New Roman"/>
              </a:rPr>
              <a:t> </a:t>
            </a:r>
            <a:r>
              <a:rPr lang="en-US" sz="2800" dirty="0" err="1">
                <a:solidFill>
                  <a:srgbClr val="002060"/>
                </a:solidFill>
                <a:latin typeface="Times New Roman"/>
                <a:ea typeface="Times New Roman"/>
              </a:rPr>
              <a:t>Thái</a:t>
            </a:r>
            <a:r>
              <a:rPr lang="en-US" sz="2800" dirty="0">
                <a:solidFill>
                  <a:srgbClr val="002060"/>
                </a:solidFill>
                <a:latin typeface="Times New Roman"/>
                <a:ea typeface="Times New Roman"/>
              </a:rPr>
              <a:t> </a:t>
            </a:r>
            <a:r>
              <a:rPr lang="en-US" sz="2800" dirty="0" err="1">
                <a:solidFill>
                  <a:srgbClr val="002060"/>
                </a:solidFill>
                <a:latin typeface="Times New Roman"/>
                <a:ea typeface="Times New Roman"/>
              </a:rPr>
              <a:t>Bình</a:t>
            </a:r>
            <a:r>
              <a:rPr lang="en-US" sz="2800" dirty="0">
                <a:solidFill>
                  <a:srgbClr val="002060"/>
                </a:solidFill>
                <a:latin typeface="Times New Roman"/>
                <a:ea typeface="Times New Roman"/>
              </a:rPr>
              <a:t> </a:t>
            </a:r>
            <a:r>
              <a:rPr lang="en-US" sz="2800" dirty="0" err="1">
                <a:solidFill>
                  <a:srgbClr val="002060"/>
                </a:solidFill>
                <a:latin typeface="Times New Roman"/>
                <a:ea typeface="Times New Roman"/>
              </a:rPr>
              <a:t>Dương</a:t>
            </a:r>
            <a:r>
              <a:rPr lang="en-US" sz="2800" dirty="0">
                <a:solidFill>
                  <a:srgbClr val="002060"/>
                </a:solidFill>
                <a:latin typeface="Times New Roman"/>
                <a:ea typeface="Times New Roman"/>
              </a:rPr>
              <a:t>…</a:t>
            </a:r>
            <a:endParaRPr lang="en-US" sz="2800" dirty="0">
              <a:solidFill>
                <a:srgbClr val="002060"/>
              </a:solidFill>
            </a:endParaRPr>
          </a:p>
          <a:p>
            <a:pPr algn="just">
              <a:lnSpc>
                <a:spcPct val="115000"/>
              </a:lnSpc>
              <a:spcBef>
                <a:spcPts val="600"/>
              </a:spcBef>
            </a:pPr>
            <a:r>
              <a:rPr lang="en-US" sz="2800" dirty="0">
                <a:solidFill>
                  <a:srgbClr val="002060"/>
                </a:solidFill>
                <a:latin typeface="Times New Roman"/>
                <a:ea typeface="Times New Roman"/>
              </a:rPr>
              <a:t>+ </a:t>
            </a:r>
            <a:r>
              <a:rPr lang="en-US" sz="2800" dirty="0" err="1">
                <a:solidFill>
                  <a:srgbClr val="002060"/>
                </a:solidFill>
                <a:latin typeface="Times New Roman"/>
                <a:ea typeface="Times New Roman"/>
              </a:rPr>
              <a:t>Các</a:t>
            </a:r>
            <a:r>
              <a:rPr lang="en-US" sz="2800" dirty="0">
                <a:solidFill>
                  <a:srgbClr val="002060"/>
                </a:solidFill>
                <a:latin typeface="Times New Roman"/>
                <a:ea typeface="Times New Roman"/>
              </a:rPr>
              <a:t> </a:t>
            </a:r>
            <a:r>
              <a:rPr lang="en-US" sz="2800" dirty="0" err="1">
                <a:solidFill>
                  <a:srgbClr val="002060"/>
                </a:solidFill>
                <a:latin typeface="Times New Roman"/>
                <a:ea typeface="Times New Roman"/>
              </a:rPr>
              <a:t>mảng</a:t>
            </a:r>
            <a:r>
              <a:rPr lang="en-US" sz="2800" dirty="0">
                <a:solidFill>
                  <a:srgbClr val="002060"/>
                </a:solidFill>
                <a:latin typeface="Times New Roman"/>
                <a:ea typeface="Times New Roman"/>
              </a:rPr>
              <a:t> </a:t>
            </a:r>
            <a:r>
              <a:rPr lang="en-US" sz="2800" dirty="0" err="1">
                <a:solidFill>
                  <a:srgbClr val="002060"/>
                </a:solidFill>
                <a:latin typeface="Times New Roman"/>
                <a:ea typeface="Times New Roman"/>
              </a:rPr>
              <a:t>tách</a:t>
            </a:r>
            <a:r>
              <a:rPr lang="en-US" sz="2800" dirty="0">
                <a:solidFill>
                  <a:srgbClr val="002060"/>
                </a:solidFill>
                <a:latin typeface="Times New Roman"/>
                <a:ea typeface="Times New Roman"/>
              </a:rPr>
              <a:t> </a:t>
            </a:r>
            <a:r>
              <a:rPr lang="en-US" sz="2800" dirty="0" err="1">
                <a:solidFill>
                  <a:srgbClr val="002060"/>
                </a:solidFill>
                <a:latin typeface="Times New Roman"/>
                <a:ea typeface="Times New Roman"/>
              </a:rPr>
              <a:t>xa</a:t>
            </a:r>
            <a:r>
              <a:rPr lang="en-US" sz="2800" dirty="0">
                <a:solidFill>
                  <a:srgbClr val="002060"/>
                </a:solidFill>
                <a:latin typeface="Times New Roman"/>
                <a:ea typeface="Times New Roman"/>
              </a:rPr>
              <a:t> </a:t>
            </a:r>
            <a:r>
              <a:rPr lang="en-US" sz="2800" dirty="0" err="1">
                <a:solidFill>
                  <a:srgbClr val="002060"/>
                </a:solidFill>
                <a:latin typeface="Times New Roman"/>
                <a:ea typeface="Times New Roman"/>
              </a:rPr>
              <a:t>nhau</a:t>
            </a:r>
            <a:r>
              <a:rPr lang="en-US" sz="2800" dirty="0">
                <a:solidFill>
                  <a:srgbClr val="002060"/>
                </a:solidFill>
                <a:latin typeface="Times New Roman"/>
                <a:ea typeface="Times New Roman"/>
              </a:rPr>
              <a:t>: Phi </a:t>
            </a:r>
            <a:r>
              <a:rPr lang="en-US" sz="2800" dirty="0" err="1">
                <a:solidFill>
                  <a:srgbClr val="002060"/>
                </a:solidFill>
                <a:latin typeface="Times New Roman"/>
                <a:ea typeface="Times New Roman"/>
              </a:rPr>
              <a:t>với</a:t>
            </a:r>
            <a:r>
              <a:rPr lang="en-US" sz="2800" dirty="0">
                <a:solidFill>
                  <a:srgbClr val="002060"/>
                </a:solidFill>
                <a:latin typeface="Times New Roman"/>
                <a:ea typeface="Times New Roman"/>
              </a:rPr>
              <a:t> Nam </a:t>
            </a:r>
            <a:r>
              <a:rPr lang="en-US" sz="2800" dirty="0" err="1">
                <a:solidFill>
                  <a:srgbClr val="002060"/>
                </a:solidFill>
                <a:latin typeface="Times New Roman"/>
                <a:ea typeface="Times New Roman"/>
              </a:rPr>
              <a:t>Mỹ</a:t>
            </a:r>
            <a:r>
              <a:rPr lang="en-US" sz="2800" dirty="0">
                <a:solidFill>
                  <a:srgbClr val="002060"/>
                </a:solidFill>
                <a:latin typeface="Times New Roman"/>
                <a:ea typeface="Times New Roman"/>
              </a:rPr>
              <a:t>, </a:t>
            </a:r>
            <a:r>
              <a:rPr lang="en-US" sz="2800" dirty="0" err="1">
                <a:solidFill>
                  <a:srgbClr val="002060"/>
                </a:solidFill>
                <a:latin typeface="Times New Roman"/>
                <a:ea typeface="Times New Roman"/>
              </a:rPr>
              <a:t>Âu</a:t>
            </a:r>
            <a:r>
              <a:rPr lang="en-US" sz="2800" dirty="0">
                <a:solidFill>
                  <a:srgbClr val="002060"/>
                </a:solidFill>
                <a:latin typeface="Times New Roman"/>
                <a:ea typeface="Times New Roman"/>
              </a:rPr>
              <a:t>-Á </a:t>
            </a:r>
            <a:r>
              <a:rPr lang="en-US" sz="2800" dirty="0" err="1">
                <a:solidFill>
                  <a:srgbClr val="002060"/>
                </a:solidFill>
                <a:latin typeface="Times New Roman"/>
                <a:ea typeface="Times New Roman"/>
              </a:rPr>
              <a:t>với</a:t>
            </a:r>
            <a:r>
              <a:rPr lang="en-US" sz="2800" dirty="0">
                <a:solidFill>
                  <a:srgbClr val="002060"/>
                </a:solidFill>
                <a:latin typeface="Times New Roman"/>
                <a:ea typeface="Times New Roman"/>
              </a:rPr>
              <a:t> </a:t>
            </a:r>
            <a:r>
              <a:rPr lang="en-US" sz="2800" dirty="0" err="1">
                <a:solidFill>
                  <a:srgbClr val="002060"/>
                </a:solidFill>
                <a:latin typeface="Times New Roman"/>
                <a:ea typeface="Times New Roman"/>
              </a:rPr>
              <a:t>Bắc</a:t>
            </a:r>
            <a:r>
              <a:rPr lang="en-US" sz="2800" dirty="0">
                <a:solidFill>
                  <a:srgbClr val="002060"/>
                </a:solidFill>
                <a:latin typeface="Times New Roman"/>
                <a:ea typeface="Times New Roman"/>
              </a:rPr>
              <a:t> </a:t>
            </a:r>
            <a:r>
              <a:rPr lang="en-US" sz="2800" dirty="0" err="1">
                <a:solidFill>
                  <a:srgbClr val="002060"/>
                </a:solidFill>
                <a:latin typeface="Times New Roman"/>
                <a:ea typeface="Times New Roman"/>
              </a:rPr>
              <a:t>Mỹ</a:t>
            </a:r>
            <a:r>
              <a:rPr lang="en-US" sz="2800" dirty="0">
                <a:solidFill>
                  <a:srgbClr val="002060"/>
                </a:solidFill>
                <a:latin typeface="Times New Roman"/>
                <a:ea typeface="Times New Roman"/>
              </a:rPr>
              <a:t>, Phi </a:t>
            </a:r>
            <a:r>
              <a:rPr lang="en-US" sz="2800" dirty="0" err="1">
                <a:solidFill>
                  <a:srgbClr val="002060"/>
                </a:solidFill>
                <a:latin typeface="Times New Roman"/>
                <a:ea typeface="Times New Roman"/>
              </a:rPr>
              <a:t>với</a:t>
            </a:r>
            <a:r>
              <a:rPr lang="en-US" sz="2800" dirty="0">
                <a:solidFill>
                  <a:srgbClr val="002060"/>
                </a:solidFill>
                <a:latin typeface="Times New Roman"/>
                <a:ea typeface="Times New Roman"/>
              </a:rPr>
              <a:t> Nam </a:t>
            </a:r>
            <a:r>
              <a:rPr lang="en-US" sz="2800" dirty="0" err="1">
                <a:solidFill>
                  <a:srgbClr val="002060"/>
                </a:solidFill>
                <a:latin typeface="Times New Roman"/>
                <a:ea typeface="Times New Roman"/>
              </a:rPr>
              <a:t>Cực</a:t>
            </a:r>
            <a:r>
              <a:rPr lang="en-US" sz="2800" dirty="0">
                <a:solidFill>
                  <a:srgbClr val="002060"/>
                </a:solidFill>
                <a:latin typeface="Times New Roman"/>
                <a:ea typeface="Times New Roman"/>
              </a:rPr>
              <a:t>…</a:t>
            </a:r>
            <a:endParaRPr lang="en-US" sz="2800" dirty="0">
              <a:solidFill>
                <a:srgbClr val="002060"/>
              </a:solidFill>
            </a:endParaRPr>
          </a:p>
        </p:txBody>
      </p:sp>
      <p:pic>
        <p:nvPicPr>
          <p:cNvPr id="8" name="Picture 2" descr="Không có mô t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114108"/>
            <a:ext cx="9001000" cy="4743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366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Quan sát hình 7.4, cho biết hai cách tiếp xúc của các mảng kiến tạo và kết  quả của mỗi cách tiếp xúc? - Tech12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20688"/>
            <a:ext cx="9217024"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414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8F63A3B-78C7-47BE-AE5E-E10140E04643}" type="slidenum">
              <a:rPr lang="en-US" smtClean="0"/>
              <a:t>25</a:t>
            </a:fld>
            <a:endParaRPr lang="en-US" dirty="0"/>
          </a:p>
        </p:txBody>
      </p:sp>
      <p:sp>
        <p:nvSpPr>
          <p:cNvPr id="3" name="Rectangle 2"/>
          <p:cNvSpPr/>
          <p:nvPr/>
        </p:nvSpPr>
        <p:spPr>
          <a:xfrm>
            <a:off x="0" y="188640"/>
            <a:ext cx="12072664" cy="292834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FF00"/>
                </a:solidFill>
                <a:latin typeface="Times New Roman" pitchFamily="18" charset="0"/>
                <a:cs typeface="Times New Roman" pitchFamily="18" charset="0"/>
              </a:rPr>
              <a:t>Mở</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rộng</a:t>
            </a:r>
            <a:r>
              <a:rPr lang="en-US" sz="3200" b="1" dirty="0">
                <a:solidFill>
                  <a:srgbClr val="FFFF00"/>
                </a:solidFill>
                <a:latin typeface="Times New Roman" pitchFamily="18" charset="0"/>
                <a:cs typeface="Times New Roman" pitchFamily="18" charset="0"/>
              </a:rPr>
              <a:t> </a:t>
            </a:r>
          </a:p>
          <a:p>
            <a:pPr algn="ct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mảng</a:t>
            </a:r>
            <a:r>
              <a:rPr lang="en-US" sz="3200" dirty="0">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tách</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rời</a:t>
            </a:r>
            <a:r>
              <a:rPr lang="en-US" sz="3200" dirty="0">
                <a:solidFill>
                  <a:srgbClr val="FFFF00"/>
                </a:solidFill>
                <a:latin typeface="Times New Roman" pitchFamily="18" charset="0"/>
                <a:cs typeface="Times New Roman" pitchFamily="18" charset="0"/>
              </a:rPr>
              <a:t> </a:t>
            </a:r>
            <a:r>
              <a:rPr lang="en-US" sz="3200" dirty="0" err="1">
                <a:latin typeface="Times New Roman" pitchFamily="18" charset="0"/>
                <a:cs typeface="Times New Roman" pitchFamily="18" charset="0"/>
              </a:rPr>
              <a:t>nhau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núi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ngầm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dưới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đáy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biển</a:t>
            </a:r>
            <a:r>
              <a:rPr lang="en-US" sz="3200" dirty="0">
                <a:latin typeface="Times New Roman" pitchFamily="18" charset="0"/>
                <a:cs typeface="Times New Roman" pitchFamily="18" charset="0"/>
              </a:rPr>
              <a:t>.</a:t>
            </a:r>
          </a:p>
          <a:p>
            <a:pPr algn="ct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mảng</a:t>
            </a:r>
            <a:r>
              <a:rPr lang="en-US" sz="3200" dirty="0">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xô</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vào</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nhau</a:t>
            </a:r>
            <a:r>
              <a:rPr lang="en-US" sz="3200" dirty="0">
                <a:solidFill>
                  <a:srgbClr val="FFFF00"/>
                </a:solidFill>
                <a:latin typeface="Times New Roman" pitchFamily="18" charset="0"/>
                <a:cs typeface="Times New Roman" pitchFamily="18" charset="0"/>
              </a:rPr>
              <a:t> </a:t>
            </a:r>
            <a:r>
              <a:rPr lang="en-US" sz="3200" dirty="0" err="1">
                <a:latin typeface="Times New Roman" pitchFamily="18" charset="0"/>
                <a:cs typeface="Times New Roman" pitchFamily="18" charset="0"/>
              </a:rPr>
              <a:t>tạo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núi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uốn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nếp</a:t>
            </a:r>
            <a:r>
              <a:rPr lang="en-US" sz="3200" dirty="0">
                <a:latin typeface="Times New Roman" pitchFamily="18" charset="0"/>
                <a:cs typeface="Times New Roman" pitchFamily="18" charset="0"/>
              </a:rPr>
              <a:t>.</a:t>
            </a:r>
          </a:p>
          <a:p>
            <a:pPr algn="ctr"/>
            <a:endParaRPr lang="vi-VN" sz="3200" dirty="0">
              <a:latin typeface="Times New Roman" pitchFamily="18" charset="0"/>
              <a:cs typeface="Times New Roman" pitchFamily="18" charset="0"/>
            </a:endParaRPr>
          </a:p>
        </p:txBody>
      </p:sp>
      <p:sp>
        <p:nvSpPr>
          <p:cNvPr id="4" name="AutoShape 2" descr="https://kenh14cdn.com/Images/Uploaded/Share/2011/09/09/110909kphimalaya252.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https://znews-photo.zadn.vn/Uploaded/vhuowar/2016_11_30/13921106_10153768122931409_1380720520439774521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353" y="3242808"/>
            <a:ext cx="5652894" cy="361113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znews-photo.zadn.vn/Uploaded/vhuowar/2016_11_30/DSC01434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1424" y="3318871"/>
            <a:ext cx="5677223" cy="35391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35760" y="6525344"/>
            <a:ext cx="3744416" cy="400110"/>
          </a:xfrm>
          <a:prstGeom prst="rect">
            <a:avLst/>
          </a:prstGeom>
          <a:solidFill>
            <a:schemeClr val="bg1"/>
          </a:solidFill>
        </p:spPr>
        <p:txBody>
          <a:bodyPr wrap="square" rtlCol="0">
            <a:spAutoFit/>
          </a:bodyPr>
          <a:lstStyle/>
          <a:p>
            <a:pPr algn="ctr"/>
            <a:r>
              <a:rPr lang="en-US" sz="2000" dirty="0" err="1">
                <a:solidFill>
                  <a:srgbClr val="C00000"/>
                </a:solidFill>
              </a:rPr>
              <a:t>Dãy</a:t>
            </a:r>
            <a:r>
              <a:rPr lang="en-US" sz="2000" dirty="0">
                <a:solidFill>
                  <a:srgbClr val="C00000"/>
                </a:solidFill>
              </a:rPr>
              <a:t> Hi-ma-lay-a</a:t>
            </a:r>
          </a:p>
        </p:txBody>
      </p:sp>
    </p:spTree>
    <p:extLst>
      <p:ext uri="{BB962C8B-B14F-4D97-AF65-F5344CB8AC3E}">
        <p14:creationId xmlns:p14="http://schemas.microsoft.com/office/powerpoint/2010/main" val="202016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circle(in)">
                                      <p:cBhvr>
                                        <p:cTn id="12" dur="2000"/>
                                        <p:tgtEl>
                                          <p:spTgt spid="2054"/>
                                        </p:tgtEl>
                                      </p:cBhvr>
                                    </p:animEffect>
                                  </p:childTnLst>
                                </p:cTn>
                              </p:par>
                              <p:par>
                                <p:cTn id="13" presetID="6" presetClass="entr" presetSubtype="16" fill="hold" nodeType="withEffect">
                                  <p:stCondLst>
                                    <p:cond delay="0"/>
                                  </p:stCondLst>
                                  <p:childTnLst>
                                    <p:set>
                                      <p:cBhvr>
                                        <p:cTn id="14" dur="1" fill="hold">
                                          <p:stCondLst>
                                            <p:cond delay="0"/>
                                          </p:stCondLst>
                                        </p:cTn>
                                        <p:tgtEl>
                                          <p:spTgt spid="2056"/>
                                        </p:tgtEl>
                                        <p:attrNameLst>
                                          <p:attrName>style.visibility</p:attrName>
                                        </p:attrNameLst>
                                      </p:cBhvr>
                                      <p:to>
                                        <p:strVal val="visible"/>
                                      </p:to>
                                    </p:set>
                                    <p:animEffect transition="in" filter="circle(in)">
                                      <p:cBhvr>
                                        <p:cTn id="15" dur="2000"/>
                                        <p:tgtEl>
                                          <p:spTgt spid="2056"/>
                                        </p:tgtEl>
                                      </p:cBhvr>
                                    </p:animEffect>
                                  </p:childTnLst>
                                </p:cTn>
                              </p:par>
                            </p:childTnLst>
                          </p:cTn>
                        </p:par>
                        <p:par>
                          <p:cTn id="16" fill="hold">
                            <p:stCondLst>
                              <p:cond delay="2000"/>
                            </p:stCondLst>
                            <p:childTnLst>
                              <p:par>
                                <p:cTn id="17" presetID="6"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8F63A3B-78C7-47BE-AE5E-E10140E04643}" type="slidenum">
              <a:rPr lang="en-US" smtClean="0"/>
              <a:t>26</a:t>
            </a:fld>
            <a:endParaRPr lang="en-US" dirty="0"/>
          </a:p>
        </p:txBody>
      </p:sp>
      <p:pic>
        <p:nvPicPr>
          <p:cNvPr id="3" name="Hiện tượng các di chuyển các địa mả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9376" y="91900"/>
            <a:ext cx="11233248" cy="6721476"/>
          </a:xfrm>
          <a:prstGeom prst="rect">
            <a:avLst/>
          </a:prstGeom>
        </p:spPr>
      </p:pic>
    </p:spTree>
    <p:extLst>
      <p:ext uri="{BB962C8B-B14F-4D97-AF65-F5344CB8AC3E}">
        <p14:creationId xmlns:p14="http://schemas.microsoft.com/office/powerpoint/2010/main" val="16007280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54"/>
            <a:ext cx="12000656" cy="6838746"/>
          </a:xfrm>
          <a:prstGeom prst="rect">
            <a:avLst/>
          </a:prstGeom>
        </p:spPr>
      </p:pic>
      <p:sp>
        <p:nvSpPr>
          <p:cNvPr id="3" name="Rectangle 2"/>
          <p:cNvSpPr/>
          <p:nvPr/>
        </p:nvSpPr>
        <p:spPr>
          <a:xfrm>
            <a:off x="1703512" y="1268761"/>
            <a:ext cx="7848872" cy="3090077"/>
          </a:xfrm>
          <a:prstGeom prst="rect">
            <a:avLst/>
          </a:prstGeom>
        </p:spPr>
        <p:txBody>
          <a:bodyPr wrap="square">
            <a:spAutoFit/>
          </a:bodyPr>
          <a:lstStyle/>
          <a:p>
            <a:pPr algn="just">
              <a:lnSpc>
                <a:spcPct val="110000"/>
              </a:lnSpc>
              <a:spcBef>
                <a:spcPts val="600"/>
              </a:spcBef>
            </a:pPr>
            <a:r>
              <a:rPr lang="en-US" sz="2800" dirty="0">
                <a:solidFill>
                  <a:schemeClr val="bg1"/>
                </a:solidFill>
                <a:latin typeface="Times New Roman"/>
                <a:ea typeface="Times New Roman"/>
              </a:rPr>
              <a:t>-&gt; </a:t>
            </a:r>
            <a:r>
              <a:rPr lang="en-US" sz="2800" dirty="0" err="1">
                <a:solidFill>
                  <a:schemeClr val="bg1"/>
                </a:solidFill>
                <a:latin typeface="Times New Roman"/>
                <a:ea typeface="Times New Roman"/>
              </a:rPr>
              <a:t>Có</a:t>
            </a:r>
            <a:r>
              <a:rPr lang="en-US" sz="2800" dirty="0">
                <a:solidFill>
                  <a:schemeClr val="bg1"/>
                </a:solidFill>
                <a:latin typeface="Times New Roman"/>
                <a:ea typeface="Times New Roman"/>
              </a:rPr>
              <a:t> 7 </a:t>
            </a:r>
            <a:r>
              <a:rPr lang="en-US" sz="2800" dirty="0" err="1">
                <a:solidFill>
                  <a:schemeClr val="bg1"/>
                </a:solidFill>
                <a:latin typeface="Times New Roman"/>
                <a:ea typeface="Times New Roman"/>
              </a:rPr>
              <a:t>địa</a:t>
            </a:r>
            <a:r>
              <a:rPr lang="en-US" sz="2800" dirty="0">
                <a:solidFill>
                  <a:schemeClr val="bg1"/>
                </a:solidFill>
                <a:latin typeface="Times New Roman"/>
                <a:ea typeface="Times New Roman"/>
              </a:rPr>
              <a:t> </a:t>
            </a:r>
            <a:r>
              <a:rPr lang="en-US" sz="2800" dirty="0" err="1">
                <a:solidFill>
                  <a:schemeClr val="bg1"/>
                </a:solidFill>
                <a:latin typeface="Times New Roman"/>
                <a:ea typeface="Times New Roman"/>
              </a:rPr>
              <a:t>mảng</a:t>
            </a:r>
            <a:r>
              <a:rPr lang="en-US" sz="2800" dirty="0">
                <a:solidFill>
                  <a:schemeClr val="bg1"/>
                </a:solidFill>
                <a:latin typeface="Times New Roman"/>
                <a:ea typeface="Times New Roman"/>
              </a:rPr>
              <a:t> </a:t>
            </a:r>
            <a:r>
              <a:rPr lang="en-US" sz="2800" dirty="0" err="1">
                <a:solidFill>
                  <a:schemeClr val="bg1"/>
                </a:solidFill>
                <a:latin typeface="Times New Roman"/>
                <a:ea typeface="Times New Roman"/>
              </a:rPr>
              <a:t>chính</a:t>
            </a:r>
            <a:r>
              <a:rPr lang="en-US" sz="2800" dirty="0">
                <a:solidFill>
                  <a:schemeClr val="bg1"/>
                </a:solidFill>
                <a:latin typeface="Times New Roman"/>
                <a:ea typeface="Times New Roman"/>
              </a:rPr>
              <a:t> </a:t>
            </a:r>
            <a:r>
              <a:rPr lang="en-US" sz="2800" dirty="0" err="1">
                <a:solidFill>
                  <a:schemeClr val="bg1"/>
                </a:solidFill>
                <a:latin typeface="Times New Roman"/>
                <a:ea typeface="Times New Roman"/>
              </a:rPr>
              <a:t>lên</a:t>
            </a:r>
            <a:r>
              <a:rPr lang="en-US" sz="2800" dirty="0">
                <a:solidFill>
                  <a:schemeClr val="bg1"/>
                </a:solidFill>
                <a:latin typeface="Times New Roman"/>
                <a:ea typeface="Times New Roman"/>
              </a:rPr>
              <a:t> </a:t>
            </a:r>
            <a:r>
              <a:rPr lang="en-US" sz="2800" dirty="0" err="1">
                <a:solidFill>
                  <a:schemeClr val="bg1"/>
                </a:solidFill>
                <a:latin typeface="Times New Roman"/>
                <a:ea typeface="Times New Roman"/>
              </a:rPr>
              <a:t>lược</a:t>
            </a:r>
            <a:r>
              <a:rPr lang="en-US" sz="2800" dirty="0">
                <a:solidFill>
                  <a:schemeClr val="bg1"/>
                </a:solidFill>
                <a:latin typeface="Times New Roman"/>
                <a:ea typeface="Times New Roman"/>
              </a:rPr>
              <a:t> </a:t>
            </a:r>
            <a:r>
              <a:rPr lang="en-US" sz="2800" dirty="0" err="1">
                <a:solidFill>
                  <a:schemeClr val="bg1"/>
                </a:solidFill>
                <a:latin typeface="Times New Roman"/>
                <a:ea typeface="Times New Roman"/>
              </a:rPr>
              <a:t>đồ</a:t>
            </a:r>
            <a:r>
              <a:rPr lang="en-US" sz="2800" dirty="0">
                <a:solidFill>
                  <a:schemeClr val="bg1"/>
                </a:solidFill>
                <a:latin typeface="Times New Roman"/>
                <a:ea typeface="Times New Roman"/>
              </a:rPr>
              <a:t>: </a:t>
            </a:r>
            <a:r>
              <a:rPr lang="en-US" sz="2800" dirty="0" err="1">
                <a:solidFill>
                  <a:schemeClr val="bg1"/>
                </a:solidFill>
                <a:latin typeface="Times New Roman"/>
                <a:ea typeface="Times New Roman"/>
              </a:rPr>
              <a:t>Bắc</a:t>
            </a:r>
            <a:r>
              <a:rPr lang="en-US" sz="2800" dirty="0">
                <a:solidFill>
                  <a:schemeClr val="bg1"/>
                </a:solidFill>
                <a:latin typeface="Times New Roman"/>
                <a:ea typeface="Times New Roman"/>
              </a:rPr>
              <a:t> </a:t>
            </a:r>
            <a:r>
              <a:rPr lang="en-US" sz="2800" dirty="0" err="1">
                <a:solidFill>
                  <a:schemeClr val="bg1"/>
                </a:solidFill>
                <a:latin typeface="Times New Roman"/>
                <a:ea typeface="Times New Roman"/>
              </a:rPr>
              <a:t>Mỹ</a:t>
            </a:r>
            <a:r>
              <a:rPr lang="en-US" sz="2800" dirty="0">
                <a:solidFill>
                  <a:schemeClr val="bg1"/>
                </a:solidFill>
                <a:latin typeface="Times New Roman"/>
                <a:ea typeface="Times New Roman"/>
              </a:rPr>
              <a:t>, Nam </a:t>
            </a:r>
            <a:r>
              <a:rPr lang="en-US" sz="2800" dirty="0" err="1">
                <a:solidFill>
                  <a:schemeClr val="bg1"/>
                </a:solidFill>
                <a:latin typeface="Times New Roman"/>
                <a:ea typeface="Times New Roman"/>
              </a:rPr>
              <a:t>Mỹ</a:t>
            </a:r>
            <a:r>
              <a:rPr lang="en-US" sz="2800" dirty="0">
                <a:solidFill>
                  <a:schemeClr val="bg1"/>
                </a:solidFill>
                <a:latin typeface="Times New Roman"/>
                <a:ea typeface="Times New Roman"/>
              </a:rPr>
              <a:t>, Phi, </a:t>
            </a:r>
            <a:r>
              <a:rPr lang="en-US" sz="2800" dirty="0" err="1">
                <a:solidFill>
                  <a:schemeClr val="bg1"/>
                </a:solidFill>
                <a:latin typeface="Times New Roman"/>
                <a:ea typeface="Times New Roman"/>
              </a:rPr>
              <a:t>Âu</a:t>
            </a:r>
            <a:r>
              <a:rPr lang="en-US" sz="2800" dirty="0">
                <a:solidFill>
                  <a:schemeClr val="bg1"/>
                </a:solidFill>
                <a:latin typeface="Times New Roman"/>
                <a:ea typeface="Times New Roman"/>
              </a:rPr>
              <a:t>-Á, </a:t>
            </a:r>
            <a:r>
              <a:rPr lang="en-US" sz="2800" dirty="0" err="1">
                <a:solidFill>
                  <a:schemeClr val="bg1"/>
                </a:solidFill>
                <a:latin typeface="Times New Roman"/>
                <a:ea typeface="Times New Roman"/>
              </a:rPr>
              <a:t>Ấn</a:t>
            </a:r>
            <a:r>
              <a:rPr lang="en-US" sz="2800" dirty="0">
                <a:solidFill>
                  <a:schemeClr val="bg1"/>
                </a:solidFill>
                <a:latin typeface="Times New Roman"/>
                <a:ea typeface="Times New Roman"/>
              </a:rPr>
              <a:t> </a:t>
            </a:r>
            <a:r>
              <a:rPr lang="en-US" sz="2800" dirty="0" err="1">
                <a:solidFill>
                  <a:schemeClr val="bg1"/>
                </a:solidFill>
                <a:latin typeface="Times New Roman"/>
                <a:ea typeface="Times New Roman"/>
              </a:rPr>
              <a:t>Độ</a:t>
            </a:r>
            <a:r>
              <a:rPr lang="en-US" sz="2800" dirty="0">
                <a:solidFill>
                  <a:schemeClr val="bg1"/>
                </a:solidFill>
                <a:latin typeface="Times New Roman"/>
                <a:ea typeface="Times New Roman"/>
              </a:rPr>
              <a:t>-Ô-</a:t>
            </a:r>
            <a:r>
              <a:rPr lang="en-US" sz="2800" dirty="0" err="1">
                <a:solidFill>
                  <a:schemeClr val="bg1"/>
                </a:solidFill>
                <a:latin typeface="Times New Roman"/>
                <a:ea typeface="Times New Roman"/>
              </a:rPr>
              <a:t>xtrây</a:t>
            </a:r>
            <a:r>
              <a:rPr lang="en-US" sz="2800" dirty="0">
                <a:solidFill>
                  <a:schemeClr val="bg1"/>
                </a:solidFill>
                <a:latin typeface="Times New Roman"/>
                <a:ea typeface="Times New Roman"/>
              </a:rPr>
              <a:t>-li-a, Nam </a:t>
            </a:r>
            <a:r>
              <a:rPr lang="en-US" sz="2800" dirty="0" err="1">
                <a:solidFill>
                  <a:schemeClr val="bg1"/>
                </a:solidFill>
                <a:latin typeface="Times New Roman"/>
                <a:ea typeface="Times New Roman"/>
              </a:rPr>
              <a:t>Cực</a:t>
            </a:r>
            <a:r>
              <a:rPr lang="en-US" sz="2800" dirty="0">
                <a:solidFill>
                  <a:schemeClr val="bg1"/>
                </a:solidFill>
                <a:latin typeface="Times New Roman"/>
                <a:ea typeface="Times New Roman"/>
              </a:rPr>
              <a:t>, </a:t>
            </a:r>
            <a:r>
              <a:rPr lang="en-US" sz="2800" dirty="0" err="1">
                <a:solidFill>
                  <a:schemeClr val="bg1"/>
                </a:solidFill>
                <a:latin typeface="Times New Roman"/>
                <a:ea typeface="Times New Roman"/>
              </a:rPr>
              <a:t>Thái</a:t>
            </a:r>
            <a:r>
              <a:rPr lang="en-US" sz="2800" dirty="0">
                <a:solidFill>
                  <a:schemeClr val="bg1"/>
                </a:solidFill>
                <a:latin typeface="Times New Roman"/>
                <a:ea typeface="Times New Roman"/>
              </a:rPr>
              <a:t> </a:t>
            </a:r>
            <a:r>
              <a:rPr lang="en-US" sz="2800" dirty="0" err="1">
                <a:solidFill>
                  <a:schemeClr val="bg1"/>
                </a:solidFill>
                <a:latin typeface="Times New Roman"/>
                <a:ea typeface="Times New Roman"/>
              </a:rPr>
              <a:t>Bình</a:t>
            </a:r>
            <a:r>
              <a:rPr lang="en-US" sz="2800" dirty="0">
                <a:solidFill>
                  <a:schemeClr val="bg1"/>
                </a:solidFill>
                <a:latin typeface="Times New Roman"/>
                <a:ea typeface="Times New Roman"/>
              </a:rPr>
              <a:t> </a:t>
            </a:r>
            <a:r>
              <a:rPr lang="en-US" sz="2800" dirty="0" err="1">
                <a:solidFill>
                  <a:schemeClr val="bg1"/>
                </a:solidFill>
                <a:latin typeface="Times New Roman"/>
                <a:ea typeface="Times New Roman"/>
              </a:rPr>
              <a:t>Dương</a:t>
            </a:r>
            <a:r>
              <a:rPr lang="en-US" sz="2800" dirty="0">
                <a:solidFill>
                  <a:schemeClr val="bg1"/>
                </a:solidFill>
                <a:latin typeface="Times New Roman"/>
                <a:ea typeface="Times New Roman"/>
              </a:rPr>
              <a:t>. </a:t>
            </a:r>
            <a:endParaRPr lang="en-US" sz="2800" dirty="0">
              <a:solidFill>
                <a:schemeClr val="bg1"/>
              </a:solidFill>
            </a:endParaRPr>
          </a:p>
          <a:p>
            <a:pPr algn="just">
              <a:lnSpc>
                <a:spcPct val="110000"/>
              </a:lnSpc>
              <a:spcBef>
                <a:spcPts val="600"/>
              </a:spcBef>
            </a:pPr>
            <a:r>
              <a:rPr lang="en-US" sz="2800" dirty="0">
                <a:solidFill>
                  <a:schemeClr val="bg1"/>
                </a:solidFill>
                <a:latin typeface="Times New Roman"/>
                <a:ea typeface="Times New Roman"/>
              </a:rPr>
              <a:t>+ </a:t>
            </a:r>
            <a:r>
              <a:rPr lang="en-US" sz="2800" dirty="0" err="1">
                <a:solidFill>
                  <a:schemeClr val="bg1"/>
                </a:solidFill>
                <a:latin typeface="Times New Roman"/>
                <a:ea typeface="Times New Roman"/>
              </a:rPr>
              <a:t>Việt</a:t>
            </a:r>
            <a:r>
              <a:rPr lang="en-US" sz="2800" dirty="0">
                <a:solidFill>
                  <a:schemeClr val="bg1"/>
                </a:solidFill>
                <a:latin typeface="Times New Roman"/>
                <a:ea typeface="Times New Roman"/>
              </a:rPr>
              <a:t> Nam </a:t>
            </a:r>
            <a:r>
              <a:rPr lang="en-US" sz="2800" dirty="0" err="1">
                <a:solidFill>
                  <a:schemeClr val="bg1"/>
                </a:solidFill>
                <a:latin typeface="Times New Roman"/>
                <a:ea typeface="Times New Roman"/>
              </a:rPr>
              <a:t>nằm</a:t>
            </a:r>
            <a:r>
              <a:rPr lang="en-US" sz="2800" dirty="0">
                <a:solidFill>
                  <a:schemeClr val="bg1"/>
                </a:solidFill>
                <a:latin typeface="Times New Roman"/>
                <a:ea typeface="Times New Roman"/>
              </a:rPr>
              <a:t> ở </a:t>
            </a:r>
            <a:r>
              <a:rPr lang="en-US" sz="2800" dirty="0" err="1">
                <a:solidFill>
                  <a:schemeClr val="bg1"/>
                </a:solidFill>
                <a:latin typeface="Times New Roman"/>
                <a:ea typeface="Times New Roman"/>
              </a:rPr>
              <a:t>mảng</a:t>
            </a:r>
            <a:r>
              <a:rPr lang="en-US" sz="2800" dirty="0">
                <a:solidFill>
                  <a:schemeClr val="bg1"/>
                </a:solidFill>
                <a:latin typeface="Times New Roman"/>
                <a:ea typeface="Times New Roman"/>
              </a:rPr>
              <a:t> </a:t>
            </a:r>
            <a:r>
              <a:rPr lang="en-US" sz="2800" dirty="0" err="1">
                <a:solidFill>
                  <a:schemeClr val="bg1"/>
                </a:solidFill>
                <a:latin typeface="Times New Roman"/>
                <a:ea typeface="Times New Roman"/>
              </a:rPr>
              <a:t>Âu</a:t>
            </a:r>
            <a:r>
              <a:rPr lang="en-US" sz="2800" dirty="0">
                <a:solidFill>
                  <a:schemeClr val="bg1"/>
                </a:solidFill>
                <a:latin typeface="Times New Roman"/>
                <a:ea typeface="Times New Roman"/>
              </a:rPr>
              <a:t>-Á.</a:t>
            </a:r>
          </a:p>
          <a:p>
            <a:pPr algn="just">
              <a:lnSpc>
                <a:spcPct val="110000"/>
              </a:lnSpc>
              <a:spcBef>
                <a:spcPts val="600"/>
              </a:spcBef>
            </a:pPr>
            <a:r>
              <a:rPr lang="en-US" sz="2800" dirty="0">
                <a:solidFill>
                  <a:schemeClr val="bg1"/>
                </a:solidFill>
                <a:latin typeface="Times New Roman"/>
              </a:rPr>
              <a:t>+ </a:t>
            </a:r>
            <a:r>
              <a:rPr lang="en-US" sz="2800" dirty="0" err="1">
                <a:solidFill>
                  <a:schemeClr val="bg1"/>
                </a:solidFill>
                <a:latin typeface="Times New Roman"/>
              </a:rPr>
              <a:t>Các</a:t>
            </a:r>
            <a:r>
              <a:rPr lang="en-US" sz="2800" dirty="0">
                <a:solidFill>
                  <a:schemeClr val="bg1"/>
                </a:solidFill>
                <a:latin typeface="Times New Roman"/>
              </a:rPr>
              <a:t> </a:t>
            </a:r>
            <a:r>
              <a:rPr lang="en-US" sz="2800" dirty="0" err="1">
                <a:solidFill>
                  <a:schemeClr val="bg1"/>
                </a:solidFill>
                <a:latin typeface="Times New Roman"/>
              </a:rPr>
              <a:t>địa</a:t>
            </a:r>
            <a:r>
              <a:rPr lang="en-US" sz="2800" dirty="0">
                <a:solidFill>
                  <a:schemeClr val="bg1"/>
                </a:solidFill>
                <a:latin typeface="Times New Roman"/>
              </a:rPr>
              <a:t> </a:t>
            </a:r>
            <a:r>
              <a:rPr lang="en-US" sz="2800" dirty="0" err="1">
                <a:solidFill>
                  <a:schemeClr val="bg1"/>
                </a:solidFill>
                <a:latin typeface="Times New Roman"/>
              </a:rPr>
              <a:t>mảng</a:t>
            </a:r>
            <a:r>
              <a:rPr lang="en-US" sz="2800" dirty="0">
                <a:solidFill>
                  <a:schemeClr val="bg1"/>
                </a:solidFill>
                <a:latin typeface="Times New Roman"/>
              </a:rPr>
              <a:t> </a:t>
            </a:r>
            <a:r>
              <a:rPr lang="en-US" sz="2800" dirty="0" err="1">
                <a:solidFill>
                  <a:schemeClr val="bg1"/>
                </a:solidFill>
                <a:latin typeface="Times New Roman"/>
              </a:rPr>
              <a:t>không</a:t>
            </a:r>
            <a:r>
              <a:rPr lang="en-US" sz="2800" dirty="0">
                <a:solidFill>
                  <a:schemeClr val="bg1"/>
                </a:solidFill>
                <a:latin typeface="Times New Roman"/>
              </a:rPr>
              <a:t> </a:t>
            </a:r>
            <a:r>
              <a:rPr lang="en-US" sz="2800" dirty="0" err="1">
                <a:solidFill>
                  <a:schemeClr val="bg1"/>
                </a:solidFill>
                <a:latin typeface="Times New Roman"/>
              </a:rPr>
              <a:t>đứng</a:t>
            </a:r>
            <a:r>
              <a:rPr lang="en-US" sz="2800" dirty="0">
                <a:solidFill>
                  <a:schemeClr val="bg1"/>
                </a:solidFill>
                <a:latin typeface="Times New Roman"/>
              </a:rPr>
              <a:t> </a:t>
            </a:r>
            <a:r>
              <a:rPr lang="en-US" sz="2800" dirty="0" err="1">
                <a:solidFill>
                  <a:schemeClr val="bg1"/>
                </a:solidFill>
                <a:latin typeface="Times New Roman"/>
              </a:rPr>
              <a:t>yên</a:t>
            </a:r>
            <a:r>
              <a:rPr lang="en-US" sz="2800" dirty="0">
                <a:solidFill>
                  <a:schemeClr val="bg1"/>
                </a:solidFill>
                <a:latin typeface="Times New Roman"/>
              </a:rPr>
              <a:t> </a:t>
            </a:r>
            <a:r>
              <a:rPr lang="en-US" sz="2800" dirty="0" err="1">
                <a:solidFill>
                  <a:schemeClr val="bg1"/>
                </a:solidFill>
                <a:latin typeface="Times New Roman"/>
              </a:rPr>
              <a:t>mà</a:t>
            </a:r>
            <a:r>
              <a:rPr lang="en-US" sz="2800" dirty="0">
                <a:solidFill>
                  <a:schemeClr val="bg1"/>
                </a:solidFill>
                <a:latin typeface="Times New Roman"/>
              </a:rPr>
              <a:t> </a:t>
            </a:r>
            <a:r>
              <a:rPr lang="en-US" sz="2800" dirty="0" err="1">
                <a:solidFill>
                  <a:schemeClr val="bg1"/>
                </a:solidFill>
                <a:latin typeface="Times New Roman"/>
              </a:rPr>
              <a:t>luôn</a:t>
            </a:r>
            <a:r>
              <a:rPr lang="en-US" sz="2800" dirty="0">
                <a:solidFill>
                  <a:schemeClr val="bg1"/>
                </a:solidFill>
                <a:latin typeface="Times New Roman"/>
              </a:rPr>
              <a:t> </a:t>
            </a:r>
            <a:r>
              <a:rPr lang="en-US" sz="2800" dirty="0" err="1">
                <a:solidFill>
                  <a:schemeClr val="bg1"/>
                </a:solidFill>
                <a:latin typeface="Times New Roman"/>
              </a:rPr>
              <a:t>dịch</a:t>
            </a:r>
            <a:r>
              <a:rPr lang="en-US" sz="2800" dirty="0">
                <a:solidFill>
                  <a:schemeClr val="bg1"/>
                </a:solidFill>
                <a:latin typeface="Times New Roman"/>
              </a:rPr>
              <a:t> </a:t>
            </a:r>
            <a:r>
              <a:rPr lang="en-US" sz="2800" dirty="0" err="1">
                <a:solidFill>
                  <a:schemeClr val="bg1"/>
                </a:solidFill>
                <a:latin typeface="Times New Roman"/>
              </a:rPr>
              <a:t>chuyển</a:t>
            </a:r>
            <a:r>
              <a:rPr lang="en-US" sz="2800" dirty="0">
                <a:solidFill>
                  <a:schemeClr val="bg1"/>
                </a:solidFill>
                <a:latin typeface="Times New Roman"/>
              </a:rPr>
              <a:t> </a:t>
            </a:r>
            <a:r>
              <a:rPr lang="en-US" sz="2800" dirty="0" err="1">
                <a:solidFill>
                  <a:schemeClr val="bg1"/>
                </a:solidFill>
                <a:latin typeface="Times New Roman"/>
              </a:rPr>
              <a:t>gây</a:t>
            </a:r>
            <a:r>
              <a:rPr lang="en-US" sz="2800" dirty="0">
                <a:solidFill>
                  <a:schemeClr val="bg1"/>
                </a:solidFill>
                <a:latin typeface="Times New Roman"/>
              </a:rPr>
              <a:t> </a:t>
            </a:r>
            <a:r>
              <a:rPr lang="en-US" sz="2800" dirty="0" err="1">
                <a:solidFill>
                  <a:schemeClr val="bg1"/>
                </a:solidFill>
                <a:latin typeface="Times New Roman"/>
              </a:rPr>
              <a:t>nên</a:t>
            </a:r>
            <a:r>
              <a:rPr lang="en-US" sz="2800" dirty="0">
                <a:solidFill>
                  <a:schemeClr val="bg1"/>
                </a:solidFill>
                <a:latin typeface="Times New Roman"/>
              </a:rPr>
              <a:t> </a:t>
            </a:r>
            <a:r>
              <a:rPr lang="en-US" sz="2800" dirty="0" err="1">
                <a:solidFill>
                  <a:schemeClr val="bg1"/>
                </a:solidFill>
                <a:latin typeface="Times New Roman"/>
              </a:rPr>
              <a:t>hiện</a:t>
            </a:r>
            <a:r>
              <a:rPr lang="en-US" sz="2800" dirty="0">
                <a:solidFill>
                  <a:schemeClr val="bg1"/>
                </a:solidFill>
                <a:latin typeface="Times New Roman"/>
              </a:rPr>
              <a:t> </a:t>
            </a:r>
            <a:r>
              <a:rPr lang="en-US" sz="2800" dirty="0" err="1">
                <a:solidFill>
                  <a:schemeClr val="bg1"/>
                </a:solidFill>
                <a:latin typeface="Times New Roman"/>
              </a:rPr>
              <a:t>tượng</a:t>
            </a:r>
            <a:r>
              <a:rPr lang="en-US" sz="2800" dirty="0">
                <a:solidFill>
                  <a:schemeClr val="bg1"/>
                </a:solidFill>
                <a:latin typeface="Times New Roman"/>
              </a:rPr>
              <a:t> </a:t>
            </a:r>
            <a:r>
              <a:rPr lang="en-US" sz="2800" dirty="0" err="1">
                <a:solidFill>
                  <a:schemeClr val="bg1"/>
                </a:solidFill>
                <a:latin typeface="Times New Roman"/>
              </a:rPr>
              <a:t>động</a:t>
            </a:r>
            <a:r>
              <a:rPr lang="en-US" sz="2800" dirty="0">
                <a:solidFill>
                  <a:schemeClr val="bg1"/>
                </a:solidFill>
                <a:latin typeface="Times New Roman"/>
              </a:rPr>
              <a:t> </a:t>
            </a:r>
            <a:r>
              <a:rPr lang="en-US" sz="2800" dirty="0" err="1">
                <a:solidFill>
                  <a:schemeClr val="bg1"/>
                </a:solidFill>
                <a:latin typeface="Times New Roman"/>
              </a:rPr>
              <a:t>đất</a:t>
            </a:r>
            <a:r>
              <a:rPr lang="en-US" sz="2800" dirty="0">
                <a:solidFill>
                  <a:schemeClr val="bg1"/>
                </a:solidFill>
                <a:latin typeface="Times New Roman"/>
              </a:rPr>
              <a:t>, </a:t>
            </a:r>
            <a:r>
              <a:rPr lang="en-US" sz="2800" dirty="0" err="1">
                <a:solidFill>
                  <a:schemeClr val="bg1"/>
                </a:solidFill>
                <a:latin typeface="Times New Roman"/>
              </a:rPr>
              <a:t>núi</a:t>
            </a:r>
            <a:r>
              <a:rPr lang="en-US" sz="2800" dirty="0">
                <a:solidFill>
                  <a:schemeClr val="bg1"/>
                </a:solidFill>
                <a:latin typeface="Times New Roman"/>
              </a:rPr>
              <a:t> </a:t>
            </a:r>
            <a:r>
              <a:rPr lang="en-US" sz="2800" dirty="0" err="1">
                <a:solidFill>
                  <a:schemeClr val="bg1"/>
                </a:solidFill>
                <a:latin typeface="Times New Roman"/>
              </a:rPr>
              <a:t>lửa</a:t>
            </a:r>
            <a:r>
              <a:rPr lang="en-US" sz="2800" dirty="0">
                <a:solidFill>
                  <a:schemeClr val="bg1"/>
                </a:solidFill>
                <a:latin typeface="Times New Roman"/>
              </a:rPr>
              <a:t>…..</a:t>
            </a:r>
            <a:endParaRPr lang="en-US" sz="2800" dirty="0">
              <a:solidFill>
                <a:schemeClr val="bg1"/>
              </a:solidFill>
            </a:endParaRPr>
          </a:p>
        </p:txBody>
      </p:sp>
    </p:spTree>
    <p:extLst>
      <p:ext uri="{BB962C8B-B14F-4D97-AF65-F5344CB8AC3E}">
        <p14:creationId xmlns:p14="http://schemas.microsoft.com/office/powerpoint/2010/main" val="1725480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1341" y="188640"/>
            <a:ext cx="3301673" cy="923330"/>
          </a:xfrm>
          <a:prstGeom prst="rect">
            <a:avLst/>
          </a:prstGeom>
          <a:solidFill>
            <a:schemeClr val="accent6">
              <a:lumMod val="50000"/>
            </a:schemeClr>
          </a:solid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LUYỆN TẬP</a:t>
            </a:r>
          </a:p>
        </p:txBody>
      </p:sp>
      <p:sp>
        <p:nvSpPr>
          <p:cNvPr id="3" name="TextBox 2"/>
          <p:cNvSpPr txBox="1"/>
          <p:nvPr/>
        </p:nvSpPr>
        <p:spPr>
          <a:xfrm>
            <a:off x="2711624" y="2060849"/>
            <a:ext cx="7560840" cy="2246769"/>
          </a:xfrm>
          <a:prstGeom prst="rect">
            <a:avLst/>
          </a:prstGeom>
          <a:noFill/>
        </p:spPr>
        <p:txBody>
          <a:bodyPr wrap="square" rtlCol="0">
            <a:spAutoFit/>
          </a:bodyPr>
          <a:lstStyle/>
          <a:p>
            <a:r>
              <a:rPr lang="en-US" sz="2800" dirty="0" err="1">
                <a:solidFill>
                  <a:schemeClr val="tx1">
                    <a:lumMod val="95000"/>
                    <a:lumOff val="5000"/>
                  </a:schemeClr>
                </a:solidFill>
              </a:rPr>
              <a:t>Câu</a:t>
            </a:r>
            <a:r>
              <a:rPr lang="en-US" sz="2800" dirty="0">
                <a:solidFill>
                  <a:schemeClr val="tx1">
                    <a:lumMod val="95000"/>
                    <a:lumOff val="5000"/>
                  </a:schemeClr>
                </a:solidFill>
              </a:rPr>
              <a:t> 1. </a:t>
            </a:r>
            <a:r>
              <a:rPr lang="en-US" sz="2800" dirty="0" err="1">
                <a:solidFill>
                  <a:schemeClr val="tx1">
                    <a:lumMod val="95000"/>
                    <a:lumOff val="5000"/>
                  </a:schemeClr>
                </a:solidFill>
              </a:rPr>
              <a:t>Càng</a:t>
            </a:r>
            <a:r>
              <a:rPr lang="en-US" sz="2800" dirty="0">
                <a:solidFill>
                  <a:schemeClr val="tx1">
                    <a:lumMod val="95000"/>
                    <a:lumOff val="5000"/>
                  </a:schemeClr>
                </a:solidFill>
              </a:rPr>
              <a:t> </a:t>
            </a:r>
            <a:r>
              <a:rPr lang="en-US" sz="2800" dirty="0" err="1">
                <a:solidFill>
                  <a:schemeClr val="tx1">
                    <a:lumMod val="95000"/>
                    <a:lumOff val="5000"/>
                  </a:schemeClr>
                </a:solidFill>
              </a:rPr>
              <a:t>xuống</a:t>
            </a:r>
            <a:r>
              <a:rPr lang="en-US" sz="2800" dirty="0">
                <a:solidFill>
                  <a:schemeClr val="tx1">
                    <a:lumMod val="95000"/>
                    <a:lumOff val="5000"/>
                  </a:schemeClr>
                </a:solidFill>
              </a:rPr>
              <a:t> </a:t>
            </a:r>
            <a:r>
              <a:rPr lang="en-US" sz="2800" dirty="0" err="1">
                <a:solidFill>
                  <a:schemeClr val="tx1">
                    <a:lumMod val="95000"/>
                    <a:lumOff val="5000"/>
                  </a:schemeClr>
                </a:solidFill>
              </a:rPr>
              <a:t>sâu</a:t>
            </a:r>
            <a:r>
              <a:rPr lang="en-US" sz="2800" dirty="0">
                <a:solidFill>
                  <a:schemeClr val="tx1">
                    <a:lumMod val="95000"/>
                    <a:lumOff val="5000"/>
                  </a:schemeClr>
                </a:solidFill>
              </a:rPr>
              <a:t> </a:t>
            </a:r>
            <a:r>
              <a:rPr lang="en-US" sz="2800" dirty="0" err="1">
                <a:solidFill>
                  <a:schemeClr val="tx1">
                    <a:lumMod val="95000"/>
                    <a:lumOff val="5000"/>
                  </a:schemeClr>
                </a:solidFill>
              </a:rPr>
              <a:t>nhiệt</a:t>
            </a:r>
            <a:r>
              <a:rPr lang="en-US" sz="2800" dirty="0">
                <a:solidFill>
                  <a:schemeClr val="tx1">
                    <a:lumMod val="95000"/>
                    <a:lumOff val="5000"/>
                  </a:schemeClr>
                </a:solidFill>
              </a:rPr>
              <a:t> </a:t>
            </a:r>
            <a:r>
              <a:rPr lang="en-US" sz="2800" dirty="0" err="1">
                <a:solidFill>
                  <a:schemeClr val="tx1">
                    <a:lumMod val="95000"/>
                    <a:lumOff val="5000"/>
                  </a:schemeClr>
                </a:solidFill>
              </a:rPr>
              <a:t>độ</a:t>
            </a:r>
            <a:r>
              <a:rPr lang="en-US" sz="2800" dirty="0">
                <a:solidFill>
                  <a:schemeClr val="tx1">
                    <a:lumMod val="95000"/>
                    <a:lumOff val="5000"/>
                  </a:schemeClr>
                </a:solidFill>
              </a:rPr>
              <a:t> </a:t>
            </a:r>
            <a:r>
              <a:rPr lang="en-US" sz="2800" dirty="0" err="1">
                <a:solidFill>
                  <a:schemeClr val="tx1">
                    <a:lumMod val="95000"/>
                    <a:lumOff val="5000"/>
                  </a:schemeClr>
                </a:solidFill>
              </a:rPr>
              <a:t>càng</a:t>
            </a:r>
            <a:r>
              <a:rPr lang="en-US" sz="2800" dirty="0">
                <a:solidFill>
                  <a:schemeClr val="tx1">
                    <a:lumMod val="95000"/>
                    <a:lumOff val="5000"/>
                  </a:schemeClr>
                </a:solidFill>
              </a:rPr>
              <a:t> </a:t>
            </a:r>
            <a:r>
              <a:rPr lang="en-US" sz="2800" dirty="0" err="1">
                <a:solidFill>
                  <a:schemeClr val="tx1">
                    <a:lumMod val="95000"/>
                    <a:lumOff val="5000"/>
                  </a:schemeClr>
                </a:solidFill>
              </a:rPr>
              <a:t>tăng</a:t>
            </a:r>
            <a:r>
              <a:rPr lang="en-US" sz="2800" dirty="0">
                <a:solidFill>
                  <a:schemeClr val="tx1">
                    <a:lumMod val="95000"/>
                    <a:lumOff val="5000"/>
                  </a:schemeClr>
                </a:solidFill>
              </a:rPr>
              <a:t>, </a:t>
            </a:r>
            <a:r>
              <a:rPr lang="en-US" sz="2800" dirty="0" err="1">
                <a:solidFill>
                  <a:schemeClr val="tx1">
                    <a:lumMod val="95000"/>
                    <a:lumOff val="5000"/>
                  </a:schemeClr>
                </a:solidFill>
              </a:rPr>
              <a:t>nhưng</a:t>
            </a:r>
            <a:r>
              <a:rPr lang="en-US" sz="2800" dirty="0">
                <a:solidFill>
                  <a:schemeClr val="tx1">
                    <a:lumMod val="95000"/>
                    <a:lumOff val="5000"/>
                  </a:schemeClr>
                </a:solidFill>
              </a:rPr>
              <a:t> </a:t>
            </a:r>
            <a:r>
              <a:rPr lang="en-US" sz="2800" dirty="0" err="1">
                <a:solidFill>
                  <a:schemeClr val="tx1">
                    <a:lumMod val="95000"/>
                    <a:lumOff val="5000"/>
                  </a:schemeClr>
                </a:solidFill>
              </a:rPr>
              <a:t>tối</a:t>
            </a:r>
            <a:r>
              <a:rPr lang="en-US" sz="2800" dirty="0">
                <a:solidFill>
                  <a:schemeClr val="tx1">
                    <a:lumMod val="95000"/>
                    <a:lumOff val="5000"/>
                  </a:schemeClr>
                </a:solidFill>
              </a:rPr>
              <a:t> </a:t>
            </a:r>
            <a:r>
              <a:rPr lang="en-US" sz="2800" dirty="0" err="1">
                <a:solidFill>
                  <a:schemeClr val="tx1">
                    <a:lumMod val="95000"/>
                    <a:lumOff val="5000"/>
                  </a:schemeClr>
                </a:solidFill>
              </a:rPr>
              <a:t>đa</a:t>
            </a:r>
            <a:r>
              <a:rPr lang="en-US" sz="2800" dirty="0">
                <a:solidFill>
                  <a:schemeClr val="tx1">
                    <a:lumMod val="95000"/>
                    <a:lumOff val="5000"/>
                  </a:schemeClr>
                </a:solidFill>
              </a:rPr>
              <a:t> </a:t>
            </a:r>
            <a:r>
              <a:rPr lang="en-US" sz="2800" dirty="0" err="1">
                <a:solidFill>
                  <a:schemeClr val="tx1">
                    <a:lumMod val="95000"/>
                    <a:lumOff val="5000"/>
                  </a:schemeClr>
                </a:solidFill>
              </a:rPr>
              <a:t>không</a:t>
            </a:r>
            <a:r>
              <a:rPr lang="en-US" sz="2800" dirty="0">
                <a:solidFill>
                  <a:schemeClr val="tx1">
                    <a:lumMod val="95000"/>
                    <a:lumOff val="5000"/>
                  </a:schemeClr>
                </a:solidFill>
              </a:rPr>
              <a:t> </a:t>
            </a:r>
            <a:r>
              <a:rPr lang="en-US" sz="2800" dirty="0" err="1">
                <a:solidFill>
                  <a:schemeClr val="tx1">
                    <a:lumMod val="95000"/>
                    <a:lumOff val="5000"/>
                  </a:schemeClr>
                </a:solidFill>
              </a:rPr>
              <a:t>quá</a:t>
            </a:r>
            <a:r>
              <a:rPr lang="en-US" sz="2800" dirty="0">
                <a:solidFill>
                  <a:schemeClr val="tx1">
                    <a:lumMod val="95000"/>
                    <a:lumOff val="5000"/>
                  </a:schemeClr>
                </a:solidFill>
              </a:rPr>
              <a:t> 1000</a:t>
            </a:r>
            <a:r>
              <a:rPr lang="en-US" sz="2800" baseline="30000" dirty="0">
                <a:solidFill>
                  <a:schemeClr val="tx1">
                    <a:lumMod val="95000"/>
                    <a:lumOff val="5000"/>
                  </a:schemeClr>
                </a:solidFill>
              </a:rPr>
              <a:t>0</a:t>
            </a:r>
            <a:r>
              <a:rPr lang="en-US" sz="2800" dirty="0">
                <a:solidFill>
                  <a:schemeClr val="tx1">
                    <a:lumMod val="95000"/>
                    <a:lumOff val="5000"/>
                  </a:schemeClr>
                </a:solidFill>
              </a:rPr>
              <a:t> C </a:t>
            </a:r>
            <a:r>
              <a:rPr lang="en-US" sz="2800" dirty="0" err="1">
                <a:solidFill>
                  <a:schemeClr val="tx1">
                    <a:lumMod val="95000"/>
                    <a:lumOff val="5000"/>
                  </a:schemeClr>
                </a:solidFill>
              </a:rPr>
              <a:t>là</a:t>
            </a:r>
            <a:r>
              <a:rPr lang="en-US" sz="2800" dirty="0">
                <a:solidFill>
                  <a:schemeClr val="tx1">
                    <a:lumMod val="95000"/>
                    <a:lumOff val="5000"/>
                  </a:schemeClr>
                </a:solidFill>
              </a:rPr>
              <a:t> </a:t>
            </a:r>
            <a:r>
              <a:rPr lang="en-US" sz="2800" dirty="0" err="1">
                <a:solidFill>
                  <a:schemeClr val="tx1">
                    <a:lumMod val="95000"/>
                    <a:lumOff val="5000"/>
                  </a:schemeClr>
                </a:solidFill>
              </a:rPr>
              <a:t>đặc</a:t>
            </a:r>
            <a:r>
              <a:rPr lang="en-US" sz="2800" dirty="0">
                <a:solidFill>
                  <a:schemeClr val="tx1">
                    <a:lumMod val="95000"/>
                    <a:lumOff val="5000"/>
                  </a:schemeClr>
                </a:solidFill>
              </a:rPr>
              <a:t> </a:t>
            </a:r>
            <a:r>
              <a:rPr lang="en-US" sz="2800" dirty="0" err="1">
                <a:solidFill>
                  <a:schemeClr val="tx1">
                    <a:lumMod val="95000"/>
                    <a:lumOff val="5000"/>
                  </a:schemeClr>
                </a:solidFill>
              </a:rPr>
              <a:t>điểm</a:t>
            </a:r>
            <a:r>
              <a:rPr lang="en-US" sz="2800" dirty="0">
                <a:solidFill>
                  <a:schemeClr val="tx1">
                    <a:lumMod val="95000"/>
                    <a:lumOff val="5000"/>
                  </a:schemeClr>
                </a:solidFill>
              </a:rPr>
              <a:t> </a:t>
            </a:r>
            <a:r>
              <a:rPr lang="en-US" sz="2800" dirty="0" err="1">
                <a:solidFill>
                  <a:schemeClr val="tx1">
                    <a:lumMod val="95000"/>
                    <a:lumOff val="5000"/>
                  </a:schemeClr>
                </a:solidFill>
              </a:rPr>
              <a:t>của</a:t>
            </a:r>
            <a:r>
              <a:rPr lang="en-US" sz="2800" dirty="0">
                <a:solidFill>
                  <a:schemeClr val="tx1">
                    <a:lumMod val="95000"/>
                    <a:lumOff val="5000"/>
                  </a:schemeClr>
                </a:solidFill>
              </a:rPr>
              <a:t> </a:t>
            </a:r>
            <a:r>
              <a:rPr lang="en-US" sz="2800" dirty="0" err="1">
                <a:solidFill>
                  <a:schemeClr val="tx1">
                    <a:lumMod val="95000"/>
                    <a:lumOff val="5000"/>
                  </a:schemeClr>
                </a:solidFill>
              </a:rPr>
              <a:t>lớp</a:t>
            </a:r>
            <a:r>
              <a:rPr lang="en-US" sz="2800" dirty="0">
                <a:solidFill>
                  <a:schemeClr val="tx1">
                    <a:lumMod val="95000"/>
                    <a:lumOff val="5000"/>
                  </a:schemeClr>
                </a:solidFill>
              </a:rPr>
              <a:t>.</a:t>
            </a:r>
          </a:p>
          <a:p>
            <a:pPr marL="514350" indent="-514350">
              <a:buAutoNum type="alphaUcPeriod"/>
            </a:pPr>
            <a:r>
              <a:rPr lang="en-US" sz="2800" dirty="0" err="1">
                <a:solidFill>
                  <a:schemeClr val="tx1">
                    <a:lumMod val="95000"/>
                    <a:lumOff val="5000"/>
                  </a:schemeClr>
                </a:solidFill>
              </a:rPr>
              <a:t>Vỏ</a:t>
            </a:r>
            <a:r>
              <a:rPr lang="en-US" sz="2800" dirty="0">
                <a:solidFill>
                  <a:schemeClr val="tx1">
                    <a:lumMod val="95000"/>
                    <a:lumOff val="5000"/>
                  </a:schemeClr>
                </a:solidFill>
              </a:rPr>
              <a:t> </a:t>
            </a:r>
            <a:r>
              <a:rPr lang="en-US" sz="2800" dirty="0" err="1">
                <a:solidFill>
                  <a:schemeClr val="tx1">
                    <a:lumMod val="95000"/>
                    <a:lumOff val="5000"/>
                  </a:schemeClr>
                </a:solidFill>
              </a:rPr>
              <a:t>Trái</a:t>
            </a:r>
            <a:r>
              <a:rPr lang="en-US" sz="2800" dirty="0">
                <a:solidFill>
                  <a:schemeClr val="tx1">
                    <a:lumMod val="95000"/>
                    <a:lumOff val="5000"/>
                  </a:schemeClr>
                </a:solidFill>
              </a:rPr>
              <a:t> </a:t>
            </a:r>
            <a:r>
              <a:rPr lang="en-US" sz="2800" dirty="0" err="1">
                <a:solidFill>
                  <a:schemeClr val="tx1">
                    <a:lumMod val="95000"/>
                    <a:lumOff val="5000"/>
                  </a:schemeClr>
                </a:solidFill>
              </a:rPr>
              <a:t>Đất</a:t>
            </a:r>
            <a:endParaRPr lang="en-US" sz="2800" dirty="0">
              <a:solidFill>
                <a:schemeClr val="tx1">
                  <a:lumMod val="95000"/>
                  <a:lumOff val="5000"/>
                </a:schemeClr>
              </a:solidFill>
            </a:endParaRPr>
          </a:p>
          <a:p>
            <a:pPr marL="514350" indent="-514350">
              <a:buAutoNum type="alphaUcPeriod"/>
            </a:pPr>
            <a:r>
              <a:rPr lang="en-US" sz="2800" dirty="0" err="1">
                <a:solidFill>
                  <a:schemeClr val="tx1">
                    <a:lumMod val="95000"/>
                    <a:lumOff val="5000"/>
                  </a:schemeClr>
                </a:solidFill>
              </a:rPr>
              <a:t>Nhân</a:t>
            </a:r>
            <a:r>
              <a:rPr lang="en-US" sz="2800" dirty="0">
                <a:solidFill>
                  <a:schemeClr val="tx1">
                    <a:lumMod val="95000"/>
                    <a:lumOff val="5000"/>
                  </a:schemeClr>
                </a:solidFill>
              </a:rPr>
              <a:t> </a:t>
            </a:r>
            <a:r>
              <a:rPr lang="en-US" sz="2800" dirty="0" err="1">
                <a:solidFill>
                  <a:schemeClr val="tx1">
                    <a:lumMod val="95000"/>
                    <a:lumOff val="5000"/>
                  </a:schemeClr>
                </a:solidFill>
              </a:rPr>
              <a:t>Trái</a:t>
            </a:r>
            <a:r>
              <a:rPr lang="en-US" sz="2800" dirty="0">
                <a:solidFill>
                  <a:schemeClr val="tx1">
                    <a:lumMod val="95000"/>
                    <a:lumOff val="5000"/>
                  </a:schemeClr>
                </a:solidFill>
              </a:rPr>
              <a:t> </a:t>
            </a:r>
            <a:r>
              <a:rPr lang="en-US" sz="2800" dirty="0" err="1">
                <a:solidFill>
                  <a:schemeClr val="tx1">
                    <a:lumMod val="95000"/>
                    <a:lumOff val="5000"/>
                  </a:schemeClr>
                </a:solidFill>
              </a:rPr>
              <a:t>đất</a:t>
            </a:r>
            <a:endParaRPr lang="en-US" sz="2800" dirty="0">
              <a:solidFill>
                <a:schemeClr val="tx1">
                  <a:lumMod val="95000"/>
                  <a:lumOff val="5000"/>
                </a:schemeClr>
              </a:solidFill>
            </a:endParaRPr>
          </a:p>
          <a:p>
            <a:pPr marL="514350" indent="-514350">
              <a:buAutoNum type="alphaUcPeriod"/>
            </a:pPr>
            <a:r>
              <a:rPr lang="en-US" sz="2800" dirty="0" err="1">
                <a:solidFill>
                  <a:schemeClr val="tx1">
                    <a:lumMod val="95000"/>
                    <a:lumOff val="5000"/>
                  </a:schemeClr>
                </a:solidFill>
              </a:rPr>
              <a:t>Lớp</a:t>
            </a:r>
            <a:r>
              <a:rPr lang="en-US" sz="2800" dirty="0">
                <a:solidFill>
                  <a:schemeClr val="tx1">
                    <a:lumMod val="95000"/>
                    <a:lumOff val="5000"/>
                  </a:schemeClr>
                </a:solidFill>
              </a:rPr>
              <a:t> Man </a:t>
            </a:r>
            <a:r>
              <a:rPr lang="en-US" sz="2800" dirty="0" err="1">
                <a:solidFill>
                  <a:schemeClr val="tx1">
                    <a:lumMod val="95000"/>
                    <a:lumOff val="5000"/>
                  </a:schemeClr>
                </a:solidFill>
              </a:rPr>
              <a:t>ti</a:t>
            </a:r>
            <a:endParaRPr lang="en-US" sz="2800" dirty="0">
              <a:solidFill>
                <a:schemeClr val="tx1">
                  <a:lumMod val="95000"/>
                  <a:lumOff val="5000"/>
                </a:schemeClr>
              </a:solidFill>
            </a:endParaRPr>
          </a:p>
        </p:txBody>
      </p:sp>
      <p:sp>
        <p:nvSpPr>
          <p:cNvPr id="4" name="Oval 3"/>
          <p:cNvSpPr/>
          <p:nvPr/>
        </p:nvSpPr>
        <p:spPr>
          <a:xfrm>
            <a:off x="2711624" y="2896200"/>
            <a:ext cx="432048" cy="5760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664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1341" y="188640"/>
            <a:ext cx="3301673" cy="923330"/>
          </a:xfrm>
          <a:prstGeom prst="rect">
            <a:avLst/>
          </a:prstGeom>
          <a:solidFill>
            <a:schemeClr val="accent6">
              <a:lumMod val="50000"/>
            </a:schemeClr>
          </a:solid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LUYỆN TẬP</a:t>
            </a:r>
          </a:p>
        </p:txBody>
      </p:sp>
      <p:sp>
        <p:nvSpPr>
          <p:cNvPr id="3" name="TextBox 2"/>
          <p:cNvSpPr txBox="1"/>
          <p:nvPr/>
        </p:nvSpPr>
        <p:spPr>
          <a:xfrm>
            <a:off x="2711624" y="2060849"/>
            <a:ext cx="7560840" cy="2246769"/>
          </a:xfrm>
          <a:prstGeom prst="rect">
            <a:avLst/>
          </a:prstGeom>
          <a:noFill/>
        </p:spPr>
        <p:txBody>
          <a:bodyPr wrap="square" rtlCol="0">
            <a:spAutoFit/>
          </a:bodyPr>
          <a:lstStyle/>
          <a:p>
            <a:r>
              <a:rPr lang="en-US" sz="2800" dirty="0" err="1">
                <a:solidFill>
                  <a:schemeClr val="tx1">
                    <a:lumMod val="95000"/>
                    <a:lumOff val="5000"/>
                  </a:schemeClr>
                </a:solidFill>
              </a:rPr>
              <a:t>Câu</a:t>
            </a:r>
            <a:r>
              <a:rPr lang="en-US" sz="2800" dirty="0">
                <a:solidFill>
                  <a:schemeClr val="tx1">
                    <a:lumMod val="95000"/>
                    <a:lumOff val="5000"/>
                  </a:schemeClr>
                </a:solidFill>
              </a:rPr>
              <a:t> 2. </a:t>
            </a:r>
            <a:r>
              <a:rPr lang="en-US" sz="2800" dirty="0" err="1">
                <a:solidFill>
                  <a:schemeClr val="tx1">
                    <a:lumMod val="95000"/>
                    <a:lumOff val="5000"/>
                  </a:schemeClr>
                </a:solidFill>
              </a:rPr>
              <a:t>Việt</a:t>
            </a:r>
            <a:r>
              <a:rPr lang="en-US" sz="2800" dirty="0">
                <a:solidFill>
                  <a:schemeClr val="tx1">
                    <a:lumMod val="95000"/>
                    <a:lumOff val="5000"/>
                  </a:schemeClr>
                </a:solidFill>
              </a:rPr>
              <a:t> Nam </a:t>
            </a:r>
            <a:r>
              <a:rPr lang="en-US" sz="2800" dirty="0" err="1">
                <a:solidFill>
                  <a:schemeClr val="tx1">
                    <a:lumMod val="95000"/>
                    <a:lumOff val="5000"/>
                  </a:schemeClr>
                </a:solidFill>
              </a:rPr>
              <a:t>nằm</a:t>
            </a:r>
            <a:r>
              <a:rPr lang="en-US" sz="2800" dirty="0">
                <a:solidFill>
                  <a:schemeClr val="tx1">
                    <a:lumMod val="95000"/>
                    <a:lumOff val="5000"/>
                  </a:schemeClr>
                </a:solidFill>
              </a:rPr>
              <a:t> </a:t>
            </a:r>
            <a:r>
              <a:rPr lang="en-US" sz="2800" dirty="0" err="1">
                <a:solidFill>
                  <a:schemeClr val="tx1">
                    <a:lumMod val="95000"/>
                    <a:lumOff val="5000"/>
                  </a:schemeClr>
                </a:solidFill>
              </a:rPr>
              <a:t>trong</a:t>
            </a:r>
            <a:r>
              <a:rPr lang="en-US" sz="2800" dirty="0">
                <a:solidFill>
                  <a:schemeClr val="tx1">
                    <a:lumMod val="95000"/>
                    <a:lumOff val="5000"/>
                  </a:schemeClr>
                </a:solidFill>
              </a:rPr>
              <a:t> </a:t>
            </a:r>
            <a:r>
              <a:rPr lang="en-US" sz="2800" dirty="0" err="1">
                <a:solidFill>
                  <a:schemeClr val="tx1">
                    <a:lumMod val="95000"/>
                    <a:lumOff val="5000"/>
                  </a:schemeClr>
                </a:solidFill>
              </a:rPr>
              <a:t>mảng</a:t>
            </a:r>
            <a:r>
              <a:rPr lang="en-US" sz="2800" dirty="0">
                <a:solidFill>
                  <a:schemeClr val="tx1">
                    <a:lumMod val="95000"/>
                    <a:lumOff val="5000"/>
                  </a:schemeClr>
                </a:solidFill>
              </a:rPr>
              <a:t> </a:t>
            </a:r>
            <a:r>
              <a:rPr lang="en-US" sz="2800" dirty="0" err="1">
                <a:solidFill>
                  <a:schemeClr val="tx1">
                    <a:lumMod val="95000"/>
                    <a:lumOff val="5000"/>
                  </a:schemeClr>
                </a:solidFill>
              </a:rPr>
              <a:t>kiến</a:t>
            </a:r>
            <a:r>
              <a:rPr lang="en-US" sz="2800" dirty="0">
                <a:solidFill>
                  <a:schemeClr val="tx1">
                    <a:lumMod val="95000"/>
                    <a:lumOff val="5000"/>
                  </a:schemeClr>
                </a:solidFill>
              </a:rPr>
              <a:t> </a:t>
            </a:r>
            <a:r>
              <a:rPr lang="en-US" sz="2800" dirty="0" err="1">
                <a:solidFill>
                  <a:schemeClr val="tx1">
                    <a:lumMod val="95000"/>
                    <a:lumOff val="5000"/>
                  </a:schemeClr>
                </a:solidFill>
              </a:rPr>
              <a:t>tạo</a:t>
            </a:r>
            <a:r>
              <a:rPr lang="en-US" sz="2800" dirty="0">
                <a:solidFill>
                  <a:schemeClr val="tx1">
                    <a:lumMod val="95000"/>
                    <a:lumOff val="5000"/>
                  </a:schemeClr>
                </a:solidFill>
              </a:rPr>
              <a:t> </a:t>
            </a:r>
            <a:r>
              <a:rPr lang="en-US" sz="2800" dirty="0" err="1">
                <a:solidFill>
                  <a:schemeClr val="tx1">
                    <a:lumMod val="95000"/>
                    <a:lumOff val="5000"/>
                  </a:schemeClr>
                </a:solidFill>
              </a:rPr>
              <a:t>nào</a:t>
            </a:r>
            <a:r>
              <a:rPr lang="en-US" sz="2800" dirty="0">
                <a:solidFill>
                  <a:schemeClr val="tx1">
                    <a:lumMod val="95000"/>
                    <a:lumOff val="5000"/>
                  </a:schemeClr>
                </a:solidFill>
              </a:rPr>
              <a:t>?</a:t>
            </a:r>
          </a:p>
          <a:p>
            <a:pPr marL="342900" indent="-342900">
              <a:buAutoNum type="alphaUcPeriod"/>
            </a:pPr>
            <a:r>
              <a:rPr lang="en-US" sz="2800" dirty="0">
                <a:solidFill>
                  <a:schemeClr val="tx1">
                    <a:lumMod val="95000"/>
                    <a:lumOff val="5000"/>
                  </a:schemeClr>
                </a:solidFill>
              </a:rPr>
              <a:t>Á- </a:t>
            </a:r>
            <a:r>
              <a:rPr lang="en-US" sz="2800" dirty="0" err="1">
                <a:solidFill>
                  <a:schemeClr val="tx1">
                    <a:lumMod val="95000"/>
                    <a:lumOff val="5000"/>
                  </a:schemeClr>
                </a:solidFill>
              </a:rPr>
              <a:t>Âu</a:t>
            </a:r>
            <a:r>
              <a:rPr lang="en-US" sz="2800" dirty="0">
                <a:solidFill>
                  <a:schemeClr val="tx1">
                    <a:lumMod val="95000"/>
                    <a:lumOff val="5000"/>
                  </a:schemeClr>
                </a:solidFill>
              </a:rPr>
              <a:t>.</a:t>
            </a:r>
          </a:p>
          <a:p>
            <a:pPr marL="342900" indent="-342900">
              <a:buAutoNum type="alphaUcPeriod"/>
            </a:pPr>
            <a:r>
              <a:rPr lang="en-US" sz="2800" dirty="0" err="1">
                <a:solidFill>
                  <a:schemeClr val="tx1">
                    <a:lumMod val="95000"/>
                    <a:lumOff val="5000"/>
                  </a:schemeClr>
                </a:solidFill>
              </a:rPr>
              <a:t>Ấn</a:t>
            </a:r>
            <a:r>
              <a:rPr lang="en-US" sz="2800" dirty="0">
                <a:solidFill>
                  <a:schemeClr val="tx1">
                    <a:lumMod val="95000"/>
                    <a:lumOff val="5000"/>
                  </a:schemeClr>
                </a:solidFill>
              </a:rPr>
              <a:t> </a:t>
            </a:r>
            <a:r>
              <a:rPr lang="en-US" sz="2800" dirty="0" err="1">
                <a:solidFill>
                  <a:schemeClr val="tx1">
                    <a:lumMod val="95000"/>
                    <a:lumOff val="5000"/>
                  </a:schemeClr>
                </a:solidFill>
              </a:rPr>
              <a:t>Độ</a:t>
            </a:r>
            <a:endParaRPr lang="en-US" sz="2800" dirty="0">
              <a:solidFill>
                <a:schemeClr val="tx1">
                  <a:lumMod val="95000"/>
                  <a:lumOff val="5000"/>
                </a:schemeClr>
              </a:solidFill>
            </a:endParaRPr>
          </a:p>
          <a:p>
            <a:pPr marL="342900" indent="-342900">
              <a:buAutoNum type="alphaUcPeriod"/>
            </a:pPr>
            <a:r>
              <a:rPr lang="en-US" sz="2800" dirty="0" err="1">
                <a:solidFill>
                  <a:schemeClr val="tx1">
                    <a:lumMod val="95000"/>
                    <a:lumOff val="5000"/>
                  </a:schemeClr>
                </a:solidFill>
              </a:rPr>
              <a:t>Thái</a:t>
            </a:r>
            <a:r>
              <a:rPr lang="en-US" sz="2800" dirty="0">
                <a:solidFill>
                  <a:schemeClr val="tx1">
                    <a:lumMod val="95000"/>
                    <a:lumOff val="5000"/>
                  </a:schemeClr>
                </a:solidFill>
              </a:rPr>
              <a:t> </a:t>
            </a:r>
            <a:r>
              <a:rPr lang="en-US" sz="2800" dirty="0" err="1">
                <a:solidFill>
                  <a:schemeClr val="tx1">
                    <a:lumMod val="95000"/>
                    <a:lumOff val="5000"/>
                  </a:schemeClr>
                </a:solidFill>
              </a:rPr>
              <a:t>Bình</a:t>
            </a:r>
            <a:r>
              <a:rPr lang="en-US" sz="2800" dirty="0">
                <a:solidFill>
                  <a:schemeClr val="tx1">
                    <a:lumMod val="95000"/>
                    <a:lumOff val="5000"/>
                  </a:schemeClr>
                </a:solidFill>
              </a:rPr>
              <a:t> </a:t>
            </a:r>
            <a:r>
              <a:rPr lang="en-US" sz="2800" dirty="0" err="1">
                <a:solidFill>
                  <a:schemeClr val="tx1">
                    <a:lumMod val="95000"/>
                    <a:lumOff val="5000"/>
                  </a:schemeClr>
                </a:solidFill>
              </a:rPr>
              <a:t>Dương</a:t>
            </a:r>
            <a:endParaRPr lang="en-US" sz="2800" dirty="0">
              <a:solidFill>
                <a:schemeClr val="tx1">
                  <a:lumMod val="95000"/>
                  <a:lumOff val="5000"/>
                </a:schemeClr>
              </a:solidFill>
            </a:endParaRPr>
          </a:p>
          <a:p>
            <a:pPr marL="342900" indent="-342900">
              <a:buAutoNum type="alphaUcPeriod"/>
            </a:pPr>
            <a:r>
              <a:rPr lang="en-US" sz="2800" dirty="0" err="1">
                <a:solidFill>
                  <a:schemeClr val="tx1">
                    <a:lumMod val="95000"/>
                    <a:lumOff val="5000"/>
                  </a:schemeClr>
                </a:solidFill>
              </a:rPr>
              <a:t>Bắc</a:t>
            </a:r>
            <a:r>
              <a:rPr lang="en-US" sz="2800" dirty="0">
                <a:solidFill>
                  <a:schemeClr val="tx1">
                    <a:lumMod val="95000"/>
                    <a:lumOff val="5000"/>
                  </a:schemeClr>
                </a:solidFill>
              </a:rPr>
              <a:t> </a:t>
            </a:r>
            <a:r>
              <a:rPr lang="en-US" sz="2800" dirty="0" err="1">
                <a:solidFill>
                  <a:schemeClr val="tx1">
                    <a:lumMod val="95000"/>
                    <a:lumOff val="5000"/>
                  </a:schemeClr>
                </a:solidFill>
              </a:rPr>
              <a:t>Mỹ</a:t>
            </a:r>
            <a:r>
              <a:rPr lang="en-US" sz="2800" dirty="0">
                <a:solidFill>
                  <a:schemeClr val="tx1">
                    <a:lumMod val="95000"/>
                    <a:lumOff val="5000"/>
                  </a:schemeClr>
                </a:solidFill>
              </a:rPr>
              <a:t>.</a:t>
            </a:r>
          </a:p>
        </p:txBody>
      </p:sp>
      <p:sp>
        <p:nvSpPr>
          <p:cNvPr id="4" name="Oval 3"/>
          <p:cNvSpPr/>
          <p:nvPr/>
        </p:nvSpPr>
        <p:spPr>
          <a:xfrm>
            <a:off x="2653226" y="2420888"/>
            <a:ext cx="432048" cy="5760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318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0AA7A9-FF87-407C-BCC0-7F102C363E88}"/>
              </a:ext>
            </a:extLst>
          </p:cNvPr>
          <p:cNvSpPr txBox="1"/>
          <p:nvPr/>
        </p:nvSpPr>
        <p:spPr>
          <a:xfrm>
            <a:off x="3359697" y="996173"/>
            <a:ext cx="5019261" cy="646331"/>
          </a:xfrm>
          <a:prstGeom prst="rect">
            <a:avLst/>
          </a:prstGeom>
          <a:solidFill>
            <a:schemeClr val="bg1"/>
          </a:solid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Đây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hiện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tượng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gì</a:t>
            </a:r>
            <a:r>
              <a:rPr lang="en-US" sz="3600" dirty="0">
                <a:solidFill>
                  <a:srgbClr val="FF0000"/>
                </a:solidFill>
                <a:latin typeface="Times New Roman" panose="02020603050405020304" pitchFamily="18" charset="0"/>
                <a:cs typeface="Times New Roman" panose="02020603050405020304" pitchFamily="18" charset="0"/>
              </a:rPr>
              <a:t>?</a:t>
            </a:r>
          </a:p>
        </p:txBody>
      </p:sp>
      <p:sp>
        <p:nvSpPr>
          <p:cNvPr id="7" name="Rounded Rectangle 19">
            <a:extLst>
              <a:ext uri="{FF2B5EF4-FFF2-40B4-BE49-F238E27FC236}">
                <a16:creationId xmlns:a16="http://schemas.microsoft.com/office/drawing/2014/main" id="{01D2B95E-C709-4DE1-B4E9-7ECAC2012F25}"/>
              </a:ext>
            </a:extLst>
          </p:cNvPr>
          <p:cNvSpPr/>
          <p:nvPr/>
        </p:nvSpPr>
        <p:spPr>
          <a:xfrm>
            <a:off x="2855707" y="5733352"/>
            <a:ext cx="1853851" cy="673355"/>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eaLnBrk="0" fontAlgn="base" hangingPunct="0">
              <a:spcBef>
                <a:spcPct val="0"/>
              </a:spcBef>
              <a:spcAft>
                <a:spcPct val="0"/>
              </a:spcAft>
              <a:defRPr/>
            </a:pPr>
            <a:r>
              <a:rPr lang="en-US" sz="2400" kern="0" dirty="0" err="1">
                <a:solidFill>
                  <a:srgbClr val="0000FF"/>
                </a:solidFill>
                <a:latin typeface="Times New Roman" panose="02020603050405020304" pitchFamily="18" charset="0"/>
                <a:cs typeface="Times New Roman" panose="02020603050405020304" pitchFamily="18" charset="0"/>
              </a:rPr>
              <a:t>Động</a:t>
            </a:r>
            <a:r>
              <a:rPr lang="en-US" sz="2400" kern="0" dirty="0">
                <a:solidFill>
                  <a:srgbClr val="0000FF"/>
                </a:solidFill>
                <a:latin typeface="Times New Roman" panose="02020603050405020304" pitchFamily="18" charset="0"/>
                <a:cs typeface="Times New Roman" panose="02020603050405020304" pitchFamily="18" charset="0"/>
              </a:rPr>
              <a:t> </a:t>
            </a:r>
            <a:r>
              <a:rPr lang="en-US" sz="2400" kern="0" dirty="0" err="1">
                <a:solidFill>
                  <a:srgbClr val="0000FF"/>
                </a:solidFill>
                <a:latin typeface="Times New Roman" panose="02020603050405020304" pitchFamily="18" charset="0"/>
                <a:cs typeface="Times New Roman" panose="02020603050405020304" pitchFamily="18" charset="0"/>
              </a:rPr>
              <a:t>đất</a:t>
            </a:r>
            <a:endParaRPr lang="vi-VN" sz="2400" kern="0" dirty="0">
              <a:solidFill>
                <a:srgbClr val="0000FF"/>
              </a:solidFill>
              <a:latin typeface="Times New Roman" panose="02020603050405020304" pitchFamily="18" charset="0"/>
              <a:cs typeface="Times New Roman" panose="02020603050405020304" pitchFamily="18" charset="0"/>
            </a:endParaRPr>
          </a:p>
        </p:txBody>
      </p:sp>
      <p:sp>
        <p:nvSpPr>
          <p:cNvPr id="8" name="Rounded Rectangle 19">
            <a:extLst>
              <a:ext uri="{FF2B5EF4-FFF2-40B4-BE49-F238E27FC236}">
                <a16:creationId xmlns:a16="http://schemas.microsoft.com/office/drawing/2014/main" id="{99706C73-9527-4C28-9DF6-BAD04671B5C6}"/>
              </a:ext>
            </a:extLst>
          </p:cNvPr>
          <p:cNvSpPr/>
          <p:nvPr/>
        </p:nvSpPr>
        <p:spPr>
          <a:xfrm>
            <a:off x="7482510" y="5733352"/>
            <a:ext cx="1319646" cy="673355"/>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eaLnBrk="0" fontAlgn="base" hangingPunct="0">
              <a:spcBef>
                <a:spcPct val="0"/>
              </a:spcBef>
              <a:spcAft>
                <a:spcPct val="0"/>
              </a:spcAft>
              <a:defRPr/>
            </a:pPr>
            <a:r>
              <a:rPr lang="en-US" sz="2400" kern="0" dirty="0" err="1">
                <a:solidFill>
                  <a:srgbClr val="0000FF"/>
                </a:solidFill>
                <a:latin typeface="Times New Roman" panose="02020603050405020304" pitchFamily="18" charset="0"/>
                <a:cs typeface="Times New Roman" panose="02020603050405020304" pitchFamily="18" charset="0"/>
              </a:rPr>
              <a:t>Núi</a:t>
            </a:r>
            <a:r>
              <a:rPr lang="en-US" sz="2400" kern="0" dirty="0">
                <a:solidFill>
                  <a:srgbClr val="0000FF"/>
                </a:solidFill>
                <a:latin typeface="Times New Roman" panose="02020603050405020304" pitchFamily="18" charset="0"/>
                <a:cs typeface="Times New Roman" panose="02020603050405020304" pitchFamily="18" charset="0"/>
              </a:rPr>
              <a:t> </a:t>
            </a:r>
            <a:r>
              <a:rPr lang="en-US" sz="2400" kern="0" dirty="0" err="1">
                <a:solidFill>
                  <a:srgbClr val="0000FF"/>
                </a:solidFill>
                <a:latin typeface="Times New Roman" panose="02020603050405020304" pitchFamily="18" charset="0"/>
                <a:cs typeface="Times New Roman" panose="02020603050405020304" pitchFamily="18" charset="0"/>
              </a:rPr>
              <a:t>lửa</a:t>
            </a:r>
            <a:endParaRPr lang="vi-VN" sz="2400" kern="0" dirty="0">
              <a:solidFill>
                <a:srgbClr val="0000FF"/>
              </a:solidFill>
              <a:latin typeface="Times New Roman" panose="02020603050405020304" pitchFamily="18" charset="0"/>
              <a:cs typeface="Times New Roman" panose="02020603050405020304" pitchFamily="18" charset="0"/>
            </a:endParaRPr>
          </a:p>
        </p:txBody>
      </p:sp>
      <p:pic>
        <p:nvPicPr>
          <p:cNvPr id="9" name="Picture 8" descr="Hình ảnh Dấu Hiệu An Toàn động đất Cho Nhà Tròn, Tròn, Sự An Toàn, Logo  miễn phí tải tập tin PNG PSDComment và Vector"/>
          <p:cNvPicPr/>
          <p:nvPr/>
        </p:nvPicPr>
        <p:blipFill>
          <a:blip r:embed="rId2">
            <a:extLst>
              <a:ext uri="{28A0092B-C50C-407E-A947-70E740481C1C}">
                <a14:useLocalDpi xmlns:a14="http://schemas.microsoft.com/office/drawing/2010/main" val="0"/>
              </a:ext>
            </a:extLst>
          </a:blip>
          <a:srcRect/>
          <a:stretch>
            <a:fillRect/>
          </a:stretch>
        </p:blipFill>
        <p:spPr bwMode="auto">
          <a:xfrm>
            <a:off x="2552700" y="1988841"/>
            <a:ext cx="3111252" cy="3616923"/>
          </a:xfrm>
          <a:prstGeom prst="rect">
            <a:avLst/>
          </a:prstGeom>
          <a:noFill/>
          <a:ln>
            <a:noFill/>
          </a:ln>
        </p:spPr>
      </p:pic>
      <p:pic>
        <p:nvPicPr>
          <p:cNvPr id="10" name="Picture 9" descr="Hình ảnh Vẻ đẹp Của Núi Lửa Phun Trào Yếu Tố, Clipart Núi Lửa, Núi Lửa,  Phun Trào Vector và PNG với nền trong suốt để tải xuống miễn phí"/>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3084" y="1844824"/>
            <a:ext cx="3438525" cy="3888432"/>
          </a:xfrm>
          <a:prstGeom prst="rect">
            <a:avLst/>
          </a:prstGeom>
          <a:noFill/>
          <a:ln>
            <a:noFill/>
          </a:ln>
        </p:spPr>
      </p:pic>
    </p:spTree>
    <p:extLst>
      <p:ext uri="{BB962C8B-B14F-4D97-AF65-F5344CB8AC3E}">
        <p14:creationId xmlns:p14="http://schemas.microsoft.com/office/powerpoint/2010/main" val="2556299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1341" y="188640"/>
            <a:ext cx="3301673" cy="923330"/>
          </a:xfrm>
          <a:prstGeom prst="rect">
            <a:avLst/>
          </a:prstGeom>
          <a:solidFill>
            <a:schemeClr val="accent6">
              <a:lumMod val="50000"/>
            </a:schemeClr>
          </a:solid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LUYỆN TẬP</a:t>
            </a:r>
          </a:p>
        </p:txBody>
      </p:sp>
      <p:sp>
        <p:nvSpPr>
          <p:cNvPr id="3" name="TextBox 2"/>
          <p:cNvSpPr txBox="1"/>
          <p:nvPr/>
        </p:nvSpPr>
        <p:spPr>
          <a:xfrm>
            <a:off x="1775520" y="2060849"/>
            <a:ext cx="8136904" cy="2246769"/>
          </a:xfrm>
          <a:prstGeom prst="rect">
            <a:avLst/>
          </a:prstGeom>
          <a:noFill/>
        </p:spPr>
        <p:txBody>
          <a:bodyPr wrap="square" rtlCol="0">
            <a:spAutoFit/>
          </a:bodyPr>
          <a:lstStyle/>
          <a:p>
            <a:r>
              <a:rPr lang="en-US" sz="2800" dirty="0" err="1">
                <a:solidFill>
                  <a:schemeClr val="tx1">
                    <a:lumMod val="95000"/>
                    <a:lumOff val="5000"/>
                  </a:schemeClr>
                </a:solidFill>
              </a:rPr>
              <a:t>Câu</a:t>
            </a:r>
            <a:r>
              <a:rPr lang="en-US" sz="2800" dirty="0">
                <a:solidFill>
                  <a:schemeClr val="tx1">
                    <a:lumMod val="95000"/>
                    <a:lumOff val="5000"/>
                  </a:schemeClr>
                </a:solidFill>
              </a:rPr>
              <a:t> 3. </a:t>
            </a:r>
            <a:r>
              <a:rPr lang="en-US" sz="2800" dirty="0" err="1">
                <a:solidFill>
                  <a:schemeClr val="tx1">
                    <a:lumMod val="95000"/>
                    <a:lumOff val="5000"/>
                  </a:schemeClr>
                </a:solidFill>
              </a:rPr>
              <a:t>Các</a:t>
            </a:r>
            <a:r>
              <a:rPr lang="en-US" sz="2800" dirty="0">
                <a:solidFill>
                  <a:schemeClr val="tx1">
                    <a:lumMod val="95000"/>
                    <a:lumOff val="5000"/>
                  </a:schemeClr>
                </a:solidFill>
              </a:rPr>
              <a:t> </a:t>
            </a:r>
            <a:r>
              <a:rPr lang="en-US" sz="2800" dirty="0" err="1">
                <a:solidFill>
                  <a:schemeClr val="tx1">
                    <a:lumMod val="95000"/>
                    <a:lumOff val="5000"/>
                  </a:schemeClr>
                </a:solidFill>
              </a:rPr>
              <a:t>mảng</a:t>
            </a:r>
            <a:r>
              <a:rPr lang="en-US" sz="2800" dirty="0">
                <a:solidFill>
                  <a:schemeClr val="tx1">
                    <a:lumMod val="95000"/>
                    <a:lumOff val="5000"/>
                  </a:schemeClr>
                </a:solidFill>
              </a:rPr>
              <a:t> </a:t>
            </a:r>
            <a:r>
              <a:rPr lang="en-US" sz="2800" dirty="0" err="1">
                <a:solidFill>
                  <a:schemeClr val="tx1">
                    <a:lumMod val="95000"/>
                    <a:lumOff val="5000"/>
                  </a:schemeClr>
                </a:solidFill>
              </a:rPr>
              <a:t>kiến</a:t>
            </a:r>
            <a:r>
              <a:rPr lang="en-US" sz="2800" dirty="0">
                <a:solidFill>
                  <a:schemeClr val="tx1">
                    <a:lumMod val="95000"/>
                    <a:lumOff val="5000"/>
                  </a:schemeClr>
                </a:solidFill>
              </a:rPr>
              <a:t> </a:t>
            </a:r>
            <a:r>
              <a:rPr lang="en-US" sz="2800" dirty="0" err="1">
                <a:solidFill>
                  <a:schemeClr val="tx1">
                    <a:lumMod val="95000"/>
                    <a:lumOff val="5000"/>
                  </a:schemeClr>
                </a:solidFill>
              </a:rPr>
              <a:t>tạo</a:t>
            </a:r>
            <a:r>
              <a:rPr lang="en-US" sz="2800" dirty="0">
                <a:solidFill>
                  <a:schemeClr val="tx1">
                    <a:lumMod val="95000"/>
                    <a:lumOff val="5000"/>
                  </a:schemeClr>
                </a:solidFill>
              </a:rPr>
              <a:t> </a:t>
            </a:r>
            <a:r>
              <a:rPr lang="en-US" sz="2800" dirty="0" err="1">
                <a:solidFill>
                  <a:schemeClr val="tx1">
                    <a:lumMod val="95000"/>
                    <a:lumOff val="5000"/>
                  </a:schemeClr>
                </a:solidFill>
              </a:rPr>
              <a:t>nào</a:t>
            </a:r>
            <a:r>
              <a:rPr lang="en-US" sz="2800" dirty="0">
                <a:solidFill>
                  <a:schemeClr val="tx1">
                    <a:lumMod val="95000"/>
                    <a:lumOff val="5000"/>
                  </a:schemeClr>
                </a:solidFill>
              </a:rPr>
              <a:t> </a:t>
            </a:r>
            <a:r>
              <a:rPr lang="en-US" sz="2800" dirty="0" err="1">
                <a:solidFill>
                  <a:schemeClr val="tx1">
                    <a:lumMod val="95000"/>
                    <a:lumOff val="5000"/>
                  </a:schemeClr>
                </a:solidFill>
              </a:rPr>
              <a:t>đang</a:t>
            </a:r>
            <a:r>
              <a:rPr lang="en-US" sz="2800" dirty="0">
                <a:solidFill>
                  <a:schemeClr val="tx1">
                    <a:lumMod val="95000"/>
                    <a:lumOff val="5000"/>
                  </a:schemeClr>
                </a:solidFill>
              </a:rPr>
              <a:t> </a:t>
            </a:r>
            <a:r>
              <a:rPr lang="en-US" sz="2800" dirty="0" err="1">
                <a:solidFill>
                  <a:schemeClr val="tx1">
                    <a:lumMod val="95000"/>
                    <a:lumOff val="5000"/>
                  </a:schemeClr>
                </a:solidFill>
              </a:rPr>
              <a:t>xô</a:t>
            </a:r>
            <a:r>
              <a:rPr lang="en-US" sz="2800" dirty="0">
                <a:solidFill>
                  <a:schemeClr val="tx1">
                    <a:lumMod val="95000"/>
                    <a:lumOff val="5000"/>
                  </a:schemeClr>
                </a:solidFill>
              </a:rPr>
              <a:t> </a:t>
            </a:r>
            <a:r>
              <a:rPr lang="en-US" sz="2800" dirty="0" err="1">
                <a:solidFill>
                  <a:schemeClr val="tx1">
                    <a:lumMod val="95000"/>
                    <a:lumOff val="5000"/>
                  </a:schemeClr>
                </a:solidFill>
              </a:rPr>
              <a:t>vào</a:t>
            </a:r>
            <a:r>
              <a:rPr lang="en-US" sz="2800" dirty="0">
                <a:solidFill>
                  <a:schemeClr val="tx1">
                    <a:lumMod val="95000"/>
                    <a:lumOff val="5000"/>
                  </a:schemeClr>
                </a:solidFill>
              </a:rPr>
              <a:t> </a:t>
            </a:r>
            <a:r>
              <a:rPr lang="en-US" sz="2800" dirty="0" err="1">
                <a:solidFill>
                  <a:schemeClr val="tx1">
                    <a:lumMod val="95000"/>
                    <a:lumOff val="5000"/>
                  </a:schemeClr>
                </a:solidFill>
              </a:rPr>
              <a:t>nhau</a:t>
            </a:r>
            <a:r>
              <a:rPr lang="en-US" sz="2800" dirty="0">
                <a:solidFill>
                  <a:schemeClr val="tx1">
                    <a:lumMod val="95000"/>
                    <a:lumOff val="5000"/>
                  </a:schemeClr>
                </a:solidFill>
              </a:rPr>
              <a:t>?</a:t>
            </a:r>
          </a:p>
          <a:p>
            <a:pPr marL="342900" indent="-342900">
              <a:buAutoNum type="alphaUcPeriod"/>
            </a:pPr>
            <a:r>
              <a:rPr lang="en-US" sz="2800" dirty="0">
                <a:solidFill>
                  <a:schemeClr val="tx1">
                    <a:lumMod val="95000"/>
                    <a:lumOff val="5000"/>
                  </a:schemeClr>
                </a:solidFill>
              </a:rPr>
              <a:t>Phi </a:t>
            </a:r>
            <a:r>
              <a:rPr lang="en-US" sz="2800" dirty="0" err="1">
                <a:solidFill>
                  <a:schemeClr val="tx1">
                    <a:lumMod val="95000"/>
                    <a:lumOff val="5000"/>
                  </a:schemeClr>
                </a:solidFill>
              </a:rPr>
              <a:t>và</a:t>
            </a:r>
            <a:r>
              <a:rPr lang="en-US" sz="2800" dirty="0">
                <a:solidFill>
                  <a:schemeClr val="tx1">
                    <a:lumMod val="95000"/>
                    <a:lumOff val="5000"/>
                  </a:schemeClr>
                </a:solidFill>
              </a:rPr>
              <a:t> Á- </a:t>
            </a:r>
            <a:r>
              <a:rPr lang="en-US" sz="2800" dirty="0" err="1">
                <a:solidFill>
                  <a:schemeClr val="tx1">
                    <a:lumMod val="95000"/>
                    <a:lumOff val="5000"/>
                  </a:schemeClr>
                </a:solidFill>
              </a:rPr>
              <a:t>Âu</a:t>
            </a:r>
            <a:r>
              <a:rPr lang="en-US" sz="2800" dirty="0">
                <a:solidFill>
                  <a:schemeClr val="tx1">
                    <a:lumMod val="95000"/>
                    <a:lumOff val="5000"/>
                  </a:schemeClr>
                </a:solidFill>
              </a:rPr>
              <a:t>.</a:t>
            </a:r>
          </a:p>
          <a:p>
            <a:pPr marL="342900" indent="-342900">
              <a:buAutoNum type="alphaUcPeriod"/>
            </a:pPr>
            <a:r>
              <a:rPr lang="en-US" sz="2800" dirty="0" err="1">
                <a:solidFill>
                  <a:schemeClr val="tx1">
                    <a:lumMod val="95000"/>
                    <a:lumOff val="5000"/>
                  </a:schemeClr>
                </a:solidFill>
              </a:rPr>
              <a:t>Ấn</a:t>
            </a:r>
            <a:r>
              <a:rPr lang="en-US" sz="2800" dirty="0">
                <a:solidFill>
                  <a:schemeClr val="tx1">
                    <a:lumMod val="95000"/>
                    <a:lumOff val="5000"/>
                  </a:schemeClr>
                </a:solidFill>
              </a:rPr>
              <a:t> </a:t>
            </a:r>
            <a:r>
              <a:rPr lang="en-US" sz="2800" dirty="0" err="1">
                <a:solidFill>
                  <a:schemeClr val="tx1">
                    <a:lumMod val="95000"/>
                    <a:lumOff val="5000"/>
                  </a:schemeClr>
                </a:solidFill>
              </a:rPr>
              <a:t>Độ</a:t>
            </a:r>
            <a:r>
              <a:rPr lang="en-US" sz="2800" dirty="0">
                <a:solidFill>
                  <a:schemeClr val="tx1">
                    <a:lumMod val="95000"/>
                    <a:lumOff val="5000"/>
                  </a:schemeClr>
                </a:solidFill>
              </a:rPr>
              <a:t> </a:t>
            </a:r>
            <a:r>
              <a:rPr lang="en-US" sz="2800" dirty="0" err="1">
                <a:solidFill>
                  <a:schemeClr val="tx1">
                    <a:lumMod val="95000"/>
                    <a:lumOff val="5000"/>
                  </a:schemeClr>
                </a:solidFill>
              </a:rPr>
              <a:t>và</a:t>
            </a:r>
            <a:r>
              <a:rPr lang="en-US" sz="2800" dirty="0">
                <a:solidFill>
                  <a:schemeClr val="tx1">
                    <a:lumMod val="95000"/>
                    <a:lumOff val="5000"/>
                  </a:schemeClr>
                </a:solidFill>
              </a:rPr>
              <a:t> Nam </a:t>
            </a:r>
            <a:r>
              <a:rPr lang="en-US" sz="2800" dirty="0" err="1">
                <a:solidFill>
                  <a:schemeClr val="tx1">
                    <a:lumMod val="95000"/>
                    <a:lumOff val="5000"/>
                  </a:schemeClr>
                </a:solidFill>
              </a:rPr>
              <a:t>Cực</a:t>
            </a:r>
            <a:endParaRPr lang="en-US" sz="2800" dirty="0">
              <a:solidFill>
                <a:schemeClr val="tx1">
                  <a:lumMod val="95000"/>
                  <a:lumOff val="5000"/>
                </a:schemeClr>
              </a:solidFill>
            </a:endParaRPr>
          </a:p>
          <a:p>
            <a:pPr marL="342900" indent="-342900">
              <a:buAutoNum type="alphaUcPeriod"/>
            </a:pPr>
            <a:r>
              <a:rPr lang="en-US" sz="2800" dirty="0">
                <a:solidFill>
                  <a:schemeClr val="tx1">
                    <a:lumMod val="95000"/>
                    <a:lumOff val="5000"/>
                  </a:schemeClr>
                </a:solidFill>
              </a:rPr>
              <a:t>Phi </a:t>
            </a:r>
            <a:r>
              <a:rPr lang="en-US" sz="2800" dirty="0" err="1">
                <a:solidFill>
                  <a:schemeClr val="tx1">
                    <a:lumMod val="95000"/>
                    <a:lumOff val="5000"/>
                  </a:schemeClr>
                </a:solidFill>
              </a:rPr>
              <a:t>và</a:t>
            </a:r>
            <a:r>
              <a:rPr lang="en-US" sz="2800" dirty="0">
                <a:solidFill>
                  <a:schemeClr val="tx1">
                    <a:lumMod val="95000"/>
                    <a:lumOff val="5000"/>
                  </a:schemeClr>
                </a:solidFill>
              </a:rPr>
              <a:t> Nam </a:t>
            </a:r>
            <a:r>
              <a:rPr lang="en-US" sz="2800" dirty="0" err="1">
                <a:solidFill>
                  <a:schemeClr val="tx1">
                    <a:lumMod val="95000"/>
                    <a:lumOff val="5000"/>
                  </a:schemeClr>
                </a:solidFill>
              </a:rPr>
              <a:t>Mỹ</a:t>
            </a:r>
            <a:r>
              <a:rPr lang="en-US" sz="2800" dirty="0">
                <a:solidFill>
                  <a:schemeClr val="tx1">
                    <a:lumMod val="95000"/>
                    <a:lumOff val="5000"/>
                  </a:schemeClr>
                </a:solidFill>
              </a:rPr>
              <a:t>.</a:t>
            </a:r>
          </a:p>
          <a:p>
            <a:pPr marL="342900" indent="-342900">
              <a:buAutoNum type="alphaUcPeriod"/>
            </a:pPr>
            <a:r>
              <a:rPr lang="en-US" sz="2800" dirty="0" err="1">
                <a:solidFill>
                  <a:schemeClr val="tx1">
                    <a:lumMod val="95000"/>
                    <a:lumOff val="5000"/>
                  </a:schemeClr>
                </a:solidFill>
              </a:rPr>
              <a:t>Bắc</a:t>
            </a:r>
            <a:r>
              <a:rPr lang="en-US" sz="2800" dirty="0">
                <a:solidFill>
                  <a:schemeClr val="tx1">
                    <a:lumMod val="95000"/>
                    <a:lumOff val="5000"/>
                  </a:schemeClr>
                </a:solidFill>
              </a:rPr>
              <a:t> </a:t>
            </a:r>
            <a:r>
              <a:rPr lang="en-US" sz="2800" dirty="0" err="1">
                <a:solidFill>
                  <a:schemeClr val="tx1">
                    <a:lumMod val="95000"/>
                    <a:lumOff val="5000"/>
                  </a:schemeClr>
                </a:solidFill>
              </a:rPr>
              <a:t>Mỹ</a:t>
            </a:r>
            <a:r>
              <a:rPr lang="en-US" sz="2800" dirty="0">
                <a:solidFill>
                  <a:schemeClr val="tx1">
                    <a:lumMod val="95000"/>
                    <a:lumOff val="5000"/>
                  </a:schemeClr>
                </a:solidFill>
              </a:rPr>
              <a:t> </a:t>
            </a:r>
            <a:r>
              <a:rPr lang="en-US" sz="2800" dirty="0" err="1">
                <a:solidFill>
                  <a:schemeClr val="tx1">
                    <a:lumMod val="95000"/>
                    <a:lumOff val="5000"/>
                  </a:schemeClr>
                </a:solidFill>
              </a:rPr>
              <a:t>Và</a:t>
            </a:r>
            <a:r>
              <a:rPr lang="en-US" sz="2800" dirty="0">
                <a:solidFill>
                  <a:schemeClr val="tx1">
                    <a:lumMod val="95000"/>
                    <a:lumOff val="5000"/>
                  </a:schemeClr>
                </a:solidFill>
              </a:rPr>
              <a:t> Nam </a:t>
            </a:r>
            <a:r>
              <a:rPr lang="en-US" sz="2800" dirty="0" err="1">
                <a:solidFill>
                  <a:schemeClr val="tx1">
                    <a:lumMod val="95000"/>
                    <a:lumOff val="5000"/>
                  </a:schemeClr>
                </a:solidFill>
              </a:rPr>
              <a:t>Mỹ</a:t>
            </a:r>
            <a:r>
              <a:rPr lang="en-US" sz="2800" dirty="0">
                <a:solidFill>
                  <a:schemeClr val="tx1">
                    <a:lumMod val="95000"/>
                    <a:lumOff val="5000"/>
                  </a:schemeClr>
                </a:solidFill>
              </a:rPr>
              <a:t>.</a:t>
            </a:r>
          </a:p>
        </p:txBody>
      </p:sp>
      <p:sp>
        <p:nvSpPr>
          <p:cNvPr id="4" name="Oval 3"/>
          <p:cNvSpPr/>
          <p:nvPr/>
        </p:nvSpPr>
        <p:spPr>
          <a:xfrm>
            <a:off x="1703512" y="2420888"/>
            <a:ext cx="432048" cy="5760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124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343472" y="332656"/>
            <a:ext cx="8640960" cy="18722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THẢO LUẬN NHÓM</a:t>
            </a:r>
            <a:endParaRPr lang="en-US" sz="4400" dirty="0"/>
          </a:p>
        </p:txBody>
      </p:sp>
      <p:sp>
        <p:nvSpPr>
          <p:cNvPr id="5" name="TextBox 4">
            <a:extLst>
              <a:ext uri="{FF2B5EF4-FFF2-40B4-BE49-F238E27FC236}">
                <a16:creationId xmlns:a16="http://schemas.microsoft.com/office/drawing/2014/main" id="{F5A235E2-1C6B-45B8-A71A-DB71019545AC}"/>
              </a:ext>
            </a:extLst>
          </p:cNvPr>
          <p:cNvSpPr txBox="1"/>
          <p:nvPr/>
        </p:nvSpPr>
        <p:spPr>
          <a:xfrm>
            <a:off x="697292" y="4077072"/>
            <a:ext cx="10768543" cy="1077218"/>
          </a:xfrm>
          <a:prstGeom prst="rect">
            <a:avLst/>
          </a:prstGeom>
          <a:solidFill>
            <a:srgbClr val="FFFFCC"/>
          </a:solidFill>
        </p:spPr>
        <p:txBody>
          <a:bodyPr wrap="square" rtlCol="0">
            <a:spAutoFit/>
          </a:bodyPr>
          <a:lstStyle/>
          <a:p>
            <a:r>
              <a:rPr lang="en-US" sz="3200" dirty="0" err="1" smtClean="0">
                <a:solidFill>
                  <a:srgbClr val="0000FF"/>
                </a:solidFill>
                <a:latin typeface="Times New Roman" panose="02020603050405020304" pitchFamily="18" charset="0"/>
                <a:ea typeface="Times New Roman" panose="02020603050405020304" pitchFamily="18" charset="0"/>
              </a:rPr>
              <a:t>Nhóm</a:t>
            </a:r>
            <a:r>
              <a:rPr lang="en-US" sz="3200" dirty="0" smtClean="0">
                <a:solidFill>
                  <a:srgbClr val="0000FF"/>
                </a:solidFill>
                <a:latin typeface="Times New Roman" panose="02020603050405020304" pitchFamily="18" charset="0"/>
                <a:ea typeface="Times New Roman" panose="02020603050405020304" pitchFamily="18" charset="0"/>
              </a:rPr>
              <a:t> </a:t>
            </a:r>
            <a:r>
              <a:rPr lang="en-US" sz="3200" dirty="0" err="1" smtClean="0">
                <a:solidFill>
                  <a:srgbClr val="0000FF"/>
                </a:solidFill>
                <a:latin typeface="Times New Roman" panose="02020603050405020304" pitchFamily="18" charset="0"/>
                <a:ea typeface="Times New Roman" panose="02020603050405020304" pitchFamily="18" charset="0"/>
              </a:rPr>
              <a:t>chẵn</a:t>
            </a:r>
            <a:r>
              <a:rPr lang="en-US" sz="3200" dirty="0" smtClean="0">
                <a:solidFill>
                  <a:srgbClr val="0000FF"/>
                </a:solidFill>
                <a:latin typeface="Times New Roman" panose="02020603050405020304" pitchFamily="18" charset="0"/>
                <a:ea typeface="Times New Roman" panose="02020603050405020304" pitchFamily="18" charset="0"/>
              </a:rPr>
              <a:t>: </a:t>
            </a:r>
            <a:r>
              <a:rPr lang="en-US" sz="3200" dirty="0" err="1" smtClean="0">
                <a:solidFill>
                  <a:srgbClr val="0000FF"/>
                </a:solidFill>
                <a:latin typeface="Times New Roman" panose="02020603050405020304" pitchFamily="18" charset="0"/>
                <a:ea typeface="Times New Roman" panose="02020603050405020304" pitchFamily="18" charset="0"/>
              </a:rPr>
              <a:t>Tìm</a:t>
            </a:r>
            <a:r>
              <a:rPr lang="en-US" sz="3200" dirty="0" smtClean="0">
                <a:solidFill>
                  <a:srgbClr val="0000FF"/>
                </a:solidFill>
                <a:latin typeface="Times New Roman" panose="02020603050405020304" pitchFamily="18" charset="0"/>
                <a:ea typeface="Times New Roman" panose="02020603050405020304" pitchFamily="18" charset="0"/>
              </a:rPr>
              <a:t> </a:t>
            </a:r>
            <a:r>
              <a:rPr lang="en-US" sz="3200" dirty="0" err="1" smtClean="0">
                <a:solidFill>
                  <a:srgbClr val="0000FF"/>
                </a:solidFill>
                <a:latin typeface="Times New Roman" panose="02020603050405020304" pitchFamily="18" charset="0"/>
                <a:ea typeface="Times New Roman" panose="02020603050405020304" pitchFamily="18" charset="0"/>
              </a:rPr>
              <a:t>hiểu</a:t>
            </a:r>
            <a:r>
              <a:rPr lang="en-US" sz="3200" dirty="0" smtClean="0">
                <a:solidFill>
                  <a:srgbClr val="0000FF"/>
                </a:solidFill>
                <a:latin typeface="Times New Roman" panose="02020603050405020304" pitchFamily="18" charset="0"/>
                <a:ea typeface="Times New Roman" panose="02020603050405020304" pitchFamily="18" charset="0"/>
              </a:rPr>
              <a:t> </a:t>
            </a:r>
            <a:r>
              <a:rPr lang="en-US" sz="3200" dirty="0" err="1" smtClean="0">
                <a:solidFill>
                  <a:srgbClr val="0000FF"/>
                </a:solidFill>
                <a:latin typeface="Times New Roman" panose="02020603050405020304" pitchFamily="18" charset="0"/>
                <a:ea typeface="Times New Roman" panose="02020603050405020304" pitchFamily="18" charset="0"/>
              </a:rPr>
              <a:t>về</a:t>
            </a:r>
            <a:r>
              <a:rPr lang="en-US" sz="3200" dirty="0" smtClean="0">
                <a:solidFill>
                  <a:srgbClr val="0000FF"/>
                </a:solidFill>
                <a:latin typeface="Times New Roman" panose="02020603050405020304" pitchFamily="18" charset="0"/>
                <a:ea typeface="Times New Roman" panose="02020603050405020304" pitchFamily="18" charset="0"/>
              </a:rPr>
              <a:t> </a:t>
            </a:r>
            <a:r>
              <a:rPr lang="en-US" sz="3200" dirty="0" err="1" smtClean="0">
                <a:solidFill>
                  <a:srgbClr val="0000FF"/>
                </a:solidFill>
                <a:latin typeface="Times New Roman" panose="02020603050405020304" pitchFamily="18" charset="0"/>
                <a:ea typeface="Times New Roman" panose="02020603050405020304" pitchFamily="18" charset="0"/>
              </a:rPr>
              <a:t>núi</a:t>
            </a:r>
            <a:r>
              <a:rPr lang="en-US" sz="3200" dirty="0" smtClean="0">
                <a:solidFill>
                  <a:srgbClr val="0000FF"/>
                </a:solidFill>
                <a:latin typeface="Times New Roman" panose="02020603050405020304" pitchFamily="18" charset="0"/>
                <a:ea typeface="Times New Roman" panose="02020603050405020304" pitchFamily="18" charset="0"/>
              </a:rPr>
              <a:t> </a:t>
            </a:r>
            <a:r>
              <a:rPr lang="en-US" sz="3200" dirty="0" err="1" smtClean="0">
                <a:solidFill>
                  <a:srgbClr val="0000FF"/>
                </a:solidFill>
                <a:latin typeface="Times New Roman" panose="02020603050405020304" pitchFamily="18" charset="0"/>
                <a:ea typeface="Times New Roman" panose="02020603050405020304" pitchFamily="18" charset="0"/>
              </a:rPr>
              <a:t>lửa</a:t>
            </a:r>
            <a:endParaRPr lang="en-US" sz="3200" dirty="0" smtClean="0">
              <a:solidFill>
                <a:srgbClr val="0000FF"/>
              </a:solidFill>
              <a:latin typeface="Times New Roman" panose="02020603050405020304" pitchFamily="18" charset="0"/>
              <a:ea typeface="Times New Roman" panose="02020603050405020304" pitchFamily="18" charset="0"/>
            </a:endParaRPr>
          </a:p>
          <a:p>
            <a:r>
              <a:rPr lang="en-US" sz="3200" dirty="0" err="1" smtClean="0">
                <a:solidFill>
                  <a:srgbClr val="0070C0"/>
                </a:solidFill>
                <a:latin typeface="Times New Roman" panose="02020603050405020304" pitchFamily="18" charset="0"/>
                <a:ea typeface="Times New Roman" panose="02020603050405020304" pitchFamily="18" charset="0"/>
              </a:rPr>
              <a:t>Gợi</a:t>
            </a:r>
            <a:r>
              <a:rPr lang="en-US" sz="3200" dirty="0" smtClean="0">
                <a:solidFill>
                  <a:srgbClr val="0070C0"/>
                </a:solidFill>
                <a:latin typeface="Times New Roman" panose="02020603050405020304" pitchFamily="18" charset="0"/>
                <a:ea typeface="Times New Roman" panose="02020603050405020304" pitchFamily="18" charset="0"/>
              </a:rPr>
              <a:t> ý: </a:t>
            </a:r>
            <a:r>
              <a:rPr lang="en-US" sz="3200" dirty="0" err="1" smtClean="0">
                <a:solidFill>
                  <a:srgbClr val="0070C0"/>
                </a:solidFill>
                <a:latin typeface="Times New Roman" panose="02020603050405020304" pitchFamily="18" charset="0"/>
                <a:ea typeface="Times New Roman" panose="02020603050405020304" pitchFamily="18" charset="0"/>
              </a:rPr>
              <a:t>Khái</a:t>
            </a:r>
            <a:r>
              <a:rPr lang="en-US" sz="3200" dirty="0" smtClean="0">
                <a:solidFill>
                  <a:srgbClr val="0070C0"/>
                </a:solidFill>
                <a:latin typeface="Times New Roman" panose="02020603050405020304" pitchFamily="18" charset="0"/>
                <a:ea typeface="Times New Roman" panose="02020603050405020304" pitchFamily="18" charset="0"/>
              </a:rPr>
              <a:t> </a:t>
            </a:r>
            <a:r>
              <a:rPr lang="en-US" sz="3200" dirty="0" err="1" smtClean="0">
                <a:solidFill>
                  <a:srgbClr val="0070C0"/>
                </a:solidFill>
                <a:latin typeface="Times New Roman" panose="02020603050405020304" pitchFamily="18" charset="0"/>
                <a:ea typeface="Times New Roman" panose="02020603050405020304" pitchFamily="18" charset="0"/>
              </a:rPr>
              <a:t>niệm</a:t>
            </a:r>
            <a:r>
              <a:rPr lang="en-US" sz="3200" dirty="0" smtClean="0">
                <a:solidFill>
                  <a:srgbClr val="0070C0"/>
                </a:solidFill>
                <a:latin typeface="Times New Roman" panose="02020603050405020304" pitchFamily="18" charset="0"/>
                <a:ea typeface="Times New Roman" panose="02020603050405020304" pitchFamily="18" charset="0"/>
              </a:rPr>
              <a:t>, </a:t>
            </a:r>
            <a:r>
              <a:rPr lang="en-US" sz="3200" dirty="0" err="1" smtClean="0">
                <a:solidFill>
                  <a:srgbClr val="0070C0"/>
                </a:solidFill>
                <a:latin typeface="Times New Roman" panose="02020603050405020304" pitchFamily="18" charset="0"/>
                <a:ea typeface="Times New Roman" panose="02020603050405020304" pitchFamily="18" charset="0"/>
              </a:rPr>
              <a:t>nguyên</a:t>
            </a:r>
            <a:r>
              <a:rPr lang="en-US" sz="3200" dirty="0" smtClean="0">
                <a:solidFill>
                  <a:srgbClr val="0070C0"/>
                </a:solidFill>
                <a:latin typeface="Times New Roman" panose="02020603050405020304" pitchFamily="18" charset="0"/>
                <a:ea typeface="Times New Roman" panose="02020603050405020304" pitchFamily="18" charset="0"/>
              </a:rPr>
              <a:t> </a:t>
            </a:r>
            <a:r>
              <a:rPr lang="en-US" sz="3200" dirty="0" err="1" smtClean="0">
                <a:solidFill>
                  <a:srgbClr val="0070C0"/>
                </a:solidFill>
                <a:latin typeface="Times New Roman" panose="02020603050405020304" pitchFamily="18" charset="0"/>
                <a:ea typeface="Times New Roman" panose="02020603050405020304" pitchFamily="18" charset="0"/>
              </a:rPr>
              <a:t>nhân</a:t>
            </a:r>
            <a:r>
              <a:rPr lang="en-US" sz="3200" dirty="0" smtClean="0">
                <a:solidFill>
                  <a:srgbClr val="0070C0"/>
                </a:solidFill>
                <a:latin typeface="Times New Roman" panose="02020603050405020304" pitchFamily="18" charset="0"/>
                <a:ea typeface="Times New Roman" panose="02020603050405020304" pitchFamily="18" charset="0"/>
              </a:rPr>
              <a:t>, </a:t>
            </a:r>
            <a:r>
              <a:rPr lang="en-US" sz="3200" dirty="0" err="1" smtClean="0">
                <a:solidFill>
                  <a:srgbClr val="0070C0"/>
                </a:solidFill>
                <a:latin typeface="Times New Roman" panose="02020603050405020304" pitchFamily="18" charset="0"/>
                <a:ea typeface="Times New Roman" panose="02020603050405020304" pitchFamily="18" charset="0"/>
              </a:rPr>
              <a:t>nơi</a:t>
            </a:r>
            <a:r>
              <a:rPr lang="en-US" sz="3200" dirty="0" smtClean="0">
                <a:solidFill>
                  <a:srgbClr val="0070C0"/>
                </a:solidFill>
                <a:latin typeface="Times New Roman" panose="02020603050405020304" pitchFamily="18" charset="0"/>
                <a:ea typeface="Times New Roman" panose="02020603050405020304" pitchFamily="18" charset="0"/>
              </a:rPr>
              <a:t> </a:t>
            </a:r>
            <a:r>
              <a:rPr lang="en-US" sz="3200" dirty="0" err="1" smtClean="0">
                <a:solidFill>
                  <a:srgbClr val="0070C0"/>
                </a:solidFill>
                <a:latin typeface="Times New Roman" panose="02020603050405020304" pitchFamily="18" charset="0"/>
                <a:ea typeface="Times New Roman" panose="02020603050405020304" pitchFamily="18" charset="0"/>
              </a:rPr>
              <a:t>phân</a:t>
            </a:r>
            <a:r>
              <a:rPr lang="en-US" sz="3200" dirty="0" smtClean="0">
                <a:solidFill>
                  <a:srgbClr val="0070C0"/>
                </a:solidFill>
                <a:latin typeface="Times New Roman" panose="02020603050405020304" pitchFamily="18" charset="0"/>
                <a:ea typeface="Times New Roman" panose="02020603050405020304" pitchFamily="18" charset="0"/>
              </a:rPr>
              <a:t> </a:t>
            </a:r>
            <a:r>
              <a:rPr lang="en-US" sz="3200" dirty="0" err="1" smtClean="0">
                <a:solidFill>
                  <a:srgbClr val="0070C0"/>
                </a:solidFill>
                <a:latin typeface="Times New Roman" panose="02020603050405020304" pitchFamily="18" charset="0"/>
                <a:ea typeface="Times New Roman" panose="02020603050405020304" pitchFamily="18" charset="0"/>
              </a:rPr>
              <a:t>bố</a:t>
            </a:r>
            <a:r>
              <a:rPr lang="en-US" sz="3200" dirty="0" smtClean="0">
                <a:solidFill>
                  <a:srgbClr val="0070C0"/>
                </a:solidFill>
                <a:latin typeface="Times New Roman" panose="02020603050405020304" pitchFamily="18" charset="0"/>
                <a:ea typeface="Times New Roman" panose="02020603050405020304" pitchFamily="18" charset="0"/>
              </a:rPr>
              <a:t> </a:t>
            </a:r>
            <a:r>
              <a:rPr lang="en-US" sz="3200" dirty="0" err="1" smtClean="0">
                <a:solidFill>
                  <a:srgbClr val="0070C0"/>
                </a:solidFill>
                <a:latin typeface="Times New Roman" panose="02020603050405020304" pitchFamily="18" charset="0"/>
                <a:ea typeface="Times New Roman" panose="02020603050405020304" pitchFamily="18" charset="0"/>
              </a:rPr>
              <a:t>và</a:t>
            </a:r>
            <a:r>
              <a:rPr lang="en-US" sz="3200" dirty="0" smtClean="0">
                <a:solidFill>
                  <a:srgbClr val="0070C0"/>
                </a:solidFill>
                <a:latin typeface="Times New Roman" panose="02020603050405020304" pitchFamily="18" charset="0"/>
                <a:ea typeface="Times New Roman" panose="02020603050405020304" pitchFamily="18" charset="0"/>
              </a:rPr>
              <a:t> </a:t>
            </a:r>
            <a:r>
              <a:rPr lang="en-US" sz="3200" dirty="0" err="1" smtClean="0">
                <a:solidFill>
                  <a:srgbClr val="0070C0"/>
                </a:solidFill>
                <a:latin typeface="Times New Roman" panose="02020603050405020304" pitchFamily="18" charset="0"/>
                <a:ea typeface="Times New Roman" panose="02020603050405020304" pitchFamily="18" charset="0"/>
              </a:rPr>
              <a:t>tác</a:t>
            </a:r>
            <a:r>
              <a:rPr lang="en-US" sz="3200" dirty="0" smtClean="0">
                <a:solidFill>
                  <a:srgbClr val="0070C0"/>
                </a:solidFill>
                <a:latin typeface="Times New Roman" panose="02020603050405020304" pitchFamily="18" charset="0"/>
                <a:ea typeface="Times New Roman" panose="02020603050405020304" pitchFamily="18" charset="0"/>
              </a:rPr>
              <a:t> </a:t>
            </a:r>
            <a:r>
              <a:rPr lang="en-US" sz="3200" dirty="0" err="1" smtClean="0">
                <a:solidFill>
                  <a:srgbClr val="0070C0"/>
                </a:solidFill>
                <a:latin typeface="Times New Roman" panose="02020603050405020304" pitchFamily="18" charset="0"/>
                <a:ea typeface="Times New Roman" panose="02020603050405020304" pitchFamily="18" charset="0"/>
              </a:rPr>
              <a:t>hại</a:t>
            </a:r>
            <a:r>
              <a:rPr lang="en-US" sz="3200" dirty="0" smtClean="0">
                <a:solidFill>
                  <a:srgbClr val="0000FF"/>
                </a:solidFill>
                <a:latin typeface="Times New Roman" panose="02020603050405020304" pitchFamily="18" charset="0"/>
                <a:ea typeface="Times New Roman" panose="02020603050405020304" pitchFamily="18" charset="0"/>
              </a:rPr>
              <a:t>.</a:t>
            </a:r>
          </a:p>
        </p:txBody>
      </p:sp>
      <p:sp>
        <p:nvSpPr>
          <p:cNvPr id="6" name="TextBox 5">
            <a:extLst>
              <a:ext uri="{FF2B5EF4-FFF2-40B4-BE49-F238E27FC236}">
                <a16:creationId xmlns:a16="http://schemas.microsoft.com/office/drawing/2014/main" id="{F5A235E2-1C6B-45B8-A71A-DB71019545AC}"/>
              </a:ext>
            </a:extLst>
          </p:cNvPr>
          <p:cNvSpPr txBox="1"/>
          <p:nvPr/>
        </p:nvSpPr>
        <p:spPr>
          <a:xfrm>
            <a:off x="731708" y="2253603"/>
            <a:ext cx="11412964" cy="1354217"/>
          </a:xfrm>
          <a:prstGeom prst="rect">
            <a:avLst/>
          </a:prstGeom>
          <a:solidFill>
            <a:schemeClr val="accent6">
              <a:lumMod val="20000"/>
              <a:lumOff val="80000"/>
            </a:schemeClr>
          </a:solidFill>
        </p:spPr>
        <p:txBody>
          <a:bodyPr wrap="square" rtlCol="0">
            <a:spAutoFit/>
          </a:bodyPr>
          <a:lstStyle/>
          <a:p>
            <a:r>
              <a:rPr lang="en-US" sz="3200" dirty="0" err="1" smtClean="0">
                <a:solidFill>
                  <a:srgbClr val="0000FF"/>
                </a:solidFill>
                <a:latin typeface="Times New Roman" panose="02020603050405020304" pitchFamily="18" charset="0"/>
                <a:ea typeface="Times New Roman" panose="02020603050405020304" pitchFamily="18" charset="0"/>
              </a:rPr>
              <a:t>Nhóm</a:t>
            </a:r>
            <a:r>
              <a:rPr lang="en-US" sz="3200" dirty="0" smtClean="0">
                <a:solidFill>
                  <a:srgbClr val="0000FF"/>
                </a:solidFill>
                <a:latin typeface="Times New Roman" panose="02020603050405020304" pitchFamily="18" charset="0"/>
                <a:ea typeface="Times New Roman" panose="02020603050405020304" pitchFamily="18" charset="0"/>
              </a:rPr>
              <a:t> </a:t>
            </a:r>
            <a:r>
              <a:rPr lang="en-US" sz="3200" dirty="0" err="1" smtClean="0">
                <a:solidFill>
                  <a:srgbClr val="0000FF"/>
                </a:solidFill>
                <a:latin typeface="Times New Roman" panose="02020603050405020304" pitchFamily="18" charset="0"/>
                <a:ea typeface="Times New Roman" panose="02020603050405020304" pitchFamily="18" charset="0"/>
              </a:rPr>
              <a:t>lẻ</a:t>
            </a:r>
            <a:r>
              <a:rPr lang="en-US" sz="3200" dirty="0" smtClean="0">
                <a:solidFill>
                  <a:srgbClr val="0000FF"/>
                </a:solidFill>
                <a:latin typeface="Times New Roman" panose="02020603050405020304" pitchFamily="18" charset="0"/>
                <a:ea typeface="Times New Roman" panose="02020603050405020304" pitchFamily="18" charset="0"/>
              </a:rPr>
              <a:t>: </a:t>
            </a:r>
            <a:r>
              <a:rPr lang="en-US" sz="3200" dirty="0" err="1" smtClean="0">
                <a:solidFill>
                  <a:srgbClr val="0000FF"/>
                </a:solidFill>
                <a:latin typeface="Times New Roman" panose="02020603050405020304" pitchFamily="18" charset="0"/>
                <a:ea typeface="Times New Roman" panose="02020603050405020304" pitchFamily="18" charset="0"/>
              </a:rPr>
              <a:t>Tìm</a:t>
            </a:r>
            <a:r>
              <a:rPr lang="en-US" sz="3200" dirty="0" smtClean="0">
                <a:solidFill>
                  <a:srgbClr val="0000FF"/>
                </a:solidFill>
                <a:latin typeface="Times New Roman" panose="02020603050405020304" pitchFamily="18" charset="0"/>
                <a:ea typeface="Times New Roman" panose="02020603050405020304" pitchFamily="18" charset="0"/>
              </a:rPr>
              <a:t> </a:t>
            </a:r>
            <a:r>
              <a:rPr lang="en-US" sz="3200" dirty="0" err="1" smtClean="0">
                <a:solidFill>
                  <a:srgbClr val="0000FF"/>
                </a:solidFill>
                <a:latin typeface="Times New Roman" panose="02020603050405020304" pitchFamily="18" charset="0"/>
                <a:ea typeface="Times New Roman" panose="02020603050405020304" pitchFamily="18" charset="0"/>
              </a:rPr>
              <a:t>hiểu</a:t>
            </a:r>
            <a:r>
              <a:rPr lang="en-US" sz="3200" dirty="0" smtClean="0">
                <a:solidFill>
                  <a:srgbClr val="0000FF"/>
                </a:solidFill>
                <a:latin typeface="Times New Roman" panose="02020603050405020304" pitchFamily="18" charset="0"/>
                <a:ea typeface="Times New Roman" panose="02020603050405020304" pitchFamily="18" charset="0"/>
              </a:rPr>
              <a:t> </a:t>
            </a:r>
            <a:r>
              <a:rPr lang="en-US" sz="3200" dirty="0" err="1" smtClean="0">
                <a:solidFill>
                  <a:srgbClr val="0000FF"/>
                </a:solidFill>
                <a:latin typeface="Times New Roman" panose="02020603050405020304" pitchFamily="18" charset="0"/>
                <a:ea typeface="Times New Roman" panose="02020603050405020304" pitchFamily="18" charset="0"/>
              </a:rPr>
              <a:t>về</a:t>
            </a:r>
            <a:r>
              <a:rPr lang="en-US" sz="3200" dirty="0" smtClean="0">
                <a:solidFill>
                  <a:srgbClr val="0000FF"/>
                </a:solidFill>
                <a:latin typeface="Times New Roman" panose="02020603050405020304" pitchFamily="18" charset="0"/>
                <a:ea typeface="Times New Roman" panose="02020603050405020304" pitchFamily="18" charset="0"/>
              </a:rPr>
              <a:t> </a:t>
            </a:r>
            <a:r>
              <a:rPr lang="en-US" sz="3200" dirty="0" err="1" smtClean="0">
                <a:solidFill>
                  <a:srgbClr val="0000FF"/>
                </a:solidFill>
                <a:latin typeface="Times New Roman" panose="02020603050405020304" pitchFamily="18" charset="0"/>
                <a:ea typeface="Times New Roman" panose="02020603050405020304" pitchFamily="18" charset="0"/>
              </a:rPr>
              <a:t>động</a:t>
            </a:r>
            <a:r>
              <a:rPr lang="en-US" sz="3200" dirty="0" smtClean="0">
                <a:solidFill>
                  <a:srgbClr val="0000FF"/>
                </a:solidFill>
                <a:latin typeface="Times New Roman" panose="02020603050405020304" pitchFamily="18" charset="0"/>
                <a:ea typeface="Times New Roman" panose="02020603050405020304" pitchFamily="18" charset="0"/>
              </a:rPr>
              <a:t> </a:t>
            </a:r>
            <a:r>
              <a:rPr lang="en-US" sz="3200" dirty="0" err="1" smtClean="0">
                <a:solidFill>
                  <a:srgbClr val="0000FF"/>
                </a:solidFill>
                <a:latin typeface="Times New Roman" panose="02020603050405020304" pitchFamily="18" charset="0"/>
                <a:ea typeface="Times New Roman" panose="02020603050405020304" pitchFamily="18" charset="0"/>
              </a:rPr>
              <a:t>đất</a:t>
            </a:r>
            <a:endParaRPr lang="en-US" sz="3200" dirty="0" smtClean="0">
              <a:solidFill>
                <a:srgbClr val="0000FF"/>
              </a:solidFill>
              <a:latin typeface="Times New Roman" panose="02020603050405020304" pitchFamily="18" charset="0"/>
              <a:ea typeface="Times New Roman" panose="02020603050405020304" pitchFamily="18" charset="0"/>
            </a:endParaRPr>
          </a:p>
          <a:p>
            <a:r>
              <a:rPr lang="en-US" sz="3200" dirty="0" err="1" smtClean="0">
                <a:solidFill>
                  <a:srgbClr val="0070C0"/>
                </a:solidFill>
                <a:latin typeface="Times New Roman" panose="02020603050405020304" pitchFamily="18" charset="0"/>
                <a:ea typeface="Times New Roman" panose="02020603050405020304" pitchFamily="18" charset="0"/>
              </a:rPr>
              <a:t>Gợi</a:t>
            </a:r>
            <a:r>
              <a:rPr lang="en-US" sz="3200" dirty="0">
                <a:solidFill>
                  <a:srgbClr val="0070C0"/>
                </a:solidFill>
                <a:latin typeface="Times New Roman" panose="02020603050405020304" pitchFamily="18" charset="0"/>
                <a:ea typeface="Times New Roman" panose="02020603050405020304" pitchFamily="18" charset="0"/>
              </a:rPr>
              <a:t> </a:t>
            </a:r>
            <a:r>
              <a:rPr lang="en-US" sz="3200" dirty="0" smtClean="0">
                <a:solidFill>
                  <a:srgbClr val="0070C0"/>
                </a:solidFill>
                <a:latin typeface="Times New Roman" panose="02020603050405020304" pitchFamily="18" charset="0"/>
                <a:ea typeface="Times New Roman" panose="02020603050405020304" pitchFamily="18" charset="0"/>
              </a:rPr>
              <a:t>ý: </a:t>
            </a:r>
            <a:r>
              <a:rPr lang="en-US" sz="3200" dirty="0" err="1" smtClean="0">
                <a:solidFill>
                  <a:srgbClr val="0070C0"/>
                </a:solidFill>
                <a:latin typeface="Times New Roman" panose="02020603050405020304" pitchFamily="18" charset="0"/>
                <a:ea typeface="Times New Roman" panose="02020603050405020304" pitchFamily="18" charset="0"/>
              </a:rPr>
              <a:t>Diễn</a:t>
            </a:r>
            <a:r>
              <a:rPr lang="en-US" sz="3200" dirty="0" smtClean="0">
                <a:solidFill>
                  <a:srgbClr val="0070C0"/>
                </a:solidFill>
                <a:latin typeface="Times New Roman" panose="02020603050405020304" pitchFamily="18" charset="0"/>
                <a:ea typeface="Times New Roman" panose="02020603050405020304" pitchFamily="18" charset="0"/>
              </a:rPr>
              <a:t> </a:t>
            </a:r>
            <a:r>
              <a:rPr lang="en-US" sz="3200" dirty="0" err="1" smtClean="0">
                <a:solidFill>
                  <a:srgbClr val="0070C0"/>
                </a:solidFill>
                <a:latin typeface="Times New Roman" panose="02020603050405020304" pitchFamily="18" charset="0"/>
                <a:ea typeface="Times New Roman" panose="02020603050405020304" pitchFamily="18" charset="0"/>
              </a:rPr>
              <a:t>biến</a:t>
            </a:r>
            <a:r>
              <a:rPr lang="en-US" sz="3200" dirty="0" smtClean="0">
                <a:solidFill>
                  <a:srgbClr val="0070C0"/>
                </a:solidFill>
                <a:latin typeface="Times New Roman" panose="02020603050405020304" pitchFamily="18" charset="0"/>
                <a:ea typeface="Times New Roman" panose="02020603050405020304" pitchFamily="18" charset="0"/>
              </a:rPr>
              <a:t>, </a:t>
            </a:r>
            <a:r>
              <a:rPr lang="en-US" sz="3200" dirty="0" err="1" smtClean="0">
                <a:solidFill>
                  <a:srgbClr val="0070C0"/>
                </a:solidFill>
                <a:latin typeface="Times New Roman" panose="02020603050405020304" pitchFamily="18" charset="0"/>
                <a:ea typeface="Times New Roman" panose="02020603050405020304" pitchFamily="18" charset="0"/>
              </a:rPr>
              <a:t>nguyên</a:t>
            </a:r>
            <a:r>
              <a:rPr lang="en-US" sz="3200" dirty="0" smtClean="0">
                <a:solidFill>
                  <a:srgbClr val="0070C0"/>
                </a:solidFill>
                <a:latin typeface="Times New Roman" panose="02020603050405020304" pitchFamily="18" charset="0"/>
                <a:ea typeface="Times New Roman" panose="02020603050405020304" pitchFamily="18" charset="0"/>
              </a:rPr>
              <a:t> </a:t>
            </a:r>
            <a:r>
              <a:rPr lang="en-US" sz="3200" dirty="0" err="1" smtClean="0">
                <a:solidFill>
                  <a:srgbClr val="0070C0"/>
                </a:solidFill>
                <a:latin typeface="Times New Roman" panose="02020603050405020304" pitchFamily="18" charset="0"/>
                <a:ea typeface="Times New Roman" panose="02020603050405020304" pitchFamily="18" charset="0"/>
              </a:rPr>
              <a:t>nhân</a:t>
            </a:r>
            <a:r>
              <a:rPr lang="en-US" sz="3200" dirty="0" smtClean="0">
                <a:solidFill>
                  <a:srgbClr val="0070C0"/>
                </a:solidFill>
                <a:latin typeface="Times New Roman" panose="02020603050405020304" pitchFamily="18" charset="0"/>
                <a:ea typeface="Times New Roman" panose="02020603050405020304" pitchFamily="18" charset="0"/>
              </a:rPr>
              <a:t>, </a:t>
            </a:r>
            <a:r>
              <a:rPr lang="en-US" sz="3200" dirty="0" err="1" smtClean="0">
                <a:solidFill>
                  <a:srgbClr val="0070C0"/>
                </a:solidFill>
                <a:latin typeface="Times New Roman" panose="02020603050405020304" pitchFamily="18" charset="0"/>
                <a:ea typeface="Times New Roman" panose="02020603050405020304" pitchFamily="18" charset="0"/>
              </a:rPr>
              <a:t>tác</a:t>
            </a:r>
            <a:r>
              <a:rPr lang="en-US" sz="3200" dirty="0" smtClean="0">
                <a:solidFill>
                  <a:srgbClr val="0070C0"/>
                </a:solidFill>
                <a:latin typeface="Times New Roman" panose="02020603050405020304" pitchFamily="18" charset="0"/>
                <a:ea typeface="Times New Roman" panose="02020603050405020304" pitchFamily="18" charset="0"/>
              </a:rPr>
              <a:t> </a:t>
            </a:r>
            <a:r>
              <a:rPr lang="en-US" sz="3200" dirty="0" err="1" smtClean="0">
                <a:solidFill>
                  <a:srgbClr val="0070C0"/>
                </a:solidFill>
                <a:latin typeface="Times New Roman" panose="02020603050405020304" pitchFamily="18" charset="0"/>
                <a:ea typeface="Times New Roman" panose="02020603050405020304" pitchFamily="18" charset="0"/>
              </a:rPr>
              <a:t>hại</a:t>
            </a:r>
            <a:r>
              <a:rPr lang="en-US" sz="3200" dirty="0" smtClean="0">
                <a:solidFill>
                  <a:srgbClr val="0070C0"/>
                </a:solidFill>
                <a:latin typeface="Times New Roman" panose="02020603050405020304" pitchFamily="18" charset="0"/>
                <a:ea typeface="Times New Roman" panose="02020603050405020304" pitchFamily="18" charset="0"/>
              </a:rPr>
              <a:t> </a:t>
            </a:r>
            <a:r>
              <a:rPr lang="en-US" sz="3200" dirty="0" err="1" smtClean="0">
                <a:solidFill>
                  <a:srgbClr val="0070C0"/>
                </a:solidFill>
                <a:latin typeface="Times New Roman" panose="02020603050405020304" pitchFamily="18" charset="0"/>
                <a:ea typeface="Times New Roman" panose="02020603050405020304" pitchFamily="18" charset="0"/>
              </a:rPr>
              <a:t>của</a:t>
            </a:r>
            <a:r>
              <a:rPr lang="en-US" sz="3200" dirty="0" smtClean="0">
                <a:solidFill>
                  <a:srgbClr val="0070C0"/>
                </a:solidFill>
                <a:latin typeface="Times New Roman" panose="02020603050405020304" pitchFamily="18" charset="0"/>
                <a:ea typeface="Times New Roman" panose="02020603050405020304" pitchFamily="18" charset="0"/>
              </a:rPr>
              <a:t> </a:t>
            </a:r>
            <a:r>
              <a:rPr lang="en-US" sz="3200" dirty="0" err="1" smtClean="0">
                <a:solidFill>
                  <a:srgbClr val="0070C0"/>
                </a:solidFill>
                <a:latin typeface="Times New Roman" panose="02020603050405020304" pitchFamily="18" charset="0"/>
                <a:ea typeface="Times New Roman" panose="02020603050405020304" pitchFamily="18" charset="0"/>
              </a:rPr>
              <a:t>động</a:t>
            </a:r>
            <a:r>
              <a:rPr lang="en-US" sz="3200" dirty="0" smtClean="0">
                <a:solidFill>
                  <a:srgbClr val="0070C0"/>
                </a:solidFill>
                <a:latin typeface="Times New Roman" panose="02020603050405020304" pitchFamily="18" charset="0"/>
                <a:ea typeface="Times New Roman" panose="02020603050405020304" pitchFamily="18" charset="0"/>
              </a:rPr>
              <a:t> </a:t>
            </a:r>
            <a:r>
              <a:rPr lang="en-US" sz="3200" dirty="0" err="1" smtClean="0">
                <a:solidFill>
                  <a:srgbClr val="0070C0"/>
                </a:solidFill>
                <a:latin typeface="Times New Roman" panose="02020603050405020304" pitchFamily="18" charset="0"/>
                <a:ea typeface="Times New Roman" panose="02020603050405020304" pitchFamily="18" charset="0"/>
              </a:rPr>
              <a:t>đất</a:t>
            </a:r>
            <a:r>
              <a:rPr lang="en-US" sz="3200" dirty="0" smtClean="0">
                <a:solidFill>
                  <a:srgbClr val="0070C0"/>
                </a:solidFill>
                <a:latin typeface="Times New Roman" panose="02020603050405020304" pitchFamily="18" charset="0"/>
                <a:ea typeface="Times New Roman" panose="02020603050405020304" pitchFamily="18" charset="0"/>
              </a:rPr>
              <a:t>, </a:t>
            </a:r>
            <a:r>
              <a:rPr lang="en-US" sz="3200" dirty="0" err="1" smtClean="0">
                <a:solidFill>
                  <a:srgbClr val="0070C0"/>
                </a:solidFill>
                <a:latin typeface="Times New Roman" panose="02020603050405020304" pitchFamily="18" charset="0"/>
                <a:ea typeface="Times New Roman" panose="02020603050405020304" pitchFamily="18" charset="0"/>
              </a:rPr>
              <a:t>nơi</a:t>
            </a:r>
            <a:r>
              <a:rPr lang="en-US" sz="3200" dirty="0" smtClean="0">
                <a:solidFill>
                  <a:srgbClr val="0070C0"/>
                </a:solidFill>
                <a:latin typeface="Times New Roman" panose="02020603050405020304" pitchFamily="18" charset="0"/>
                <a:ea typeface="Times New Roman" panose="02020603050405020304" pitchFamily="18" charset="0"/>
              </a:rPr>
              <a:t> </a:t>
            </a:r>
            <a:r>
              <a:rPr lang="en-US" sz="3200" dirty="0" err="1" smtClean="0">
                <a:solidFill>
                  <a:srgbClr val="0070C0"/>
                </a:solidFill>
                <a:latin typeface="Times New Roman" panose="02020603050405020304" pitchFamily="18" charset="0"/>
                <a:ea typeface="Times New Roman" panose="02020603050405020304" pitchFamily="18" charset="0"/>
              </a:rPr>
              <a:t>phân</a:t>
            </a:r>
            <a:r>
              <a:rPr lang="en-US" sz="3200" dirty="0" smtClean="0">
                <a:solidFill>
                  <a:srgbClr val="0070C0"/>
                </a:solidFill>
                <a:latin typeface="Times New Roman" panose="02020603050405020304" pitchFamily="18" charset="0"/>
                <a:ea typeface="Times New Roman" panose="02020603050405020304" pitchFamily="18" charset="0"/>
              </a:rPr>
              <a:t> </a:t>
            </a:r>
            <a:r>
              <a:rPr lang="en-US" sz="3200" dirty="0" err="1" smtClean="0">
                <a:solidFill>
                  <a:srgbClr val="0070C0"/>
                </a:solidFill>
                <a:latin typeface="Times New Roman" panose="02020603050405020304" pitchFamily="18" charset="0"/>
                <a:ea typeface="Times New Roman" panose="02020603050405020304" pitchFamily="18" charset="0"/>
              </a:rPr>
              <a:t>bố</a:t>
            </a:r>
            <a:r>
              <a:rPr lang="en-US" sz="3200" dirty="0" smtClean="0">
                <a:solidFill>
                  <a:srgbClr val="0070C0"/>
                </a:solidFill>
                <a:latin typeface="Times New Roman" panose="02020603050405020304" pitchFamily="18" charset="0"/>
                <a:ea typeface="Times New Roman" panose="02020603050405020304" pitchFamily="18" charset="0"/>
              </a:rPr>
              <a:t>.</a:t>
            </a:r>
            <a:endParaRPr lang="en-US" sz="3200" dirty="0">
              <a:solidFill>
                <a:srgbClr val="0070C0"/>
              </a:solidFill>
              <a:latin typeface="Times New Roman" panose="02020603050405020304" pitchFamily="18" charset="0"/>
              <a:ea typeface="Times New Roman" panose="02020603050405020304" pitchFamily="18" charset="0"/>
            </a:endParaRPr>
          </a:p>
          <a:p>
            <a:endParaRPr lang="en-US" dirty="0">
              <a:solidFill>
                <a:srgbClr val="0000FF"/>
              </a:solidFill>
            </a:endParaRPr>
          </a:p>
        </p:txBody>
      </p:sp>
    </p:spTree>
    <p:extLst>
      <p:ext uri="{BB962C8B-B14F-4D97-AF65-F5344CB8AC3E}">
        <p14:creationId xmlns:p14="http://schemas.microsoft.com/office/powerpoint/2010/main" val="27346744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82B0F3-1D86-4706-8E60-6116573E9A8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83432" y="1196752"/>
            <a:ext cx="10081120" cy="5377814"/>
          </a:xfrm>
          <a:prstGeom prst="rect">
            <a:avLst/>
          </a:prstGeom>
          <a:noFill/>
          <a:ln>
            <a:noFill/>
          </a:ln>
        </p:spPr>
      </p:pic>
      <p:sp>
        <p:nvSpPr>
          <p:cNvPr id="8" name="Rectangle 7"/>
          <p:cNvSpPr/>
          <p:nvPr/>
        </p:nvSpPr>
        <p:spPr>
          <a:xfrm>
            <a:off x="2135560" y="188640"/>
            <a:ext cx="7992888" cy="576064"/>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tx1"/>
                </a:solidFill>
                <a:latin typeface="Times New Roman" pitchFamily="18" charset="0"/>
                <a:cs typeface="Times New Roman" pitchFamily="18" charset="0"/>
              </a:rPr>
              <a:t>III. </a:t>
            </a:r>
            <a:r>
              <a:rPr lang="en-US" sz="3200" dirty="0" err="1">
                <a:solidFill>
                  <a:schemeClr val="tx1"/>
                </a:solidFill>
                <a:latin typeface="Times New Roman" pitchFamily="18" charset="0"/>
                <a:cs typeface="Times New Roman" pitchFamily="18" charset="0"/>
              </a:rPr>
              <a:t>Động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đất</a:t>
            </a:r>
            <a:endParaRPr lang="en-US" sz="32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156492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1991545" y="1791041"/>
            <a:ext cx="2761074"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7" name="Rounded Rectangle 26"/>
          <p:cNvSpPr/>
          <p:nvPr/>
        </p:nvSpPr>
        <p:spPr>
          <a:xfrm>
            <a:off x="6177747" y="1816756"/>
            <a:ext cx="2747533" cy="975811"/>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5" name="Rounded Rectangle 24"/>
          <p:cNvSpPr/>
          <p:nvPr/>
        </p:nvSpPr>
        <p:spPr>
          <a:xfrm>
            <a:off x="6177756" y="3339433"/>
            <a:ext cx="3365141" cy="3067962"/>
          </a:xfrm>
          <a:prstGeom prst="roundRect">
            <a:avLst/>
          </a:prstGeom>
          <a:solidFill>
            <a:schemeClr val="accent2">
              <a:lumMod val="20000"/>
              <a:lumOff val="80000"/>
            </a:schemeClr>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lvl="0"/>
            <a:r>
              <a:rPr lang="vi-VN" sz="2800">
                <a:solidFill>
                  <a:prstClr val="black"/>
                </a:solidFill>
                <a:latin typeface="Times New Roman"/>
              </a:rPr>
              <a:t>Do sự dịch chuyển của các mảng kiến tạo</a:t>
            </a:r>
          </a:p>
        </p:txBody>
      </p:sp>
      <p:sp>
        <p:nvSpPr>
          <p:cNvPr id="21" name="Rounded Rectangle 20"/>
          <p:cNvSpPr/>
          <p:nvPr/>
        </p:nvSpPr>
        <p:spPr>
          <a:xfrm>
            <a:off x="2106933" y="3281365"/>
            <a:ext cx="3478888" cy="3126030"/>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r>
              <a:rPr lang="en-US" sz="2800">
                <a:solidFill>
                  <a:prstClr val="black"/>
                </a:solidFill>
                <a:latin typeface="Times New Roman"/>
              </a:rPr>
              <a:t>Lớp vỏ Trái Đất bị rung chuyển với nhiều cường độ khác nhau và diễn ra trong thời gian ngắn</a:t>
            </a:r>
            <a:endParaRPr lang="en-US" sz="2800"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4355308" y="-7937"/>
            <a:ext cx="2461022" cy="1219201"/>
          </a:xfrm>
          <a:prstGeom prst="ellipse">
            <a:avLst/>
          </a:prstGeom>
          <a:blipFill>
            <a:blip r:embed="rId2"/>
            <a:tile tx="0" ty="0" sx="100000" sy="100000" flip="none" algn="tl"/>
          </a:blipFill>
          <a:ln w="9525">
            <a:solidFill>
              <a:schemeClr val="tx1"/>
            </a:solidFill>
            <a:round/>
            <a:headEnd/>
            <a:tailEnd/>
          </a:ln>
          <a:effectLst/>
          <a:ex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3" name="Rectangle 19"/>
          <p:cNvSpPr>
            <a:spLocks noChangeArrowheads="1"/>
          </p:cNvSpPr>
          <p:nvPr/>
        </p:nvSpPr>
        <p:spPr bwMode="auto">
          <a:xfrm>
            <a:off x="2106975" y="2040255"/>
            <a:ext cx="2517719" cy="90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6647" name="Rectangle 23"/>
          <p:cNvSpPr>
            <a:spLocks noChangeArrowheads="1"/>
          </p:cNvSpPr>
          <p:nvPr/>
        </p:nvSpPr>
        <p:spPr bwMode="auto">
          <a:xfrm>
            <a:off x="6839797" y="2040307"/>
            <a:ext cx="1387079"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Nguyên nhân</a:t>
            </a:r>
          </a:p>
        </p:txBody>
      </p:sp>
      <p:cxnSp>
        <p:nvCxnSpPr>
          <p:cNvPr id="5" name="Straight Arrow Connector 4"/>
          <p:cNvCxnSpPr/>
          <p:nvPr/>
        </p:nvCxnSpPr>
        <p:spPr>
          <a:xfrm flipH="1">
            <a:off x="4355308" y="1232279"/>
            <a:ext cx="1230512" cy="558762"/>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3669087" y="2921939"/>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5590265" y="1218077"/>
            <a:ext cx="1009801" cy="598679"/>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7752184" y="2818241"/>
            <a:ext cx="0" cy="521192"/>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8540391" y="23815"/>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9"/>
          <p:cNvSpPr>
            <a:spLocks noChangeArrowheads="1"/>
          </p:cNvSpPr>
          <p:nvPr/>
        </p:nvSpPr>
        <p:spPr bwMode="auto">
          <a:xfrm>
            <a:off x="5987655" y="3603626"/>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2" name="Rectangle 29"/>
          <p:cNvSpPr>
            <a:spLocks noChangeArrowheads="1"/>
          </p:cNvSpPr>
          <p:nvPr/>
        </p:nvSpPr>
        <p:spPr bwMode="auto">
          <a:xfrm>
            <a:off x="8626119" y="3519496"/>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Tree>
    <p:extLst>
      <p:ext uri="{BB962C8B-B14F-4D97-AF65-F5344CB8AC3E}">
        <p14:creationId xmlns:p14="http://schemas.microsoft.com/office/powerpoint/2010/main" val="3860892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42" presetClass="entr" presetSubtype="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6643"/>
                                        </p:tgtEl>
                                        <p:attrNameLst>
                                          <p:attrName>style.visibility</p:attrName>
                                        </p:attrNameLst>
                                      </p:cBhvr>
                                      <p:to>
                                        <p:strVal val="visible"/>
                                      </p:to>
                                    </p:set>
                                    <p:animEffect transition="in" filter="fade">
                                      <p:cBhvr>
                                        <p:cTn id="31" dur="1000"/>
                                        <p:tgtEl>
                                          <p:spTgt spid="26643"/>
                                        </p:tgtEl>
                                      </p:cBhvr>
                                    </p:animEffect>
                                    <p:anim calcmode="lin" valueType="num">
                                      <p:cBhvr>
                                        <p:cTn id="32" dur="1000" fill="hold"/>
                                        <p:tgtEl>
                                          <p:spTgt spid="26643"/>
                                        </p:tgtEl>
                                        <p:attrNameLst>
                                          <p:attrName>ppt_x</p:attrName>
                                        </p:attrNameLst>
                                      </p:cBhvr>
                                      <p:tavLst>
                                        <p:tav tm="0">
                                          <p:val>
                                            <p:strVal val="#ppt_x"/>
                                          </p:val>
                                        </p:tav>
                                        <p:tav tm="100000">
                                          <p:val>
                                            <p:strVal val="#ppt_x"/>
                                          </p:val>
                                        </p:tav>
                                      </p:tavLst>
                                    </p:anim>
                                    <p:anim calcmode="lin" valueType="num">
                                      <p:cBhvr>
                                        <p:cTn id="33" dur="1000" fill="hold"/>
                                        <p:tgtEl>
                                          <p:spTgt spid="2664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647"/>
                                        </p:tgtEl>
                                        <p:attrNameLst>
                                          <p:attrName>style.visibility</p:attrName>
                                        </p:attrNameLst>
                                      </p:cBhvr>
                                      <p:to>
                                        <p:strVal val="visible"/>
                                      </p:to>
                                    </p:set>
                                    <p:animEffect transition="in" filter="fade">
                                      <p:cBhvr>
                                        <p:cTn id="36" dur="1000"/>
                                        <p:tgtEl>
                                          <p:spTgt spid="26647"/>
                                        </p:tgtEl>
                                      </p:cBhvr>
                                    </p:animEffect>
                                    <p:anim calcmode="lin" valueType="num">
                                      <p:cBhvr>
                                        <p:cTn id="37" dur="1000" fill="hold"/>
                                        <p:tgtEl>
                                          <p:spTgt spid="26647"/>
                                        </p:tgtEl>
                                        <p:attrNameLst>
                                          <p:attrName>ppt_x</p:attrName>
                                        </p:attrNameLst>
                                      </p:cBhvr>
                                      <p:tavLst>
                                        <p:tav tm="0">
                                          <p:val>
                                            <p:strVal val="#ppt_x"/>
                                          </p:val>
                                        </p:tav>
                                        <p:tav tm="100000">
                                          <p:val>
                                            <p:strVal val="#ppt_x"/>
                                          </p:val>
                                        </p:tav>
                                      </p:tavLst>
                                    </p:anim>
                                    <p:anim calcmode="lin" valueType="num">
                                      <p:cBhvr>
                                        <p:cTn id="38" dur="1000" fill="hold"/>
                                        <p:tgtEl>
                                          <p:spTgt spid="26647"/>
                                        </p:tgtEl>
                                        <p:attrNameLst>
                                          <p:attrName>ppt_y</p:attrName>
                                        </p:attrNameLst>
                                      </p:cBhvr>
                                      <p:tavLst>
                                        <p:tav tm="0">
                                          <p:val>
                                            <p:strVal val="#ppt_y+.1"/>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6" presetClass="entr" presetSubtype="21"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par>
                                <p:cTn id="47" presetID="16" presetClass="entr" presetSubtype="21"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4" fill="hold" nodeType="click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down)">
                                      <p:cBhvr>
                                        <p:cTn id="54" dur="500"/>
                                        <p:tgtEl>
                                          <p:spTgt spid="37"/>
                                        </p:tgtEl>
                                      </p:cBhvr>
                                    </p:animEffect>
                                  </p:childTnLst>
                                </p:cTn>
                              </p:par>
                              <p:par>
                                <p:cTn id="55" presetID="16" presetClass="entr" presetSubtype="21"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par>
                                <p:cTn id="58" presetID="42" presetClass="entr" presetSubtype="0" fill="hold" grpId="0" nodeType="withEffect" nodePh="1">
                                  <p:stCondLst>
                                    <p:cond delay="0"/>
                                  </p:stCondLst>
                                  <p:endCondLst>
                                    <p:cond evt="begin" delay="0">
                                      <p:tn val="58"/>
                                    </p:cond>
                                  </p:endCondLst>
                                  <p:childTnLst>
                                    <p:set>
                                      <p:cBhvr>
                                        <p:cTn id="59" dur="1" fill="hold">
                                          <p:stCondLst>
                                            <p:cond delay="0"/>
                                          </p:stCondLst>
                                        </p:cTn>
                                        <p:tgtEl>
                                          <p:spTgt spid="40"/>
                                        </p:tgtEl>
                                        <p:attrNameLst>
                                          <p:attrName>style.visibility</p:attrName>
                                        </p:attrNameLst>
                                      </p:cBhvr>
                                      <p:to>
                                        <p:strVal val="visible"/>
                                      </p:to>
                                    </p:set>
                                    <p:animEffect transition="in" filter="fade">
                                      <p:cBhvr>
                                        <p:cTn id="60" dur="1000"/>
                                        <p:tgtEl>
                                          <p:spTgt spid="40"/>
                                        </p:tgtEl>
                                      </p:cBhvr>
                                    </p:animEffect>
                                    <p:anim calcmode="lin" valueType="num">
                                      <p:cBhvr>
                                        <p:cTn id="61" dur="1000" fill="hold"/>
                                        <p:tgtEl>
                                          <p:spTgt spid="40"/>
                                        </p:tgtEl>
                                        <p:attrNameLst>
                                          <p:attrName>ppt_x</p:attrName>
                                        </p:attrNameLst>
                                      </p:cBhvr>
                                      <p:tavLst>
                                        <p:tav tm="0">
                                          <p:val>
                                            <p:strVal val="#ppt_x"/>
                                          </p:val>
                                        </p:tav>
                                        <p:tav tm="100000">
                                          <p:val>
                                            <p:strVal val="#ppt_x"/>
                                          </p:val>
                                        </p:tav>
                                      </p:tavLst>
                                    </p:anim>
                                    <p:anim calcmode="lin" valueType="num">
                                      <p:cBhvr>
                                        <p:cTn id="62" dur="1000" fill="hold"/>
                                        <p:tgtEl>
                                          <p:spTgt spid="40"/>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nodePh="1">
                                  <p:stCondLst>
                                    <p:cond delay="0"/>
                                  </p:stCondLst>
                                  <p:endCondLst>
                                    <p:cond evt="begin" delay="0">
                                      <p:tn val="63"/>
                                    </p:cond>
                                  </p:endCondLst>
                                  <p:childTnLst>
                                    <p:set>
                                      <p:cBhvr>
                                        <p:cTn id="64" dur="1" fill="hold">
                                          <p:stCondLst>
                                            <p:cond delay="0"/>
                                          </p:stCondLst>
                                        </p:cTn>
                                        <p:tgtEl>
                                          <p:spTgt spid="42"/>
                                        </p:tgtEl>
                                        <p:attrNameLst>
                                          <p:attrName>style.visibility</p:attrName>
                                        </p:attrNameLst>
                                      </p:cBhvr>
                                      <p:to>
                                        <p:strVal val="visible"/>
                                      </p:to>
                                    </p:set>
                                    <p:animEffect transition="in" filter="fade">
                                      <p:cBhvr>
                                        <p:cTn id="65" dur="1000"/>
                                        <p:tgtEl>
                                          <p:spTgt spid="42"/>
                                        </p:tgtEl>
                                      </p:cBhvr>
                                    </p:animEffect>
                                    <p:anim calcmode="lin" valueType="num">
                                      <p:cBhvr>
                                        <p:cTn id="66" dur="1000" fill="hold"/>
                                        <p:tgtEl>
                                          <p:spTgt spid="42"/>
                                        </p:tgtEl>
                                        <p:attrNameLst>
                                          <p:attrName>ppt_x</p:attrName>
                                        </p:attrNameLst>
                                      </p:cBhvr>
                                      <p:tavLst>
                                        <p:tav tm="0">
                                          <p:val>
                                            <p:strVal val="#ppt_x"/>
                                          </p:val>
                                        </p:tav>
                                        <p:tav tm="100000">
                                          <p:val>
                                            <p:strVal val="#ppt_x"/>
                                          </p:val>
                                        </p:tav>
                                      </p:tavLst>
                                    </p:anim>
                                    <p:anim calcmode="lin" valueType="num">
                                      <p:cBhvr>
                                        <p:cTn id="6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p:bldP spid="26647" grpId="0"/>
      <p:bldP spid="40" grpId="0"/>
      <p:bldP spid="4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B21295-DE15-4EEE-BA84-96AF06643EC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9336" y="746084"/>
            <a:ext cx="5266175" cy="3331624"/>
          </a:xfrm>
          <a:prstGeom prst="rect">
            <a:avLst/>
          </a:prstGeom>
          <a:noFill/>
          <a:ln>
            <a:noFill/>
          </a:ln>
        </p:spPr>
      </p:pic>
      <p:sp>
        <p:nvSpPr>
          <p:cNvPr id="5" name="TextBox 4">
            <a:extLst>
              <a:ext uri="{FF2B5EF4-FFF2-40B4-BE49-F238E27FC236}">
                <a16:creationId xmlns:a16="http://schemas.microsoft.com/office/drawing/2014/main" id="{245C86E2-B3B0-441F-A332-6CC602813EAB}"/>
              </a:ext>
            </a:extLst>
          </p:cNvPr>
          <p:cNvSpPr txBox="1"/>
          <p:nvPr/>
        </p:nvSpPr>
        <p:spPr>
          <a:xfrm>
            <a:off x="2378767" y="312006"/>
            <a:ext cx="7245626" cy="584775"/>
          </a:xfrm>
          <a:prstGeom prst="rect">
            <a:avLst/>
          </a:prstGeom>
          <a:noFill/>
        </p:spPr>
        <p:txBody>
          <a:bodyPr wrap="square" rtlCol="0">
            <a:spAutoFit/>
          </a:bodyPr>
          <a:lstStyle/>
          <a:p>
            <a:pPr algn="ctr"/>
            <a:r>
              <a:rPr lang="en-US" sz="3200" dirty="0" err="1" smtClean="0">
                <a:solidFill>
                  <a:srgbClr val="FF0000"/>
                </a:solidFill>
                <a:latin typeface="Times New Roman" panose="02020603050405020304" pitchFamily="18" charset="0"/>
                <a:ea typeface="Times New Roman" panose="02020603050405020304" pitchFamily="18" charset="0"/>
              </a:rPr>
              <a:t>Hậu</a:t>
            </a:r>
            <a:r>
              <a:rPr lang="en-US" sz="3200" dirty="0" smtClean="0">
                <a:solidFill>
                  <a:srgbClr val="FF0000"/>
                </a:solidFill>
                <a:latin typeface="Times New Roman" panose="02020603050405020304" pitchFamily="18" charset="0"/>
                <a:ea typeface="Times New Roman" panose="02020603050405020304" pitchFamily="18" charset="0"/>
              </a:rPr>
              <a:t> </a:t>
            </a:r>
            <a:r>
              <a:rPr lang="en-US" sz="3200" dirty="0" err="1" smtClean="0">
                <a:solidFill>
                  <a:srgbClr val="FF0000"/>
                </a:solidFill>
                <a:latin typeface="Times New Roman" panose="02020603050405020304" pitchFamily="18" charset="0"/>
                <a:ea typeface="Times New Roman" panose="02020603050405020304" pitchFamily="18" charset="0"/>
              </a:rPr>
              <a:t>quả</a:t>
            </a:r>
            <a:r>
              <a:rPr lang="en-US" sz="3200" dirty="0" smtClean="0">
                <a:solidFill>
                  <a:srgbClr val="FF0000"/>
                </a:solidFill>
                <a:latin typeface="Times New Roman" panose="02020603050405020304" pitchFamily="18" charset="0"/>
                <a:ea typeface="Times New Roman" panose="02020603050405020304" pitchFamily="18" charset="0"/>
              </a:rPr>
              <a:t>.</a:t>
            </a:r>
            <a:endParaRPr lang="en-US" sz="3200" dirty="0">
              <a:solidFill>
                <a:srgbClr val="FF0000"/>
              </a:solidFill>
            </a:endParaRPr>
          </a:p>
        </p:txBody>
      </p:sp>
      <p:pic>
        <p:nvPicPr>
          <p:cNvPr id="1026" name="Picture 2" descr="Vì sao có động đất, động đất thường kéo dài bao lâu? | Báo dân sinh">
            <a:extLst>
              <a:ext uri="{FF2B5EF4-FFF2-40B4-BE49-F238E27FC236}">
                <a16:creationId xmlns:a16="http://schemas.microsoft.com/office/drawing/2014/main" id="{DED9B99E-0532-4FD2-9919-E1289AF645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7874" y="861463"/>
            <a:ext cx="5304670" cy="28359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ảnh báo: năm 2018 sẽ có 20 trận động đất cực kỳ nghiêm trọng xảy ra do  Trái Đất đang quay chậm dần lại">
            <a:extLst>
              <a:ext uri="{FF2B5EF4-FFF2-40B4-BE49-F238E27FC236}">
                <a16:creationId xmlns:a16="http://schemas.microsoft.com/office/drawing/2014/main" id="{F24A5902-105D-4DFA-8933-07419C9861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352" y="4077708"/>
            <a:ext cx="4977885" cy="27802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AB4C95F-BCBB-4AF6-93DA-6D8107C3DE15}"/>
              </a:ext>
            </a:extLst>
          </p:cNvPr>
          <p:cNvPicPr>
            <a:picLocks noChangeAspect="1"/>
          </p:cNvPicPr>
          <p:nvPr/>
        </p:nvPicPr>
        <p:blipFill>
          <a:blip r:embed="rId6"/>
          <a:stretch>
            <a:fillRect/>
          </a:stretch>
        </p:blipFill>
        <p:spPr>
          <a:xfrm>
            <a:off x="5687874" y="4005065"/>
            <a:ext cx="5304670" cy="2825878"/>
          </a:xfrm>
          <a:prstGeom prst="rect">
            <a:avLst/>
          </a:prstGeom>
        </p:spPr>
      </p:pic>
    </p:spTree>
    <p:extLst>
      <p:ext uri="{BB962C8B-B14F-4D97-AF65-F5344CB8AC3E}">
        <p14:creationId xmlns:p14="http://schemas.microsoft.com/office/powerpoint/2010/main" val="3755686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6">
            <a:extLst>
              <a:ext uri="{FF2B5EF4-FFF2-40B4-BE49-F238E27FC236}">
                <a16:creationId xmlns:a16="http://schemas.microsoft.com/office/drawing/2014/main" id="{1BF2800F-8A1A-4347-9512-29E5DE0A2690}"/>
              </a:ext>
            </a:extLst>
          </p:cNvPr>
          <p:cNvSpPr txBox="1">
            <a:spLocks noChangeArrowheads="1"/>
          </p:cNvSpPr>
          <p:nvPr/>
        </p:nvSpPr>
        <p:spPr bwMode="auto">
          <a:xfrm>
            <a:off x="3151584" y="3306780"/>
            <a:ext cx="87770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400" b="1" dirty="0" err="1" smtClean="0">
                <a:solidFill>
                  <a:srgbClr val="FF0000"/>
                </a:solidFill>
                <a:latin typeface="Times New Roman" panose="02020603050405020304" pitchFamily="18" charset="0"/>
                <a:cs typeface="Times New Roman" panose="02020603050405020304" pitchFamily="18" charset="0"/>
              </a:rPr>
              <a:t>Hậu</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quả</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Chết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rất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nhiều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người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phá</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hủy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công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trình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tài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sản</a:t>
            </a:r>
            <a:r>
              <a:rPr lang="en-US" altLang="en-US" sz="2400" b="1" dirty="0">
                <a:solidFill>
                  <a:srgbClr val="0000FF"/>
                </a:solidFill>
                <a:latin typeface="Times New Roman" panose="02020603050405020304" pitchFamily="18" charset="0"/>
                <a:cs typeface="Times New Roman" panose="02020603050405020304" pitchFamily="18" charset="0"/>
              </a:rPr>
              <a:t>….</a:t>
            </a:r>
          </a:p>
        </p:txBody>
      </p:sp>
      <p:pic>
        <p:nvPicPr>
          <p:cNvPr id="2" name="Picture 4" descr="dộng dất nhât 7">
            <a:extLst>
              <a:ext uri="{FF2B5EF4-FFF2-40B4-BE49-F238E27FC236}">
                <a16:creationId xmlns:a16="http://schemas.microsoft.com/office/drawing/2014/main" id="{89BC18B3-665B-446B-BAE2-F93617EFE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52" y="3810000"/>
            <a:ext cx="548974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9" descr="Kết quả hình ảnh cho hậu quả động đất">
            <a:extLst>
              <a:ext uri="{FF2B5EF4-FFF2-40B4-BE49-F238E27FC236}">
                <a16:creationId xmlns:a16="http://schemas.microsoft.com/office/drawing/2014/main" id="{F7DF3815-F618-4F6E-9010-9AE151084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4550" y="228630"/>
            <a:ext cx="5716066" cy="295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136.avi">
            <a:hlinkClick r:id="" action="ppaction://media"/>
            <a:extLst>
              <a:ext uri="{FF2B5EF4-FFF2-40B4-BE49-F238E27FC236}">
                <a16:creationId xmlns:a16="http://schemas.microsoft.com/office/drawing/2014/main" id="{685FD3EE-6069-4AF3-8331-1178A22EF9DD}"/>
              </a:ext>
            </a:extLst>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5810250" y="3733800"/>
            <a:ext cx="611839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6-33">
            <a:extLst>
              <a:ext uri="{FF2B5EF4-FFF2-40B4-BE49-F238E27FC236}">
                <a16:creationId xmlns:a16="http://schemas.microsoft.com/office/drawing/2014/main" id="{E4FA0DB6-CCC8-4644-9DEB-BCF73CC44D57}"/>
              </a:ext>
            </a:extLst>
          </p:cNvPr>
          <p:cNvPicPr>
            <a:picLocks noChangeAspect="1" noChangeArrowheads="1"/>
          </p:cNvPicPr>
          <p:nvPr/>
        </p:nvPicPr>
        <p:blipFill>
          <a:blip r:embed="rId6"/>
          <a:srcRect/>
          <a:stretch>
            <a:fillRect/>
          </a:stretch>
        </p:blipFill>
        <p:spPr bwMode="auto">
          <a:xfrm>
            <a:off x="263352" y="81522"/>
            <a:ext cx="5546898"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040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box(in)">
                                      <p:cBhvr>
                                        <p:cTn id="7" dur="500"/>
                                        <p:tgtEl>
                                          <p:spTgt spid="235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323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endCondLst>
                    <p:cond evt="onNext" delay="0">
                      <p:tgtEl>
                        <p:sldTgt/>
                      </p:tgtEl>
                    </p:cond>
                    <p:cond evt="onPrev" delay="0">
                      <p:tgtEl>
                        <p:sldTgt/>
                      </p:tgtEl>
                    </p:cond>
                  </p:endCondLst>
                </p:cTn>
                <p:tgtEl>
                  <p:spTgt spid="9"/>
                </p:tgtEl>
              </p:cMediaNode>
            </p:video>
            <p:seq concurrent="1" nextAc="seek">
              <p:cTn id="13" restart="whenNotActive" fill="hold" evtFilter="cancelBubble" nodeType="interactiveSeq">
                <p:stCondLst>
                  <p:cond evt="onClick" delay="0">
                    <p:tgtEl>
                      <p:spTgt spid="9"/>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childTnLst>
        </p:cTn>
      </p:par>
    </p:tnLst>
    <p:bldLst>
      <p:bldP spid="2355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1808998" y="1836465"/>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7" name="Rounded Rectangle 26"/>
          <p:cNvSpPr/>
          <p:nvPr/>
        </p:nvSpPr>
        <p:spPr>
          <a:xfrm>
            <a:off x="4262466" y="1935392"/>
            <a:ext cx="2569624" cy="975811"/>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 name="Rounded Rectangle 25"/>
          <p:cNvSpPr/>
          <p:nvPr/>
        </p:nvSpPr>
        <p:spPr>
          <a:xfrm>
            <a:off x="7106043" y="1772927"/>
            <a:ext cx="2860288" cy="932483"/>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5" name="Rounded Rectangle 24"/>
          <p:cNvSpPr/>
          <p:nvPr/>
        </p:nvSpPr>
        <p:spPr>
          <a:xfrm>
            <a:off x="3935769" y="3281254"/>
            <a:ext cx="1874491" cy="3331612"/>
          </a:xfrm>
          <a:prstGeom prst="roundRect">
            <a:avLst/>
          </a:prstGeom>
          <a:solidFill>
            <a:schemeClr val="accent2">
              <a:lumMod val="20000"/>
              <a:lumOff val="80000"/>
            </a:schemeClr>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1" name="Rounded Rectangle 20"/>
          <p:cNvSpPr/>
          <p:nvPr/>
        </p:nvSpPr>
        <p:spPr>
          <a:xfrm>
            <a:off x="1524012" y="3243661"/>
            <a:ext cx="2152457" cy="3484081"/>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4355308" y="-7937"/>
            <a:ext cx="2461022" cy="1219201"/>
          </a:xfrm>
          <a:prstGeom prst="ellipse">
            <a:avLst/>
          </a:prstGeom>
          <a:blipFill>
            <a:blip r:embed="rId2"/>
            <a:tile tx="0" ty="0" sx="100000" sy="100000" flip="none" algn="tl"/>
          </a:blipFill>
          <a:ln w="9525">
            <a:solidFill>
              <a:schemeClr val="tx1"/>
            </a:solidFill>
            <a:round/>
            <a:headEnd/>
            <a:tailEnd/>
          </a:ln>
          <a:effectLst/>
          <a:ex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3" name="Rectangle 19"/>
          <p:cNvSpPr>
            <a:spLocks noChangeArrowheads="1"/>
          </p:cNvSpPr>
          <p:nvPr/>
        </p:nvSpPr>
        <p:spPr bwMode="auto">
          <a:xfrm>
            <a:off x="1793083" y="1917720"/>
            <a:ext cx="1739504" cy="90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6644" name="Text Box 20"/>
          <p:cNvSpPr txBox="1">
            <a:spLocks noChangeArrowheads="1"/>
          </p:cNvSpPr>
          <p:nvPr/>
        </p:nvSpPr>
        <p:spPr bwMode="auto">
          <a:xfrm>
            <a:off x="1524001" y="3317911"/>
            <a:ext cx="2152460"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lnSpc>
                <a:spcPct val="120000"/>
              </a:lnSpc>
              <a:spcBef>
                <a:spcPct val="50000"/>
              </a:spcBef>
              <a:spcAft>
                <a:spcPct val="0"/>
              </a:spcAft>
            </a:pPr>
            <a:r>
              <a:rPr lang="en-US" sz="2400" dirty="0" err="1">
                <a:solidFill>
                  <a:prstClr val="black"/>
                </a:solidFill>
                <a:latin typeface="Times New Roman"/>
              </a:rPr>
              <a:t>Lớp</a:t>
            </a:r>
            <a:r>
              <a:rPr lang="en-US" sz="2400" dirty="0">
                <a:solidFill>
                  <a:prstClr val="black"/>
                </a:solidFill>
                <a:latin typeface="Times New Roman"/>
              </a:rPr>
              <a:t> </a:t>
            </a:r>
            <a:r>
              <a:rPr lang="en-US" sz="2400" dirty="0" err="1">
                <a:solidFill>
                  <a:prstClr val="black"/>
                </a:solidFill>
                <a:latin typeface="Times New Roman"/>
              </a:rPr>
              <a:t>vỏ</a:t>
            </a:r>
            <a:r>
              <a:rPr lang="en-US" sz="2400" dirty="0">
                <a:solidFill>
                  <a:prstClr val="black"/>
                </a:solidFill>
                <a:latin typeface="Times New Roman"/>
              </a:rPr>
              <a:t> </a:t>
            </a:r>
            <a:r>
              <a:rPr lang="en-US" sz="2400" dirty="0" err="1">
                <a:solidFill>
                  <a:prstClr val="black"/>
                </a:solidFill>
                <a:latin typeface="Times New Roman"/>
              </a:rPr>
              <a:t>Trái</a:t>
            </a:r>
            <a:r>
              <a:rPr lang="en-US" sz="2400" dirty="0">
                <a:solidFill>
                  <a:prstClr val="black"/>
                </a:solidFill>
                <a:latin typeface="Times New Roman"/>
              </a:rPr>
              <a:t> </a:t>
            </a:r>
            <a:r>
              <a:rPr lang="en-US" sz="2400" dirty="0" err="1">
                <a:solidFill>
                  <a:prstClr val="black"/>
                </a:solidFill>
                <a:latin typeface="Times New Roman"/>
              </a:rPr>
              <a:t>Đất</a:t>
            </a:r>
            <a:r>
              <a:rPr lang="en-US" sz="2400" dirty="0">
                <a:solidFill>
                  <a:prstClr val="black"/>
                </a:solidFill>
                <a:latin typeface="Times New Roman"/>
              </a:rPr>
              <a:t> </a:t>
            </a:r>
            <a:r>
              <a:rPr lang="en-US" sz="2400" dirty="0" err="1">
                <a:solidFill>
                  <a:prstClr val="black"/>
                </a:solidFill>
                <a:latin typeface="Times New Roman"/>
              </a:rPr>
              <a:t>bị</a:t>
            </a:r>
            <a:r>
              <a:rPr lang="en-US" sz="2400" dirty="0">
                <a:solidFill>
                  <a:prstClr val="black"/>
                </a:solidFill>
                <a:latin typeface="Times New Roman"/>
              </a:rPr>
              <a:t> rung </a:t>
            </a:r>
            <a:r>
              <a:rPr lang="en-US" sz="2400" dirty="0" err="1">
                <a:solidFill>
                  <a:prstClr val="black"/>
                </a:solidFill>
                <a:latin typeface="Times New Roman"/>
              </a:rPr>
              <a:t>chuyển</a:t>
            </a:r>
            <a:r>
              <a:rPr lang="en-US" sz="2400" dirty="0">
                <a:solidFill>
                  <a:prstClr val="black"/>
                </a:solidFill>
                <a:latin typeface="Times New Roman"/>
              </a:rPr>
              <a:t> </a:t>
            </a:r>
            <a:r>
              <a:rPr lang="en-US" sz="2400" dirty="0" err="1">
                <a:solidFill>
                  <a:prstClr val="black"/>
                </a:solidFill>
                <a:latin typeface="Times New Roman"/>
              </a:rPr>
              <a:t>với</a:t>
            </a:r>
            <a:r>
              <a:rPr lang="en-US" sz="2400" dirty="0">
                <a:solidFill>
                  <a:prstClr val="black"/>
                </a:solidFill>
                <a:latin typeface="Times New Roman"/>
              </a:rPr>
              <a:t> </a:t>
            </a:r>
            <a:r>
              <a:rPr lang="en-US" sz="2400" dirty="0" err="1">
                <a:solidFill>
                  <a:prstClr val="black"/>
                </a:solidFill>
                <a:latin typeface="Times New Roman"/>
              </a:rPr>
              <a:t>nhiều</a:t>
            </a:r>
            <a:r>
              <a:rPr lang="en-US" sz="2400" dirty="0">
                <a:solidFill>
                  <a:prstClr val="black"/>
                </a:solidFill>
                <a:latin typeface="Times New Roman"/>
              </a:rPr>
              <a:t> </a:t>
            </a:r>
            <a:r>
              <a:rPr lang="en-US" sz="2400" dirty="0" err="1">
                <a:solidFill>
                  <a:prstClr val="black"/>
                </a:solidFill>
                <a:latin typeface="Times New Roman"/>
              </a:rPr>
              <a:t>cường</a:t>
            </a:r>
            <a:r>
              <a:rPr lang="en-US" sz="2400" dirty="0">
                <a:solidFill>
                  <a:prstClr val="black"/>
                </a:solidFill>
                <a:latin typeface="Times New Roman"/>
              </a:rPr>
              <a:t> </a:t>
            </a:r>
            <a:r>
              <a:rPr lang="en-US" sz="2400" dirty="0" err="1">
                <a:solidFill>
                  <a:prstClr val="black"/>
                </a:solidFill>
                <a:latin typeface="Times New Roman"/>
              </a:rPr>
              <a:t>độ</a:t>
            </a:r>
            <a:r>
              <a:rPr lang="en-US" sz="2400" dirty="0">
                <a:solidFill>
                  <a:prstClr val="black"/>
                </a:solidFill>
                <a:latin typeface="Times New Roman"/>
              </a:rPr>
              <a:t> </a:t>
            </a:r>
            <a:r>
              <a:rPr lang="en-US" sz="2400" dirty="0" err="1">
                <a:solidFill>
                  <a:prstClr val="black"/>
                </a:solidFill>
                <a:latin typeface="Times New Roman"/>
              </a:rPr>
              <a:t>khác</a:t>
            </a:r>
            <a:r>
              <a:rPr lang="en-US" sz="2400" dirty="0">
                <a:solidFill>
                  <a:prstClr val="black"/>
                </a:solidFill>
                <a:latin typeface="Times New Roman"/>
              </a:rPr>
              <a:t> </a:t>
            </a:r>
            <a:r>
              <a:rPr lang="en-US" sz="2400" dirty="0" err="1">
                <a:solidFill>
                  <a:prstClr val="black"/>
                </a:solidFill>
                <a:latin typeface="Times New Roman"/>
              </a:rPr>
              <a:t>nhau</a:t>
            </a:r>
            <a:r>
              <a:rPr lang="en-US" sz="2400" dirty="0">
                <a:solidFill>
                  <a:prstClr val="black"/>
                </a:solidFill>
                <a:latin typeface="Times New Roman"/>
              </a:rPr>
              <a:t> </a:t>
            </a:r>
            <a:r>
              <a:rPr lang="en-US" sz="2400" dirty="0" err="1">
                <a:solidFill>
                  <a:prstClr val="black"/>
                </a:solidFill>
                <a:latin typeface="Times New Roman"/>
              </a:rPr>
              <a:t>và</a:t>
            </a:r>
            <a:r>
              <a:rPr lang="en-US" sz="2400" dirty="0">
                <a:solidFill>
                  <a:prstClr val="black"/>
                </a:solidFill>
                <a:latin typeface="Times New Roman"/>
              </a:rPr>
              <a:t> </a:t>
            </a:r>
            <a:r>
              <a:rPr lang="en-US" sz="2400" dirty="0" err="1">
                <a:solidFill>
                  <a:prstClr val="black"/>
                </a:solidFill>
                <a:latin typeface="Times New Roman"/>
              </a:rPr>
              <a:t>diễn</a:t>
            </a:r>
            <a:r>
              <a:rPr lang="en-US" sz="2400" dirty="0">
                <a:solidFill>
                  <a:prstClr val="black"/>
                </a:solidFill>
                <a:latin typeface="Times New Roman"/>
              </a:rPr>
              <a:t> </a:t>
            </a:r>
            <a:r>
              <a:rPr lang="en-US" sz="2400" dirty="0" err="1">
                <a:solidFill>
                  <a:prstClr val="black"/>
                </a:solidFill>
                <a:latin typeface="Times New Roman"/>
              </a:rPr>
              <a:t>ra</a:t>
            </a:r>
            <a:r>
              <a:rPr lang="en-US" sz="2400" dirty="0">
                <a:solidFill>
                  <a:prstClr val="black"/>
                </a:solidFill>
                <a:latin typeface="Times New Roman"/>
              </a:rPr>
              <a:t> </a:t>
            </a:r>
            <a:r>
              <a:rPr lang="en-US" sz="2400" dirty="0" err="1">
                <a:solidFill>
                  <a:prstClr val="black"/>
                </a:solidFill>
                <a:latin typeface="Times New Roman"/>
              </a:rPr>
              <a:t>trong</a:t>
            </a:r>
            <a:r>
              <a:rPr lang="en-US" sz="2400" dirty="0">
                <a:solidFill>
                  <a:prstClr val="black"/>
                </a:solidFill>
                <a:latin typeface="Times New Roman"/>
              </a:rPr>
              <a:t> </a:t>
            </a:r>
            <a:r>
              <a:rPr lang="en-US" sz="2400" dirty="0" err="1">
                <a:solidFill>
                  <a:prstClr val="black"/>
                </a:solidFill>
                <a:latin typeface="Times New Roman"/>
              </a:rPr>
              <a:t>thời</a:t>
            </a:r>
            <a:r>
              <a:rPr lang="en-US" sz="2400" dirty="0">
                <a:solidFill>
                  <a:prstClr val="black"/>
                </a:solidFill>
                <a:latin typeface="Times New Roman"/>
              </a:rPr>
              <a:t> </a:t>
            </a:r>
            <a:r>
              <a:rPr lang="en-US" sz="2400" dirty="0" err="1">
                <a:solidFill>
                  <a:prstClr val="black"/>
                </a:solidFill>
                <a:latin typeface="Times New Roman"/>
              </a:rPr>
              <a:t>gian</a:t>
            </a:r>
            <a:r>
              <a:rPr lang="en-US" sz="2400" dirty="0">
                <a:solidFill>
                  <a:prstClr val="black"/>
                </a:solidFill>
                <a:latin typeface="Times New Roman"/>
              </a:rPr>
              <a:t> </a:t>
            </a:r>
            <a:r>
              <a:rPr lang="en-US" sz="2400" dirty="0" err="1">
                <a:solidFill>
                  <a:prstClr val="black"/>
                </a:solidFill>
                <a:latin typeface="Times New Roman"/>
              </a:rPr>
              <a:t>ngắn</a:t>
            </a:r>
            <a:r>
              <a:rPr lang="vi-VN" sz="2400" dirty="0">
                <a:solidFill>
                  <a:prstClr val="black"/>
                </a:solidFill>
                <a:latin typeface="Times New Roman"/>
              </a:rPr>
              <a:t>.</a:t>
            </a:r>
            <a:endParaRPr lang="en-US" sz="2400" b="1" dirty="0">
              <a:solidFill>
                <a:srgbClr val="000000"/>
              </a:solidFill>
              <a:latin typeface="Times New Roman" pitchFamily="18" charset="0"/>
            </a:endParaRPr>
          </a:p>
        </p:txBody>
      </p:sp>
      <p:sp>
        <p:nvSpPr>
          <p:cNvPr id="26647" name="Rectangle 23"/>
          <p:cNvSpPr>
            <a:spLocks noChangeArrowheads="1"/>
          </p:cNvSpPr>
          <p:nvPr/>
        </p:nvSpPr>
        <p:spPr bwMode="auto">
          <a:xfrm>
            <a:off x="4262484" y="1928887"/>
            <a:ext cx="1387079"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            Nguyên nhân</a:t>
            </a:r>
          </a:p>
        </p:txBody>
      </p:sp>
      <p:sp>
        <p:nvSpPr>
          <p:cNvPr id="26649" name="Text Box 25"/>
          <p:cNvSpPr txBox="1">
            <a:spLocks noChangeArrowheads="1"/>
          </p:cNvSpPr>
          <p:nvPr/>
        </p:nvSpPr>
        <p:spPr bwMode="auto">
          <a:xfrm>
            <a:off x="4079776" y="3406846"/>
            <a:ext cx="177572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r>
              <a:rPr lang="vi-VN" sz="2400">
                <a:solidFill>
                  <a:prstClr val="black"/>
                </a:solidFill>
                <a:latin typeface="Times New Roman"/>
              </a:rPr>
              <a:t>Do sự dịch chuyển của các mảng kiến tạo</a:t>
            </a:r>
          </a:p>
        </p:txBody>
      </p:sp>
      <p:sp>
        <p:nvSpPr>
          <p:cNvPr id="26653" name="Rectangle 29"/>
          <p:cNvSpPr>
            <a:spLocks noChangeArrowheads="1"/>
          </p:cNvSpPr>
          <p:nvPr/>
        </p:nvSpPr>
        <p:spPr bwMode="auto">
          <a:xfrm>
            <a:off x="7474746" y="2016144"/>
            <a:ext cx="2083594" cy="668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Hậu quả</a:t>
            </a:r>
          </a:p>
        </p:txBody>
      </p:sp>
      <p:cxnSp>
        <p:nvCxnSpPr>
          <p:cNvPr id="5" name="Straight Arrow Connector 4"/>
          <p:cNvCxnSpPr/>
          <p:nvPr/>
        </p:nvCxnSpPr>
        <p:spPr>
          <a:xfrm flipH="1">
            <a:off x="3030143" y="1155703"/>
            <a:ext cx="2551509" cy="611188"/>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497947" y="2863936"/>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551909" y="1201812"/>
            <a:ext cx="2258615" cy="549275"/>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5532835" y="1182775"/>
            <a:ext cx="0" cy="606425"/>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231904" y="2911183"/>
            <a:ext cx="0" cy="370236"/>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8540391" y="23815"/>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ounded Rectangle 31"/>
          <p:cNvSpPr/>
          <p:nvPr/>
        </p:nvSpPr>
        <p:spPr>
          <a:xfrm>
            <a:off x="5987676" y="3266920"/>
            <a:ext cx="2134509" cy="3345977"/>
          </a:xfrm>
          <a:prstGeom prst="roundRect">
            <a:avLst/>
          </a:prstGeom>
          <a:solidFill>
            <a:schemeClr val="bg1">
              <a:lumMod val="75000"/>
            </a:schemeClr>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vi-VN" sz="2800" dirty="0">
                <a:solidFill>
                  <a:prstClr val="black"/>
                </a:solidFill>
                <a:latin typeface="Times New Roman"/>
              </a:rPr>
              <a:t>Đổ nhà cửa, các công trình xây dựng, gây thiệt hại lớn về người và tài sản.</a:t>
            </a:r>
          </a:p>
        </p:txBody>
      </p:sp>
      <p:sp>
        <p:nvSpPr>
          <p:cNvPr id="40" name="Rectangle 29"/>
          <p:cNvSpPr>
            <a:spLocks noChangeArrowheads="1"/>
          </p:cNvSpPr>
          <p:nvPr/>
        </p:nvSpPr>
        <p:spPr bwMode="auto">
          <a:xfrm>
            <a:off x="5987655" y="3603626"/>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1" name="Rounded Rectangle 40"/>
          <p:cNvSpPr/>
          <p:nvPr/>
        </p:nvSpPr>
        <p:spPr>
          <a:xfrm>
            <a:off x="8276880" y="3243652"/>
            <a:ext cx="2391121" cy="3369235"/>
          </a:xfrm>
          <a:prstGeom prst="roundRect">
            <a:avLst/>
          </a:prstGeom>
          <a:solidFill>
            <a:schemeClr val="accent6"/>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vi-VN" sz="2800" dirty="0">
                <a:solidFill>
                  <a:schemeClr val="bg1"/>
                </a:solidFill>
                <a:latin typeface="Times New Roman"/>
              </a:rPr>
              <a:t>Có thể gây nên lở đất, biến dạng đáy biển, làm phát sinh sóng thần khi xảy ra ở biển</a:t>
            </a:r>
            <a:r>
              <a:rPr lang="vi-VN" sz="2800" dirty="0">
                <a:solidFill>
                  <a:prstClr val="black"/>
                </a:solidFill>
                <a:latin typeface="Times New Roman"/>
              </a:rPr>
              <a:t>.</a:t>
            </a:r>
          </a:p>
        </p:txBody>
      </p:sp>
      <p:sp>
        <p:nvSpPr>
          <p:cNvPr id="42" name="Rectangle 29"/>
          <p:cNvSpPr>
            <a:spLocks noChangeArrowheads="1"/>
          </p:cNvSpPr>
          <p:nvPr/>
        </p:nvSpPr>
        <p:spPr bwMode="auto">
          <a:xfrm>
            <a:off x="8626119" y="3519496"/>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cxnSp>
        <p:nvCxnSpPr>
          <p:cNvPr id="43" name="Straight Arrow Connector 42"/>
          <p:cNvCxnSpPr/>
          <p:nvPr/>
        </p:nvCxnSpPr>
        <p:spPr>
          <a:xfrm flipH="1">
            <a:off x="7474765" y="2743286"/>
            <a:ext cx="777505" cy="500375"/>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8260560" y="2767044"/>
            <a:ext cx="931786" cy="476617"/>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2506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42"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643"/>
                                        </p:tgtEl>
                                        <p:attrNameLst>
                                          <p:attrName>style.visibility</p:attrName>
                                        </p:attrNameLst>
                                      </p:cBhvr>
                                      <p:to>
                                        <p:strVal val="visible"/>
                                      </p:to>
                                    </p:set>
                                    <p:animEffect transition="in" filter="fade">
                                      <p:cBhvr>
                                        <p:cTn id="36" dur="1000"/>
                                        <p:tgtEl>
                                          <p:spTgt spid="26643"/>
                                        </p:tgtEl>
                                      </p:cBhvr>
                                    </p:animEffect>
                                    <p:anim calcmode="lin" valueType="num">
                                      <p:cBhvr>
                                        <p:cTn id="37" dur="1000" fill="hold"/>
                                        <p:tgtEl>
                                          <p:spTgt spid="26643"/>
                                        </p:tgtEl>
                                        <p:attrNameLst>
                                          <p:attrName>ppt_x</p:attrName>
                                        </p:attrNameLst>
                                      </p:cBhvr>
                                      <p:tavLst>
                                        <p:tav tm="0">
                                          <p:val>
                                            <p:strVal val="#ppt_x"/>
                                          </p:val>
                                        </p:tav>
                                        <p:tav tm="100000">
                                          <p:val>
                                            <p:strVal val="#ppt_x"/>
                                          </p:val>
                                        </p:tav>
                                      </p:tavLst>
                                    </p:anim>
                                    <p:anim calcmode="lin" valueType="num">
                                      <p:cBhvr>
                                        <p:cTn id="38" dur="1000" fill="hold"/>
                                        <p:tgtEl>
                                          <p:spTgt spid="26643"/>
                                        </p:tgtEl>
                                        <p:attrNameLst>
                                          <p:attrName>ppt_y</p:attrName>
                                        </p:attrNameLst>
                                      </p:cBhvr>
                                      <p:tavLst>
                                        <p:tav tm="0">
                                          <p:val>
                                            <p:strVal val="#ppt_y+.1"/>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42" presetClass="entr" presetSubtype="0" fill="hold" grpId="0" nodeType="withEffect">
                                  <p:stCondLst>
                                    <p:cond delay="0"/>
                                  </p:stCondLst>
                                  <p:childTnLst>
                                    <p:set>
                                      <p:cBhvr>
                                        <p:cTn id="43" dur="1" fill="hold">
                                          <p:stCondLst>
                                            <p:cond delay="0"/>
                                          </p:stCondLst>
                                        </p:cTn>
                                        <p:tgtEl>
                                          <p:spTgt spid="26653"/>
                                        </p:tgtEl>
                                        <p:attrNameLst>
                                          <p:attrName>style.visibility</p:attrName>
                                        </p:attrNameLst>
                                      </p:cBhvr>
                                      <p:to>
                                        <p:strVal val="visible"/>
                                      </p:to>
                                    </p:set>
                                    <p:animEffect transition="in" filter="fade">
                                      <p:cBhvr>
                                        <p:cTn id="44" dur="1000"/>
                                        <p:tgtEl>
                                          <p:spTgt spid="26653"/>
                                        </p:tgtEl>
                                      </p:cBhvr>
                                    </p:animEffect>
                                    <p:anim calcmode="lin" valueType="num">
                                      <p:cBhvr>
                                        <p:cTn id="45" dur="1000" fill="hold"/>
                                        <p:tgtEl>
                                          <p:spTgt spid="26653"/>
                                        </p:tgtEl>
                                        <p:attrNameLst>
                                          <p:attrName>ppt_x</p:attrName>
                                        </p:attrNameLst>
                                      </p:cBhvr>
                                      <p:tavLst>
                                        <p:tav tm="0">
                                          <p:val>
                                            <p:strVal val="#ppt_x"/>
                                          </p:val>
                                        </p:tav>
                                        <p:tav tm="100000">
                                          <p:val>
                                            <p:strVal val="#ppt_x"/>
                                          </p:val>
                                        </p:tav>
                                      </p:tavLst>
                                    </p:anim>
                                    <p:anim calcmode="lin" valueType="num">
                                      <p:cBhvr>
                                        <p:cTn id="46" dur="1000" fill="hold"/>
                                        <p:tgtEl>
                                          <p:spTgt spid="2665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6647"/>
                                        </p:tgtEl>
                                        <p:attrNameLst>
                                          <p:attrName>style.visibility</p:attrName>
                                        </p:attrNameLst>
                                      </p:cBhvr>
                                      <p:to>
                                        <p:strVal val="visible"/>
                                      </p:to>
                                    </p:set>
                                    <p:animEffect transition="in" filter="fade">
                                      <p:cBhvr>
                                        <p:cTn id="49" dur="1000"/>
                                        <p:tgtEl>
                                          <p:spTgt spid="26647"/>
                                        </p:tgtEl>
                                      </p:cBhvr>
                                    </p:animEffect>
                                    <p:anim calcmode="lin" valueType="num">
                                      <p:cBhvr>
                                        <p:cTn id="50" dur="1000" fill="hold"/>
                                        <p:tgtEl>
                                          <p:spTgt spid="26647"/>
                                        </p:tgtEl>
                                        <p:attrNameLst>
                                          <p:attrName>ppt_x</p:attrName>
                                        </p:attrNameLst>
                                      </p:cBhvr>
                                      <p:tavLst>
                                        <p:tav tm="0">
                                          <p:val>
                                            <p:strVal val="#ppt_x"/>
                                          </p:val>
                                        </p:tav>
                                        <p:tav tm="100000">
                                          <p:val>
                                            <p:strVal val="#ppt_x"/>
                                          </p:val>
                                        </p:tav>
                                      </p:tavLst>
                                    </p:anim>
                                    <p:anim calcmode="lin" valueType="num">
                                      <p:cBhvr>
                                        <p:cTn id="51" dur="1000" fill="hold"/>
                                        <p:tgtEl>
                                          <p:spTgt spid="26647"/>
                                        </p:tgtEl>
                                        <p:attrNameLst>
                                          <p:attrName>ppt_y</p:attrName>
                                        </p:attrNameLst>
                                      </p:cBhvr>
                                      <p:tavLst>
                                        <p:tav tm="0">
                                          <p:val>
                                            <p:strVal val="#ppt_y+.1"/>
                                          </p:val>
                                        </p:tav>
                                        <p:tav tm="100000">
                                          <p:val>
                                            <p:strVal val="#ppt_y"/>
                                          </p:val>
                                        </p:tav>
                                      </p:tavLst>
                                    </p:anim>
                                  </p:childTnLst>
                                </p:cTn>
                              </p:par>
                              <p:par>
                                <p:cTn id="52" presetID="16" presetClass="entr" presetSubtype="21"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500"/>
                                        <p:tgtEl>
                                          <p:spTgt spid="2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6" presetClass="entr" presetSubtype="21"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barn(inVertical)">
                                      <p:cBhvr>
                                        <p:cTn id="59" dur="500"/>
                                        <p:tgtEl>
                                          <p:spTgt spid="33"/>
                                        </p:tgtEl>
                                      </p:cBhvr>
                                    </p:animEffect>
                                  </p:childTnLst>
                                </p:cTn>
                              </p:par>
                              <p:par>
                                <p:cTn id="60" presetID="16" presetClass="entr" presetSubtype="21"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barn(inVertical)">
                                      <p:cBhvr>
                                        <p:cTn id="62" dur="500"/>
                                        <p:tgtEl>
                                          <p:spTgt spid="21"/>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6644"/>
                                        </p:tgtEl>
                                        <p:attrNameLst>
                                          <p:attrName>style.visibility</p:attrName>
                                        </p:attrNameLst>
                                      </p:cBhvr>
                                      <p:to>
                                        <p:strVal val="visible"/>
                                      </p:to>
                                    </p:set>
                                    <p:animEffect transition="in" filter="barn(inVertical)">
                                      <p:cBhvr>
                                        <p:cTn id="65" dur="500"/>
                                        <p:tgtEl>
                                          <p:spTgt spid="2664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down)">
                                      <p:cBhvr>
                                        <p:cTn id="70" dur="500"/>
                                        <p:tgtEl>
                                          <p:spTgt spid="37"/>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26649"/>
                                        </p:tgtEl>
                                        <p:attrNameLst>
                                          <p:attrName>style.visibility</p:attrName>
                                        </p:attrNameLst>
                                      </p:cBhvr>
                                      <p:to>
                                        <p:strVal val="visible"/>
                                      </p:to>
                                    </p:set>
                                    <p:animEffect transition="in" filter="wipe(down)">
                                      <p:cBhvr>
                                        <p:cTn id="73" dur="500"/>
                                        <p:tgtEl>
                                          <p:spTgt spid="26649"/>
                                        </p:tgtEl>
                                      </p:cBhvr>
                                    </p:animEffect>
                                  </p:childTnLst>
                                </p:cTn>
                              </p:par>
                              <p:par>
                                <p:cTn id="74" presetID="16" presetClass="entr" presetSubtype="21" fill="hold"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barn(inVertical)">
                                      <p:cBhvr>
                                        <p:cTn id="76" dur="500"/>
                                        <p:tgtEl>
                                          <p:spTgt spid="25"/>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4"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down)">
                                      <p:cBhvr>
                                        <p:cTn id="81" dur="500"/>
                                        <p:tgtEl>
                                          <p:spTgt spid="43"/>
                                        </p:tgtEl>
                                      </p:cBhvr>
                                    </p:animEffect>
                                  </p:childTnLst>
                                </p:cTn>
                              </p:par>
                              <p:par>
                                <p:cTn id="82" presetID="22" presetClass="entr" presetSubtype="4" fill="hold"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wipe(down)">
                                      <p:cBhvr>
                                        <p:cTn id="84" dur="500"/>
                                        <p:tgtEl>
                                          <p:spTgt spid="45"/>
                                        </p:tgtEl>
                                      </p:cBhvr>
                                    </p:animEffect>
                                  </p:childTnLst>
                                </p:cTn>
                              </p:par>
                              <p:par>
                                <p:cTn id="85" presetID="16" presetClass="entr" presetSubtype="21" fill="hold"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barn(inVertical)">
                                      <p:cBhvr>
                                        <p:cTn id="87" dur="500"/>
                                        <p:tgtEl>
                                          <p:spTgt spid="32"/>
                                        </p:tgtEl>
                                      </p:cBhvr>
                                    </p:animEffect>
                                  </p:childTnLst>
                                </p:cTn>
                              </p:par>
                              <p:par>
                                <p:cTn id="88" presetID="42" presetClass="entr" presetSubtype="0" fill="hold" grpId="0" nodeType="withEffect" nodePh="1">
                                  <p:stCondLst>
                                    <p:cond delay="0"/>
                                  </p:stCondLst>
                                  <p:endCondLst>
                                    <p:cond evt="begin" delay="0">
                                      <p:tn val="88"/>
                                    </p:cond>
                                  </p:endCondLst>
                                  <p:childTnLst>
                                    <p:set>
                                      <p:cBhvr>
                                        <p:cTn id="89" dur="1" fill="hold">
                                          <p:stCondLst>
                                            <p:cond delay="0"/>
                                          </p:stCondLst>
                                        </p:cTn>
                                        <p:tgtEl>
                                          <p:spTgt spid="40"/>
                                        </p:tgtEl>
                                        <p:attrNameLst>
                                          <p:attrName>style.visibility</p:attrName>
                                        </p:attrNameLst>
                                      </p:cBhvr>
                                      <p:to>
                                        <p:strVal val="visible"/>
                                      </p:to>
                                    </p:set>
                                    <p:animEffect transition="in" filter="fade">
                                      <p:cBhvr>
                                        <p:cTn id="90" dur="1000"/>
                                        <p:tgtEl>
                                          <p:spTgt spid="40"/>
                                        </p:tgtEl>
                                      </p:cBhvr>
                                    </p:animEffect>
                                    <p:anim calcmode="lin" valueType="num">
                                      <p:cBhvr>
                                        <p:cTn id="91" dur="1000" fill="hold"/>
                                        <p:tgtEl>
                                          <p:spTgt spid="40"/>
                                        </p:tgtEl>
                                        <p:attrNameLst>
                                          <p:attrName>ppt_x</p:attrName>
                                        </p:attrNameLst>
                                      </p:cBhvr>
                                      <p:tavLst>
                                        <p:tav tm="0">
                                          <p:val>
                                            <p:strVal val="#ppt_x"/>
                                          </p:val>
                                        </p:tav>
                                        <p:tav tm="100000">
                                          <p:val>
                                            <p:strVal val="#ppt_x"/>
                                          </p:val>
                                        </p:tav>
                                      </p:tavLst>
                                    </p:anim>
                                    <p:anim calcmode="lin" valueType="num">
                                      <p:cBhvr>
                                        <p:cTn id="92" dur="1000" fill="hold"/>
                                        <p:tgtEl>
                                          <p:spTgt spid="40"/>
                                        </p:tgtEl>
                                        <p:attrNameLst>
                                          <p:attrName>ppt_y</p:attrName>
                                        </p:attrNameLst>
                                      </p:cBhvr>
                                      <p:tavLst>
                                        <p:tav tm="0">
                                          <p:val>
                                            <p:strVal val="#ppt_y+.1"/>
                                          </p:val>
                                        </p:tav>
                                        <p:tav tm="100000">
                                          <p:val>
                                            <p:strVal val="#ppt_y"/>
                                          </p:val>
                                        </p:tav>
                                      </p:tavLst>
                                    </p:anim>
                                  </p:childTnLst>
                                </p:cTn>
                              </p:par>
                              <p:par>
                                <p:cTn id="93" presetID="16" presetClass="entr" presetSubtype="21" fill="hold" nodeType="with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barn(inVertical)">
                                      <p:cBhvr>
                                        <p:cTn id="95" dur="500"/>
                                        <p:tgtEl>
                                          <p:spTgt spid="41"/>
                                        </p:tgtEl>
                                      </p:cBhvr>
                                    </p:animEffect>
                                  </p:childTnLst>
                                </p:cTn>
                              </p:par>
                              <p:par>
                                <p:cTn id="96" presetID="42" presetClass="entr" presetSubtype="0" fill="hold" grpId="0" nodeType="withEffect" nodePh="1">
                                  <p:stCondLst>
                                    <p:cond delay="0"/>
                                  </p:stCondLst>
                                  <p:endCondLst>
                                    <p:cond evt="begin" delay="0">
                                      <p:tn val="96"/>
                                    </p:cond>
                                  </p:endCondLst>
                                  <p:childTnLst>
                                    <p:set>
                                      <p:cBhvr>
                                        <p:cTn id="97" dur="1" fill="hold">
                                          <p:stCondLst>
                                            <p:cond delay="0"/>
                                          </p:stCondLst>
                                        </p:cTn>
                                        <p:tgtEl>
                                          <p:spTgt spid="42"/>
                                        </p:tgtEl>
                                        <p:attrNameLst>
                                          <p:attrName>style.visibility</p:attrName>
                                        </p:attrNameLst>
                                      </p:cBhvr>
                                      <p:to>
                                        <p:strVal val="visible"/>
                                      </p:to>
                                    </p:set>
                                    <p:animEffect transition="in" filter="fade">
                                      <p:cBhvr>
                                        <p:cTn id="98" dur="1000"/>
                                        <p:tgtEl>
                                          <p:spTgt spid="42"/>
                                        </p:tgtEl>
                                      </p:cBhvr>
                                    </p:animEffect>
                                    <p:anim calcmode="lin" valueType="num">
                                      <p:cBhvr>
                                        <p:cTn id="99" dur="1000" fill="hold"/>
                                        <p:tgtEl>
                                          <p:spTgt spid="42"/>
                                        </p:tgtEl>
                                        <p:attrNameLst>
                                          <p:attrName>ppt_x</p:attrName>
                                        </p:attrNameLst>
                                      </p:cBhvr>
                                      <p:tavLst>
                                        <p:tav tm="0">
                                          <p:val>
                                            <p:strVal val="#ppt_x"/>
                                          </p:val>
                                        </p:tav>
                                        <p:tav tm="100000">
                                          <p:val>
                                            <p:strVal val="#ppt_x"/>
                                          </p:val>
                                        </p:tav>
                                      </p:tavLst>
                                    </p:anim>
                                    <p:anim calcmode="lin" valueType="num">
                                      <p:cBhvr>
                                        <p:cTn id="10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p:bldP spid="26644" grpId="0"/>
      <p:bldP spid="26647" grpId="0"/>
      <p:bldP spid="26649" grpId="0"/>
      <p:bldP spid="26653" grpId="0"/>
      <p:bldP spid="40" grpId="0"/>
      <p:bldP spid="4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eaLnBrk="0" fontAlgn="base" hangingPunct="0">
              <a:spcBef>
                <a:spcPct val="0"/>
              </a:spcBef>
              <a:spcAft>
                <a:spcPct val="0"/>
              </a:spcAft>
            </a:pPr>
            <a:fld id="{E5491E5C-591E-45B4-9CCE-E9E3E3C27024}" type="slidenum">
              <a:rPr lang="en-US" smtClean="0">
                <a:latin typeface="Arial" pitchFamily="34" charset="0"/>
                <a:cs typeface="Arial" pitchFamily="34" charset="0"/>
              </a:rPr>
              <a:pPr eaLnBrk="0" fontAlgn="base" hangingPunct="0">
                <a:spcBef>
                  <a:spcPct val="0"/>
                </a:spcBef>
                <a:spcAft>
                  <a:spcPct val="0"/>
                </a:spcAft>
              </a:pPr>
              <a:t>37</a:t>
            </a:fld>
            <a:endParaRPr lang="en-US" smtClean="0">
              <a:latin typeface="Arial" pitchFamily="34" charset="0"/>
              <a:cs typeface="Arial" pitchFamily="34" charset="0"/>
            </a:endParaRPr>
          </a:p>
        </p:txBody>
      </p:sp>
      <p:pic>
        <p:nvPicPr>
          <p:cNvPr id="1026" name="Picture 2" descr="Trả lời câu hỏi mục 3 trang 141 SGK Địa lí 6 Chân trời sáng tạo | SGK Lịch  sử và Địa lí lớp 6 - Chân trời sáng t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9516" y="1340769"/>
            <a:ext cx="8496944" cy="519606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27612" y="116632"/>
            <a:ext cx="8819780" cy="584775"/>
          </a:xfrm>
          <a:prstGeom prst="rect">
            <a:avLst/>
          </a:prstGeom>
          <a:noFill/>
        </p:spPr>
        <p:txBody>
          <a:bodyPr wrap="square" rtlCol="0">
            <a:spAutoFit/>
          </a:bodyPr>
          <a:lstStyle/>
          <a:p>
            <a:pPr algn="ctr"/>
            <a:r>
              <a:rPr lang="en-US" sz="3200" dirty="0" err="1" smtClean="0">
                <a:solidFill>
                  <a:srgbClr val="FF0000"/>
                </a:solidFill>
                <a:latin typeface="Times New Roman" pitchFamily="18" charset="0"/>
                <a:cs typeface="Times New Roman" pitchFamily="18" charset="0"/>
              </a:rPr>
              <a:t>Nơi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phân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bố</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84744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eaLnBrk="0" fontAlgn="base" hangingPunct="0">
              <a:spcBef>
                <a:spcPct val="0"/>
              </a:spcBef>
              <a:spcAft>
                <a:spcPct val="0"/>
              </a:spcAft>
            </a:pPr>
            <a:fld id="{E5491E5C-591E-45B4-9CCE-E9E3E3C27024}" type="slidenum">
              <a:rPr lang="en-US" smtClean="0">
                <a:latin typeface="Arial" pitchFamily="34" charset="0"/>
                <a:cs typeface="Arial" pitchFamily="34" charset="0"/>
              </a:rPr>
              <a:pPr eaLnBrk="0" fontAlgn="base" hangingPunct="0">
                <a:spcBef>
                  <a:spcPct val="0"/>
                </a:spcBef>
                <a:spcAft>
                  <a:spcPct val="0"/>
                </a:spcAft>
              </a:pPr>
              <a:t>38</a:t>
            </a:fld>
            <a:endParaRPr lang="en-US" smtClean="0">
              <a:latin typeface="Arial" pitchFamily="34" charset="0"/>
              <a:cs typeface="Arial" pitchFamily="34" charset="0"/>
            </a:endParaRPr>
          </a:p>
        </p:txBody>
      </p:sp>
      <p:pic>
        <p:nvPicPr>
          <p:cNvPr id="9" name="Picture 2" descr="Trả lời câu hỏi mục 3 trang 141 SGK Địa lí 6 Chân trời sáng tạo | SGK Lịch  sử và Địa lí lớp 6 - Chân trời sáng t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9736" y="1431358"/>
            <a:ext cx="5292588" cy="361188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ular Callout 2"/>
          <p:cNvSpPr/>
          <p:nvPr/>
        </p:nvSpPr>
        <p:spPr>
          <a:xfrm>
            <a:off x="1703512" y="207221"/>
            <a:ext cx="3032336" cy="1224136"/>
          </a:xfrm>
          <a:prstGeom prst="wedgeRectCallout">
            <a:avLst>
              <a:gd name="adj1" fmla="val 141513"/>
              <a:gd name="adj2" fmla="val 11592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Font typeface="Arial"/>
              <a:buChar char="•"/>
            </a:pPr>
            <a:r>
              <a:rPr lang="vi-VN" sz="2400" dirty="0">
                <a:solidFill>
                  <a:srgbClr val="000000"/>
                </a:solidFill>
                <a:latin typeface="arial"/>
              </a:rPr>
              <a:t>Vành đai động đất ở phía tây châu Mĩ.</a:t>
            </a:r>
          </a:p>
        </p:txBody>
      </p:sp>
      <p:sp>
        <p:nvSpPr>
          <p:cNvPr id="11" name="Rectangular Callout 10"/>
          <p:cNvSpPr/>
          <p:nvPr/>
        </p:nvSpPr>
        <p:spPr>
          <a:xfrm>
            <a:off x="1775520" y="5157192"/>
            <a:ext cx="3032336" cy="1224136"/>
          </a:xfrm>
          <a:prstGeom prst="wedgeRectCallout">
            <a:avLst>
              <a:gd name="adj1" fmla="val 37370"/>
              <a:gd name="adj2" fmla="val -29607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Font typeface="Arial"/>
              <a:buChar char="•"/>
            </a:pPr>
            <a:r>
              <a:rPr lang="vi-VN" sz="2400" dirty="0">
                <a:solidFill>
                  <a:srgbClr val="000000"/>
                </a:solidFill>
                <a:latin typeface="arial"/>
              </a:rPr>
              <a:t>Vành đai động đất Địa Trung Hải qua Nam Á đến In-đô-nê-xi-a.</a:t>
            </a:r>
          </a:p>
        </p:txBody>
      </p:sp>
      <p:sp>
        <p:nvSpPr>
          <p:cNvPr id="12" name="Rectangular Callout 11"/>
          <p:cNvSpPr/>
          <p:nvPr/>
        </p:nvSpPr>
        <p:spPr>
          <a:xfrm>
            <a:off x="6407772" y="4725144"/>
            <a:ext cx="4016708" cy="1952600"/>
          </a:xfrm>
          <a:prstGeom prst="wedgeRectCallout">
            <a:avLst>
              <a:gd name="adj1" fmla="val -59624"/>
              <a:gd name="adj2" fmla="val -17514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Font typeface="Arial"/>
              <a:buChar char="•"/>
            </a:pPr>
            <a:r>
              <a:rPr lang="vi-VN" sz="2400" dirty="0">
                <a:solidFill>
                  <a:srgbClr val="000000"/>
                </a:solidFill>
                <a:latin typeface="arial"/>
              </a:rPr>
              <a:t>Vành đai động đất ở phía Tây của Thái Bình Dương, từ eo biển Bê - rinh qua Nhật Bản đến Phi-lip-pin.</a:t>
            </a:r>
          </a:p>
        </p:txBody>
      </p:sp>
      <p:sp>
        <p:nvSpPr>
          <p:cNvPr id="18" name="TextBox 17"/>
          <p:cNvSpPr txBox="1"/>
          <p:nvPr/>
        </p:nvSpPr>
        <p:spPr>
          <a:xfrm>
            <a:off x="265769" y="1916832"/>
            <a:ext cx="3025919" cy="2246769"/>
          </a:xfrm>
          <a:prstGeom prst="rect">
            <a:avLst/>
          </a:prstGeom>
          <a:noFill/>
        </p:spPr>
        <p:txBody>
          <a:bodyPr wrap="square" rtlCol="0">
            <a:spAutoFit/>
          </a:bodyPr>
          <a:lstStyle/>
          <a:p>
            <a:pPr algn="just"/>
            <a:r>
              <a:rPr lang="vi-VN" sz="2800" dirty="0">
                <a:solidFill>
                  <a:srgbClr val="0000FF"/>
                </a:solidFill>
                <a:latin typeface="arial"/>
              </a:rPr>
              <a:t>   Vành đai động đất trùng với ranh giới tiếp giáp giữa các mảnh kiến tạo</a:t>
            </a:r>
          </a:p>
        </p:txBody>
      </p:sp>
    </p:spTree>
    <p:extLst>
      <p:ext uri="{BB962C8B-B14F-4D97-AF65-F5344CB8AC3E}">
        <p14:creationId xmlns:p14="http://schemas.microsoft.com/office/powerpoint/2010/main" val="656909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p:nvPr>
        </p:nvSpPr>
        <p:spPr>
          <a:xfrm>
            <a:off x="407368" y="836713"/>
            <a:ext cx="10945216" cy="5832647"/>
          </a:xfrm>
          <a:solidFill>
            <a:srgbClr val="FFFFCC"/>
          </a:solidFill>
        </p:spPr>
        <p:txBody>
          <a:bodyPr/>
          <a:lstStyle/>
          <a:p>
            <a:r>
              <a:rPr lang="vi-VN" dirty="0">
                <a:latin typeface="+mj-lt"/>
              </a:rPr>
              <a:t>Từ ngày 27-7 đến 7h ngày 29-7/2020, Trung tâm Báo tin động đất và cảnh báo sóng thần (Viện Vật lý địa cầu) ghi nhận tại Sơn La xảy ra 16 trận động đất với độ lớn từ 2,6 - 5,3. Trận 1 với độ lớn M= 5,3 đã gây thiệt hại về cơ sở hạ tầng, thiệt hại trung bình tới thiệt hại nặng cho các công trình xây dựng thiết kế kém, nhưng không gây thiệt hại đến thiệt hại nhẹ cho các công trình được thiết kế tốt.  Theo Viện Vật lý địa cầu, khả năng động đất tại tỉnh Sơn La còn diễn biến phức tạp, các đơn vị liên quan cần nhanh chóng đưa ra những giải pháp để đảm bảo an toàn cho các công trình hồ chứa thủy điện, công trình công cộng và an toàn cho nhân dân và đưa ra cảnh báo sớm.</a:t>
            </a:r>
          </a:p>
        </p:txBody>
      </p:sp>
      <p:sp>
        <p:nvSpPr>
          <p:cNvPr id="3" name="TextBox 2"/>
          <p:cNvSpPr txBox="1"/>
          <p:nvPr/>
        </p:nvSpPr>
        <p:spPr>
          <a:xfrm>
            <a:off x="695400" y="0"/>
            <a:ext cx="7632848" cy="584775"/>
          </a:xfrm>
          <a:prstGeom prst="rect">
            <a:avLst/>
          </a:prstGeom>
          <a:noFill/>
        </p:spPr>
        <p:txBody>
          <a:bodyPr wrap="square" rtlCol="0">
            <a:spAutoFit/>
          </a:bodyPr>
          <a:lstStyle/>
          <a:p>
            <a:r>
              <a:rPr lang="vi-VN" sz="3200" dirty="0">
                <a:solidFill>
                  <a:srgbClr val="FF0000"/>
                </a:solidFill>
                <a:latin typeface="+mj-lt"/>
              </a:rPr>
              <a:t>Theo em ở Việt Nam có động đất không ?</a:t>
            </a:r>
          </a:p>
        </p:txBody>
      </p:sp>
    </p:spTree>
    <p:extLst>
      <p:ext uri="{BB962C8B-B14F-4D97-AF65-F5344CB8AC3E}">
        <p14:creationId xmlns:p14="http://schemas.microsoft.com/office/powerpoint/2010/main" val="786791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35360" y="-317726"/>
            <a:ext cx="11161240" cy="6771062"/>
          </a:xfrm>
          <a:prstGeom prst="rect">
            <a:avLst/>
          </a:prstGeom>
        </p:spPr>
      </p:pic>
      <p:sp>
        <p:nvSpPr>
          <p:cNvPr id="2" name="TextBox 1"/>
          <p:cNvSpPr txBox="1"/>
          <p:nvPr/>
        </p:nvSpPr>
        <p:spPr>
          <a:xfrm>
            <a:off x="1991544" y="1556792"/>
            <a:ext cx="7012728" cy="4524315"/>
          </a:xfrm>
          <a:prstGeom prst="rect">
            <a:avLst/>
          </a:prstGeom>
          <a:noFill/>
        </p:spPr>
        <p:txBody>
          <a:bodyPr wrap="square" rtlCol="0">
            <a:spAutoFit/>
          </a:bodyPr>
          <a:lstStyle/>
          <a:p>
            <a:pPr algn="ctr"/>
            <a:r>
              <a:rPr lang="en-US" sz="7200" dirty="0" err="1">
                <a:solidFill>
                  <a:srgbClr val="002060"/>
                </a:solidFill>
                <a:latin typeface="Times New Roman" pitchFamily="18" charset="0"/>
                <a:cs typeface="Times New Roman" pitchFamily="18" charset="0"/>
              </a:rPr>
              <a:t>Chương</a:t>
            </a:r>
            <a:r>
              <a:rPr lang="en-US" sz="7200" dirty="0">
                <a:solidFill>
                  <a:srgbClr val="002060"/>
                </a:solidFill>
                <a:latin typeface="Times New Roman" pitchFamily="18" charset="0"/>
                <a:cs typeface="Times New Roman" pitchFamily="18" charset="0"/>
              </a:rPr>
              <a:t> 3</a:t>
            </a:r>
            <a:r>
              <a:rPr lang="en-US" sz="7200" dirty="0">
                <a:solidFill>
                  <a:srgbClr val="C00000"/>
                </a:solidFill>
                <a:latin typeface="Times New Roman" pitchFamily="18" charset="0"/>
                <a:cs typeface="Times New Roman" pitchFamily="18" charset="0"/>
              </a:rPr>
              <a:t>: </a:t>
            </a:r>
          </a:p>
          <a:p>
            <a:pPr algn="ctr"/>
            <a:r>
              <a:rPr lang="en-US" sz="7200" dirty="0">
                <a:solidFill>
                  <a:srgbClr val="00B050"/>
                </a:solidFill>
                <a:latin typeface="Times New Roman" pitchFamily="18" charset="0"/>
                <a:cs typeface="Times New Roman" pitchFamily="18" charset="0"/>
              </a:rPr>
              <a:t>CẤU TẠO CỦA TRÁI ĐẤT. </a:t>
            </a:r>
          </a:p>
          <a:p>
            <a:pPr algn="ctr"/>
            <a:r>
              <a:rPr lang="en-US" sz="7200" dirty="0">
                <a:solidFill>
                  <a:srgbClr val="00B050"/>
                </a:solidFill>
                <a:latin typeface="Times New Roman" pitchFamily="18" charset="0"/>
                <a:cs typeface="Times New Roman" pitchFamily="18" charset="0"/>
              </a:rPr>
              <a:t>VỎ TRÁI ĐẤT</a:t>
            </a:r>
          </a:p>
        </p:txBody>
      </p:sp>
    </p:spTree>
    <p:extLst>
      <p:ext uri="{BB962C8B-B14F-4D97-AF65-F5344CB8AC3E}">
        <p14:creationId xmlns:p14="http://schemas.microsoft.com/office/powerpoint/2010/main" val="2004910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27C1BC-82C4-4A32-9BBC-B8621C41715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1345" y="2202024"/>
            <a:ext cx="5308330" cy="4539343"/>
          </a:xfrm>
          <a:prstGeom prst="rect">
            <a:avLst/>
          </a:prstGeom>
          <a:noFill/>
          <a:ln>
            <a:noFill/>
          </a:ln>
        </p:spPr>
      </p:pic>
      <p:sp>
        <p:nvSpPr>
          <p:cNvPr id="5" name="TextBox 4">
            <a:extLst>
              <a:ext uri="{FF2B5EF4-FFF2-40B4-BE49-F238E27FC236}">
                <a16:creationId xmlns:a16="http://schemas.microsoft.com/office/drawing/2014/main" id="{7EB20C17-1589-48FB-9139-1F953B3905A9}"/>
              </a:ext>
            </a:extLst>
          </p:cNvPr>
          <p:cNvSpPr txBox="1"/>
          <p:nvPr/>
        </p:nvSpPr>
        <p:spPr>
          <a:xfrm>
            <a:off x="2234674" y="1126972"/>
            <a:ext cx="7404653" cy="553357"/>
          </a:xfrm>
          <a:prstGeom prst="rect">
            <a:avLst/>
          </a:prstGeom>
          <a:solidFill>
            <a:schemeClr val="bg1"/>
          </a:solidFill>
        </p:spPr>
        <p:txBody>
          <a:bodyPr wrap="square" rtlCol="0">
            <a:spAutoFit/>
          </a:bodyPr>
          <a:lstStyle/>
          <a:p>
            <a:pPr algn="just">
              <a:lnSpc>
                <a:spcPct val="107000"/>
              </a:lnSpc>
            </a:pP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núi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lửa</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endParaRPr lang="en-US" sz="2800" dirty="0">
              <a:solidFill>
                <a:prstClr val="black"/>
              </a:solidFill>
              <a:ea typeface="Calibri" panose="020F0502020204030204" pitchFamily="34" charset="0"/>
              <a:cs typeface="Times New Roman" panose="02020603050405020304" pitchFamily="18" charset="0"/>
            </a:endParaRPr>
          </a:p>
        </p:txBody>
      </p:sp>
      <p:pic>
        <p:nvPicPr>
          <p:cNvPr id="1028" name="Picture 4" descr="BÁO SÀI GÒN GIẢI PHÓNG">
            <a:hlinkClick r:id="rId4" action="ppaction://hlinkfile"/>
            <a:extLst>
              <a:ext uri="{FF2B5EF4-FFF2-40B4-BE49-F238E27FC236}">
                <a16:creationId xmlns:a16="http://schemas.microsoft.com/office/drawing/2014/main" id="{4790C9A1-DF7F-496E-88CE-093C4F0D3C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6972" y="1844824"/>
            <a:ext cx="5703643" cy="482453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135560" y="188640"/>
            <a:ext cx="7416824" cy="576064"/>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tx1"/>
                </a:solidFill>
                <a:latin typeface="Times New Roman" pitchFamily="18" charset="0"/>
                <a:cs typeface="Times New Roman" pitchFamily="18" charset="0"/>
              </a:rPr>
              <a:t>IV. </a:t>
            </a:r>
            <a:r>
              <a:rPr lang="en-US" sz="3200" dirty="0" err="1">
                <a:solidFill>
                  <a:schemeClr val="tx1"/>
                </a:solidFill>
                <a:latin typeface="Times New Roman" pitchFamily="18" charset="0"/>
                <a:cs typeface="Times New Roman" pitchFamily="18" charset="0"/>
              </a:rPr>
              <a:t>Núi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lửa</a:t>
            </a:r>
            <a:endParaRPr lang="en-US" sz="32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71970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27C1BC-82C4-4A32-9BBC-B8621C41715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9337" y="2192654"/>
            <a:ext cx="5380338" cy="4476705"/>
          </a:xfrm>
          <a:prstGeom prst="rect">
            <a:avLst/>
          </a:prstGeom>
          <a:noFill/>
          <a:ln>
            <a:noFill/>
          </a:ln>
        </p:spPr>
      </p:pic>
      <p:sp>
        <p:nvSpPr>
          <p:cNvPr id="5" name="TextBox 4">
            <a:extLst>
              <a:ext uri="{FF2B5EF4-FFF2-40B4-BE49-F238E27FC236}">
                <a16:creationId xmlns:a16="http://schemas.microsoft.com/office/drawing/2014/main" id="{7EB20C17-1589-48FB-9139-1F953B3905A9}"/>
              </a:ext>
            </a:extLst>
          </p:cNvPr>
          <p:cNvSpPr txBox="1"/>
          <p:nvPr/>
        </p:nvSpPr>
        <p:spPr>
          <a:xfrm>
            <a:off x="335360" y="1135412"/>
            <a:ext cx="7503767" cy="553357"/>
          </a:xfrm>
          <a:prstGeom prst="rect">
            <a:avLst/>
          </a:prstGeom>
          <a:solidFill>
            <a:schemeClr val="bg1"/>
          </a:solidFill>
        </p:spPr>
        <p:txBody>
          <a:bodyPr wrap="square" rtlCol="0">
            <a:spAutoFit/>
          </a:bodyPr>
          <a:lstStyle/>
          <a:p>
            <a:pPr algn="just">
              <a:lnSpc>
                <a:spcPct val="107000"/>
              </a:lnSpc>
            </a:pPr>
            <a:r>
              <a:rPr lang="en-US" sz="2800"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Cấu</a:t>
            </a:r>
            <a:r>
              <a:rPr lang="en-US" sz="2800"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núi</a:t>
            </a:r>
            <a:r>
              <a:rPr lang="en-US" sz="2800"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lửa</a:t>
            </a:r>
            <a:endParaRPr lang="en-US" sz="2800" dirty="0">
              <a:solidFill>
                <a:schemeClr val="tx1">
                  <a:lumMod val="85000"/>
                  <a:lumOff val="15000"/>
                </a:schemeClr>
              </a:solidFill>
              <a:ea typeface="Calibri" panose="020F0502020204030204" pitchFamily="34" charset="0"/>
              <a:cs typeface="Times New Roman" panose="02020603050405020304" pitchFamily="18" charset="0"/>
            </a:endParaRPr>
          </a:p>
        </p:txBody>
      </p:sp>
      <p:pic>
        <p:nvPicPr>
          <p:cNvPr id="1028" name="Picture 4" descr="BÁO SÀI GÒN GIẢI PHÓNG">
            <a:extLst>
              <a:ext uri="{FF2B5EF4-FFF2-40B4-BE49-F238E27FC236}">
                <a16:creationId xmlns:a16="http://schemas.microsoft.com/office/drawing/2014/main" id="{4790C9A1-DF7F-496E-88CE-093C4F0D3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6972" y="2019834"/>
            <a:ext cx="6063683" cy="46495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135560" y="188640"/>
            <a:ext cx="7416824" cy="576064"/>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prstClr val="black"/>
                </a:solidFill>
                <a:latin typeface="Times New Roman" pitchFamily="18" charset="0"/>
                <a:cs typeface="Times New Roman" pitchFamily="18" charset="0"/>
              </a:rPr>
              <a:t>IV. </a:t>
            </a:r>
            <a:r>
              <a:rPr lang="en-US" sz="3200" dirty="0" err="1">
                <a:solidFill>
                  <a:prstClr val="black"/>
                </a:solidFill>
                <a:latin typeface="Times New Roman" pitchFamily="18" charset="0"/>
                <a:cs typeface="Times New Roman" pitchFamily="18" charset="0"/>
              </a:rPr>
              <a:t>Núi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lửa</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699194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1845074" y="3245927"/>
            <a:ext cx="1424863" cy="951797"/>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schemeClr val="bg1"/>
                </a:solidFill>
                <a:latin typeface="Times New Roman" pitchFamily="18" charset="0"/>
                <a:cs typeface="Times New Roman" pitchFamily="18" charset="0"/>
              </a:rPr>
              <a:t>Núi lửa</a:t>
            </a:r>
          </a:p>
        </p:txBody>
      </p:sp>
      <p:sp>
        <p:nvSpPr>
          <p:cNvPr id="39" name="Rounded Rectangle 38"/>
          <p:cNvSpPr/>
          <p:nvPr/>
        </p:nvSpPr>
        <p:spPr>
          <a:xfrm>
            <a:off x="4079786" y="2852944"/>
            <a:ext cx="2131567"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fontAlgn="base">
              <a:spcBef>
                <a:spcPct val="0"/>
              </a:spcBef>
              <a:spcAft>
                <a:spcPct val="0"/>
              </a:spcAft>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Khái niệm</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6" name="Rounded Rectangle 25"/>
          <p:cNvSpPr/>
          <p:nvPr/>
        </p:nvSpPr>
        <p:spPr>
          <a:xfrm>
            <a:off x="6960115" y="1340768"/>
            <a:ext cx="3528374" cy="4176464"/>
          </a:xfrm>
          <a:prstGeom prst="roundRect">
            <a:avLst/>
          </a:prstGeom>
          <a:solidFill>
            <a:schemeClr val="accent1">
              <a:lumMod val="20000"/>
              <a:lumOff val="8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r>
              <a:rPr lang="en-US" sz="2800" dirty="0" err="1">
                <a:solidFill>
                  <a:schemeClr val="tx1"/>
                </a:solidFill>
                <a:latin typeface="Times New Roman" pitchFamily="18" charset="0"/>
                <a:cs typeface="Times New Roman" pitchFamily="18" charset="0"/>
              </a:rPr>
              <a:t>Là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hiện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tượng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xảy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nơi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vỏ</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Trái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Đất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bị</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nứt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khối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vật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chất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nóng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chảy</a:t>
            </a:r>
            <a:r>
              <a:rPr lang="en-US" sz="2800" dirty="0">
                <a:solidFill>
                  <a:schemeClr val="tx1"/>
                </a:solidFill>
                <a:latin typeface="Times New Roman" pitchFamily="18" charset="0"/>
                <a:cs typeface="Times New Roman" pitchFamily="18" charset="0"/>
              </a:rPr>
              <a:t> ở </a:t>
            </a:r>
            <a:r>
              <a:rPr lang="en-US" sz="2800" dirty="0" err="1">
                <a:solidFill>
                  <a:schemeClr val="tx1"/>
                </a:solidFill>
                <a:latin typeface="Times New Roman" pitchFamily="18" charset="0"/>
                <a:cs typeface="Times New Roman" pitchFamily="18" charset="0"/>
              </a:rPr>
              <a:t>phía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đẩy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theo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khe</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nứt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chảy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tràn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bề</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mặt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đất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dưới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dạng</a:t>
            </a:r>
            <a:r>
              <a:rPr lang="en-US" sz="2800" dirty="0">
                <a:solidFill>
                  <a:schemeClr val="tx1"/>
                </a:solidFill>
                <a:latin typeface="Times New Roman" pitchFamily="18" charset="0"/>
                <a:cs typeface="Times New Roman" pitchFamily="18" charset="0"/>
              </a:rPr>
              <a:t> dung </a:t>
            </a:r>
            <a:r>
              <a:rPr lang="en-US" sz="2800" dirty="0" err="1">
                <a:solidFill>
                  <a:schemeClr val="tx1"/>
                </a:solidFill>
                <a:latin typeface="Times New Roman" pitchFamily="18" charset="0"/>
                <a:cs typeface="Times New Roman" pitchFamily="18" charset="0"/>
              </a:rPr>
              <a:t>nham</a:t>
            </a:r>
            <a:r>
              <a:rPr lang="en-US" sz="2800" dirty="0">
                <a:solidFill>
                  <a:schemeClr val="tx1"/>
                </a:solidFill>
                <a:latin typeface="Times New Roman" pitchFamily="18" charset="0"/>
                <a:cs typeface="Times New Roman" pitchFamily="18" charset="0"/>
              </a:rPr>
              <a:t>.</a:t>
            </a:r>
          </a:p>
        </p:txBody>
      </p:sp>
      <p:cxnSp>
        <p:nvCxnSpPr>
          <p:cNvPr id="5" name="Straight Arrow Connector 4"/>
          <p:cNvCxnSpPr/>
          <p:nvPr/>
        </p:nvCxnSpPr>
        <p:spPr>
          <a:xfrm>
            <a:off x="3269937" y="3771741"/>
            <a:ext cx="809849"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211344" y="3771741"/>
            <a:ext cx="576064"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2135560" y="188640"/>
            <a:ext cx="7416824" cy="576064"/>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prstClr val="black"/>
                </a:solidFill>
                <a:latin typeface="Times New Roman" pitchFamily="18" charset="0"/>
                <a:cs typeface="Times New Roman" pitchFamily="18" charset="0"/>
              </a:rPr>
              <a:t>IV. </a:t>
            </a:r>
            <a:r>
              <a:rPr lang="en-US" sz="3200" dirty="0" err="1">
                <a:solidFill>
                  <a:prstClr val="black"/>
                </a:solidFill>
                <a:latin typeface="Times New Roman" pitchFamily="18" charset="0"/>
                <a:cs typeface="Times New Roman" pitchFamily="18" charset="0"/>
              </a:rPr>
              <a:t>Núi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lửa</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53043700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27C1BC-82C4-4A32-9BBC-B8621C41715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63353" y="2192654"/>
            <a:ext cx="5236322" cy="4332689"/>
          </a:xfrm>
          <a:prstGeom prst="rect">
            <a:avLst/>
          </a:prstGeom>
          <a:noFill/>
          <a:ln>
            <a:noFill/>
          </a:ln>
        </p:spPr>
      </p:pic>
      <p:sp>
        <p:nvSpPr>
          <p:cNvPr id="5" name="TextBox 4">
            <a:extLst>
              <a:ext uri="{FF2B5EF4-FFF2-40B4-BE49-F238E27FC236}">
                <a16:creationId xmlns:a16="http://schemas.microsoft.com/office/drawing/2014/main" id="{7EB20C17-1589-48FB-9139-1F953B3905A9}"/>
              </a:ext>
            </a:extLst>
          </p:cNvPr>
          <p:cNvSpPr txBox="1"/>
          <p:nvPr/>
        </p:nvSpPr>
        <p:spPr>
          <a:xfrm>
            <a:off x="2234674" y="1126972"/>
            <a:ext cx="7404653" cy="553357"/>
          </a:xfrm>
          <a:prstGeom prst="rect">
            <a:avLst/>
          </a:prstGeom>
          <a:solidFill>
            <a:schemeClr val="bg1"/>
          </a:solidFill>
        </p:spPr>
        <p:txBody>
          <a:bodyPr wrap="square" rtlCol="0">
            <a:spAutoFit/>
          </a:bodyPr>
          <a:lstStyle/>
          <a:p>
            <a:pPr algn="just">
              <a:lnSpc>
                <a:spcPct val="107000"/>
              </a:lnSpc>
            </a:pP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núi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lửa</a:t>
            </a:r>
            <a:endParaRPr lang="en-US" sz="2800" dirty="0">
              <a:solidFill>
                <a:prstClr val="black"/>
              </a:solidFill>
              <a:ea typeface="Calibri" panose="020F0502020204030204" pitchFamily="34" charset="0"/>
              <a:cs typeface="Times New Roman" panose="02020603050405020304" pitchFamily="18" charset="0"/>
            </a:endParaRPr>
          </a:p>
        </p:txBody>
      </p:sp>
      <p:pic>
        <p:nvPicPr>
          <p:cNvPr id="1028" name="Picture 4" descr="BÁO SÀI GÒN GIẢI PHÓNG">
            <a:extLst>
              <a:ext uri="{FF2B5EF4-FFF2-40B4-BE49-F238E27FC236}">
                <a16:creationId xmlns:a16="http://schemas.microsoft.com/office/drawing/2014/main" id="{4790C9A1-DF7F-496E-88CE-093C4F0D3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4768" y="1595947"/>
            <a:ext cx="4903760" cy="474728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135560" y="188640"/>
            <a:ext cx="7416824" cy="576064"/>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prstClr val="black"/>
                </a:solidFill>
                <a:latin typeface="Times New Roman" pitchFamily="18" charset="0"/>
                <a:cs typeface="Times New Roman" pitchFamily="18" charset="0"/>
              </a:rPr>
              <a:t>IV. </a:t>
            </a:r>
            <a:r>
              <a:rPr lang="en-US" sz="3200" dirty="0" err="1">
                <a:solidFill>
                  <a:prstClr val="black"/>
                </a:solidFill>
                <a:latin typeface="Times New Roman" pitchFamily="18" charset="0"/>
                <a:cs typeface="Times New Roman" pitchFamily="18" charset="0"/>
              </a:rPr>
              <a:t>Núi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lửa</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613139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1775539" y="1933155"/>
            <a:ext cx="1424863" cy="951797"/>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white"/>
                </a:solidFill>
                <a:latin typeface="Times New Roman" pitchFamily="18" charset="0"/>
                <a:cs typeface="Times New Roman" pitchFamily="18" charset="0"/>
              </a:rPr>
              <a:t>Núi lửa</a:t>
            </a:r>
          </a:p>
        </p:txBody>
      </p:sp>
      <p:cxnSp>
        <p:nvCxnSpPr>
          <p:cNvPr id="5" name="Straight Arrow Connector 4"/>
          <p:cNvCxnSpPr/>
          <p:nvPr/>
        </p:nvCxnSpPr>
        <p:spPr>
          <a:xfrm>
            <a:off x="3234195" y="2409031"/>
            <a:ext cx="1018270"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2135560" y="188640"/>
            <a:ext cx="7416824" cy="576064"/>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prstClr val="black"/>
                </a:solidFill>
                <a:latin typeface="Times New Roman" pitchFamily="18" charset="0"/>
                <a:cs typeface="Times New Roman" pitchFamily="18" charset="0"/>
              </a:rPr>
              <a:t>4. Núi lửa</a:t>
            </a:r>
          </a:p>
        </p:txBody>
      </p:sp>
      <p:sp>
        <p:nvSpPr>
          <p:cNvPr id="12" name="Rounded Rectangle 11"/>
          <p:cNvSpPr/>
          <p:nvPr/>
        </p:nvSpPr>
        <p:spPr>
          <a:xfrm>
            <a:off x="4263241" y="1726052"/>
            <a:ext cx="1483496"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spcBef>
                <a:spcPct val="0"/>
              </a:spcBef>
              <a:spcAft>
                <a:spcPct val="0"/>
              </a:spcAft>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Nguyên nhân</a:t>
            </a:r>
            <a:endParaRPr lang="en-US" sz="2800">
              <a:solidFill>
                <a:prstClr val="black"/>
              </a:solidFill>
              <a:ea typeface="Calibri" panose="020F0502020204030204" pitchFamily="34" charset="0"/>
              <a:cs typeface="Times New Roman" panose="02020603050405020304" pitchFamily="18" charset="0"/>
            </a:endParaRPr>
          </a:p>
        </p:txBody>
      </p:sp>
      <p:cxnSp>
        <p:nvCxnSpPr>
          <p:cNvPr id="14" name="Straight Arrow Connector 13"/>
          <p:cNvCxnSpPr/>
          <p:nvPr/>
        </p:nvCxnSpPr>
        <p:spPr>
          <a:xfrm>
            <a:off x="5752479" y="2373852"/>
            <a:ext cx="1008112"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6741421" y="1400922"/>
            <a:ext cx="3675062" cy="2016224"/>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lnSpc>
                <a:spcPct val="115000"/>
              </a:lnSpc>
              <a:spcAft>
                <a:spcPts val="1000"/>
              </a:spcAft>
            </a:pPr>
            <a:r>
              <a:rPr lang="en-US" sz="3200">
                <a:solidFill>
                  <a:schemeClr val="tx1"/>
                </a:solidFill>
                <a:latin typeface="Times New Roman"/>
                <a:ea typeface="Calibri"/>
                <a:cs typeface="Times New Roman"/>
              </a:rPr>
              <a:t>Sự dịch chuyển của các mảng kiến tạo </a:t>
            </a:r>
            <a:endParaRPr lang="en-US" sz="2400">
              <a:solidFill>
                <a:schemeClr val="tx1"/>
              </a:solidFill>
              <a:ea typeface="Calibri"/>
              <a:cs typeface="Times New Roman"/>
            </a:endParaRPr>
          </a:p>
        </p:txBody>
      </p:sp>
    </p:spTree>
    <p:extLst>
      <p:ext uri="{BB962C8B-B14F-4D97-AF65-F5344CB8AC3E}">
        <p14:creationId xmlns:p14="http://schemas.microsoft.com/office/powerpoint/2010/main" val="145096044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eaLnBrk="0" fontAlgn="base" hangingPunct="0">
              <a:spcBef>
                <a:spcPct val="0"/>
              </a:spcBef>
              <a:spcAft>
                <a:spcPct val="0"/>
              </a:spcAft>
            </a:pPr>
            <a:fld id="{E5491E5C-591E-45B4-9CCE-E9E3E3C27024}" type="slidenum">
              <a:rPr lang="en-US" smtClean="0">
                <a:latin typeface="Arial" pitchFamily="34" charset="0"/>
                <a:cs typeface="Arial" pitchFamily="34" charset="0"/>
              </a:rPr>
              <a:pPr eaLnBrk="0" fontAlgn="base" hangingPunct="0">
                <a:spcBef>
                  <a:spcPct val="0"/>
                </a:spcBef>
                <a:spcAft>
                  <a:spcPct val="0"/>
                </a:spcAft>
              </a:pPr>
              <a:t>45</a:t>
            </a:fld>
            <a:endParaRPr lang="en-US" smtClean="0">
              <a:latin typeface="Arial" pitchFamily="34" charset="0"/>
              <a:cs typeface="Arial" pitchFamily="34" charset="0"/>
            </a:endParaRPr>
          </a:p>
        </p:txBody>
      </p:sp>
      <p:sp>
        <p:nvSpPr>
          <p:cNvPr id="6" name="TextBox 5"/>
          <p:cNvSpPr txBox="1"/>
          <p:nvPr/>
        </p:nvSpPr>
        <p:spPr>
          <a:xfrm>
            <a:off x="1991544" y="332656"/>
            <a:ext cx="8568952" cy="1077218"/>
          </a:xfrm>
          <a:prstGeom prst="rect">
            <a:avLst/>
          </a:prstGeom>
          <a:noFill/>
        </p:spPr>
        <p:txBody>
          <a:bodyPr wrap="square" rtlCol="0">
            <a:spAutoFit/>
          </a:bodyPr>
          <a:lstStyle/>
          <a:p>
            <a:r>
              <a:rPr lang="vi-VN" sz="3200" dirty="0" smtClean="0">
                <a:solidFill>
                  <a:srgbClr val="5F5F5F"/>
                </a:solidFill>
                <a:latin typeface="Times New Roman" pitchFamily="18" charset="0"/>
                <a:cs typeface="Times New Roman" pitchFamily="18" charset="0"/>
              </a:rPr>
              <a:t>-</a:t>
            </a:r>
            <a:r>
              <a:rPr lang="en-US" sz="3200" dirty="0" smtClean="0">
                <a:solidFill>
                  <a:srgbClr val="5F5F5F"/>
                </a:solidFill>
                <a:latin typeface="Times New Roman" pitchFamily="18" charset="0"/>
                <a:cs typeface="Times New Roman" pitchFamily="18" charset="0"/>
              </a:rPr>
              <a:t> </a:t>
            </a:r>
            <a:r>
              <a:rPr lang="en-US" sz="3200" dirty="0" err="1" smtClean="0">
                <a:solidFill>
                  <a:srgbClr val="5F5F5F"/>
                </a:solidFill>
                <a:latin typeface="Times New Roman" pitchFamily="18" charset="0"/>
                <a:cs typeface="Times New Roman" pitchFamily="18" charset="0"/>
              </a:rPr>
              <a:t>Phân</a:t>
            </a:r>
            <a:r>
              <a:rPr lang="en-US" sz="3200" dirty="0" smtClean="0">
                <a:solidFill>
                  <a:srgbClr val="5F5F5F"/>
                </a:solidFill>
                <a:latin typeface="Times New Roman" pitchFamily="18" charset="0"/>
                <a:cs typeface="Times New Roman" pitchFamily="18" charset="0"/>
              </a:rPr>
              <a:t> </a:t>
            </a:r>
            <a:r>
              <a:rPr lang="en-US" sz="3200" dirty="0" err="1" smtClean="0">
                <a:solidFill>
                  <a:srgbClr val="5F5F5F"/>
                </a:solidFill>
                <a:latin typeface="Times New Roman" pitchFamily="18" charset="0"/>
                <a:cs typeface="Times New Roman" pitchFamily="18" charset="0"/>
              </a:rPr>
              <a:t>Bố</a:t>
            </a:r>
            <a:endParaRPr lang="en-US" sz="3200" dirty="0">
              <a:solidFill>
                <a:srgbClr val="5F5F5F"/>
              </a:solidFill>
              <a:latin typeface="Times New Roman" pitchFamily="18" charset="0"/>
              <a:cs typeface="Times New Roman" pitchFamily="18" charset="0"/>
            </a:endParaRPr>
          </a:p>
          <a:p>
            <a:endParaRPr lang="en-US" sz="3200" dirty="0">
              <a:solidFill>
                <a:srgbClr val="5F5F5F"/>
              </a:solidFill>
              <a:latin typeface="Times New Roman" pitchFamily="18" charset="0"/>
              <a:cs typeface="Times New Roman" pitchFamily="18" charset="0"/>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2639617" y="1470141"/>
            <a:ext cx="6768752" cy="4896544"/>
          </a:xfrm>
          <a:prstGeom prst="rect">
            <a:avLst/>
          </a:prstGeom>
          <a:noFill/>
        </p:spPr>
      </p:pic>
    </p:spTree>
    <p:extLst>
      <p:ext uri="{BB962C8B-B14F-4D97-AF65-F5344CB8AC3E}">
        <p14:creationId xmlns:p14="http://schemas.microsoft.com/office/powerpoint/2010/main" val="3796747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E:\nen slide\ẢNH NỀN\ring-of-fire-and-globalvolcanoes13.jpg">
            <a:extLst>
              <a:ext uri="{FF2B5EF4-FFF2-40B4-BE49-F238E27FC236}">
                <a16:creationId xmlns:a16="http://schemas.microsoft.com/office/drawing/2014/main" id="{AD467E89-2096-4409-BD63-D25AE55A1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457200"/>
            <a:ext cx="56578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5" descr="Explode-03-june">
            <a:extLst>
              <a:ext uri="{FF2B5EF4-FFF2-40B4-BE49-F238E27FC236}">
                <a16:creationId xmlns:a16="http://schemas.microsoft.com/office/drawing/2014/main" id="{43D1E3E1-E4F8-4788-BBFC-CFA63393411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81550" y="15240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5" descr="Explode-03-june">
            <a:extLst>
              <a:ext uri="{FF2B5EF4-FFF2-40B4-BE49-F238E27FC236}">
                <a16:creationId xmlns:a16="http://schemas.microsoft.com/office/drawing/2014/main" id="{5186D4EB-5870-4320-9A1D-09A331292D1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67500" y="1447800"/>
            <a:ext cx="285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5" descr="Explode-03-june">
            <a:extLst>
              <a:ext uri="{FF2B5EF4-FFF2-40B4-BE49-F238E27FC236}">
                <a16:creationId xmlns:a16="http://schemas.microsoft.com/office/drawing/2014/main" id="{B24AFA6D-7511-46FC-BD91-8FD3FFC6BA5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685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5" descr="Explode-03-june">
            <a:extLst>
              <a:ext uri="{FF2B5EF4-FFF2-40B4-BE49-F238E27FC236}">
                <a16:creationId xmlns:a16="http://schemas.microsoft.com/office/drawing/2014/main" id="{A8E3B7BA-818A-4582-B455-7214BC70CEC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53250" y="2514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5" descr="Explode-03-june">
            <a:extLst>
              <a:ext uri="{FF2B5EF4-FFF2-40B4-BE49-F238E27FC236}">
                <a16:creationId xmlns:a16="http://schemas.microsoft.com/office/drawing/2014/main" id="{203F10BD-2AB1-4107-9BA7-57BBED1CCC3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24500" y="41910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5" descr="Explode-03-june">
            <a:extLst>
              <a:ext uri="{FF2B5EF4-FFF2-40B4-BE49-F238E27FC236}">
                <a16:creationId xmlns:a16="http://schemas.microsoft.com/office/drawing/2014/main" id="{C641CE90-A81F-4B48-97BA-7B5A5B1AFCF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800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5" descr="Explode-03-june">
            <a:extLst>
              <a:ext uri="{FF2B5EF4-FFF2-40B4-BE49-F238E27FC236}">
                <a16:creationId xmlns:a16="http://schemas.microsoft.com/office/drawing/2014/main" id="{33A11DE9-A85A-425F-988F-4895C561F2A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4495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91E764E2-C92D-4985-8666-0F553B3F4C45}"/>
              </a:ext>
            </a:extLst>
          </p:cNvPr>
          <p:cNvSpPr txBox="1">
            <a:spLocks noChangeArrowheads="1"/>
          </p:cNvSpPr>
          <p:nvPr/>
        </p:nvSpPr>
        <p:spPr bwMode="auto">
          <a:xfrm>
            <a:off x="5010183" y="2686069"/>
            <a:ext cx="220384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fontAlgn="base" hangingPunct="1">
              <a:spcBef>
                <a:spcPct val="0"/>
              </a:spcBef>
              <a:spcAft>
                <a:spcPct val="0"/>
              </a:spcAft>
            </a:pPr>
            <a:r>
              <a:rPr lang="en-US" altLang="en-US" sz="2400" b="1">
                <a:solidFill>
                  <a:prstClr val="white"/>
                </a:solidFill>
                <a:latin typeface="Times New Roman" panose="02020603050405020304" pitchFamily="18" charset="0"/>
                <a:cs typeface="Times New Roman" panose="02020603050405020304" pitchFamily="18" charset="0"/>
              </a:rPr>
              <a:t>“Vành đai lửa TBD” có gần 300 núi lửa đang hoạt động</a:t>
            </a:r>
          </a:p>
        </p:txBody>
      </p:sp>
      <p:pic>
        <p:nvPicPr>
          <p:cNvPr id="24" name="Picture 25" descr="Explode-03-june">
            <a:extLst>
              <a:ext uri="{FF2B5EF4-FFF2-40B4-BE49-F238E27FC236}">
                <a16:creationId xmlns:a16="http://schemas.microsoft.com/office/drawing/2014/main" id="{6FED6858-B190-4B30-A22C-480385DEC3F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38850" y="1066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5" descr="Explode-03-june">
            <a:extLst>
              <a:ext uri="{FF2B5EF4-FFF2-40B4-BE49-F238E27FC236}">
                <a16:creationId xmlns:a16="http://schemas.microsoft.com/office/drawing/2014/main" id="{2A89A7E2-3851-486E-81F5-74D4CBC5EAA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3276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Explode-03-june">
            <a:extLst>
              <a:ext uri="{FF2B5EF4-FFF2-40B4-BE49-F238E27FC236}">
                <a16:creationId xmlns:a16="http://schemas.microsoft.com/office/drawing/2014/main" id="{75DFC9F6-9FD3-4BC5-BFE7-B87C2002BF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53150" y="42672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5" descr="Explode-03-june">
            <a:extLst>
              <a:ext uri="{FF2B5EF4-FFF2-40B4-BE49-F238E27FC236}">
                <a16:creationId xmlns:a16="http://schemas.microsoft.com/office/drawing/2014/main" id="{6A767B8E-8DB6-4C29-8800-D490EC2A3FD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998497" y="4267200"/>
            <a:ext cx="240506"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5" descr="Explode-03-june">
            <a:extLst>
              <a:ext uri="{FF2B5EF4-FFF2-40B4-BE49-F238E27FC236}">
                <a16:creationId xmlns:a16="http://schemas.microsoft.com/office/drawing/2014/main" id="{7537A760-B2AD-43FA-A11E-41C4B0BBF7C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38651" y="1981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5" descr="Explode-03-june">
            <a:extLst>
              <a:ext uri="{FF2B5EF4-FFF2-40B4-BE49-F238E27FC236}">
                <a16:creationId xmlns:a16="http://schemas.microsoft.com/office/drawing/2014/main" id="{F5A7A0EB-37AB-4F26-8FA6-9AF3E4511CA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7867678" y="4876819"/>
            <a:ext cx="19526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5" descr="Explode-03-june">
            <a:extLst>
              <a:ext uri="{FF2B5EF4-FFF2-40B4-BE49-F238E27FC236}">
                <a16:creationId xmlns:a16="http://schemas.microsoft.com/office/drawing/2014/main" id="{9DBABB0C-FA43-41B1-BBD4-5EC90564F17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67151" y="2971800"/>
            <a:ext cx="280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5" descr="Explode-03-june">
            <a:extLst>
              <a:ext uri="{FF2B5EF4-FFF2-40B4-BE49-F238E27FC236}">
                <a16:creationId xmlns:a16="http://schemas.microsoft.com/office/drawing/2014/main" id="{ABDE61DF-D438-4B8F-A17A-0EEFCD2FDC0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7124701" y="4648219"/>
            <a:ext cx="19526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5" descr="Explode-03-june">
            <a:extLst>
              <a:ext uri="{FF2B5EF4-FFF2-40B4-BE49-F238E27FC236}">
                <a16:creationId xmlns:a16="http://schemas.microsoft.com/office/drawing/2014/main" id="{D375DA14-AC9A-42E4-B3C2-04119DFBE18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324620" y="4648219"/>
            <a:ext cx="19526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5" descr="Explode-03-june">
            <a:extLst>
              <a:ext uri="{FF2B5EF4-FFF2-40B4-BE49-F238E27FC236}">
                <a16:creationId xmlns:a16="http://schemas.microsoft.com/office/drawing/2014/main" id="{0804F870-33D7-40BF-B44B-39C625AD3C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267451" y="5986516"/>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5" descr="Explode-03-june">
            <a:extLst>
              <a:ext uri="{FF2B5EF4-FFF2-40B4-BE49-F238E27FC236}">
                <a16:creationId xmlns:a16="http://schemas.microsoft.com/office/drawing/2014/main" id="{E37F7373-4DFA-4013-8D49-75DDC990F43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7549754" y="3581400"/>
            <a:ext cx="28455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5" descr="Explode-03-june">
            <a:extLst>
              <a:ext uri="{FF2B5EF4-FFF2-40B4-BE49-F238E27FC236}">
                <a16:creationId xmlns:a16="http://schemas.microsoft.com/office/drawing/2014/main" id="{0001066C-D06F-4A24-9DE8-1E936A14EBB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9950" y="3657605"/>
            <a:ext cx="228600" cy="338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5" descr="Explode-03-june">
            <a:extLst>
              <a:ext uri="{FF2B5EF4-FFF2-40B4-BE49-F238E27FC236}">
                <a16:creationId xmlns:a16="http://schemas.microsoft.com/office/drawing/2014/main" id="{A84642E0-0E7A-4906-8A40-93F48777368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10100" y="3810024"/>
            <a:ext cx="1143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5" descr="Explode-03-june">
            <a:extLst>
              <a:ext uri="{FF2B5EF4-FFF2-40B4-BE49-F238E27FC236}">
                <a16:creationId xmlns:a16="http://schemas.microsoft.com/office/drawing/2014/main" id="{C6FD8417-D7DC-4204-8D3B-EEF909D9304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495829" y="3014716"/>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5" descr="Explode-03-june">
            <a:extLst>
              <a:ext uri="{FF2B5EF4-FFF2-40B4-BE49-F238E27FC236}">
                <a16:creationId xmlns:a16="http://schemas.microsoft.com/office/drawing/2014/main" id="{6DE5D3FB-110B-42D3-97FE-D62C09799AB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5695988" y="2786116"/>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5" descr="Explode-03-june">
            <a:extLst>
              <a:ext uri="{FF2B5EF4-FFF2-40B4-BE49-F238E27FC236}">
                <a16:creationId xmlns:a16="http://schemas.microsoft.com/office/drawing/2014/main" id="{BFE3E443-933E-4741-9E47-F0F52299519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5924588" y="2938516"/>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Explode-03-june">
            <a:extLst>
              <a:ext uri="{FF2B5EF4-FFF2-40B4-BE49-F238E27FC236}">
                <a16:creationId xmlns:a16="http://schemas.microsoft.com/office/drawing/2014/main" id="{E051DE98-BB07-4B07-B355-1BD70FA0D9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7867678" y="4572020"/>
            <a:ext cx="19526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5" descr="Explode-03-june">
            <a:extLst>
              <a:ext uri="{FF2B5EF4-FFF2-40B4-BE49-F238E27FC236}">
                <a16:creationId xmlns:a16="http://schemas.microsoft.com/office/drawing/2014/main" id="{DDE60716-0D1F-448B-A5F0-111496EC33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438666" y="2590820"/>
            <a:ext cx="19526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5" descr="Explode-03-june">
            <a:extLst>
              <a:ext uri="{FF2B5EF4-FFF2-40B4-BE49-F238E27FC236}">
                <a16:creationId xmlns:a16="http://schemas.microsoft.com/office/drawing/2014/main" id="{3669CA36-20CA-4980-836C-9DB269653DA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96151" y="28956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5" descr="Explode-03-june">
            <a:extLst>
              <a:ext uri="{FF2B5EF4-FFF2-40B4-BE49-F238E27FC236}">
                <a16:creationId xmlns:a16="http://schemas.microsoft.com/office/drawing/2014/main" id="{291BFFFC-7DB1-4EF9-9CA3-F64222F7E6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24451" y="12954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5" descr="Explode-03-june">
            <a:extLst>
              <a:ext uri="{FF2B5EF4-FFF2-40B4-BE49-F238E27FC236}">
                <a16:creationId xmlns:a16="http://schemas.microsoft.com/office/drawing/2014/main" id="{34FDE981-CF18-4A98-96BC-AC6E91DD44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38951" y="1981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5" descr="Explode-03-june">
            <a:extLst>
              <a:ext uri="{FF2B5EF4-FFF2-40B4-BE49-F238E27FC236}">
                <a16:creationId xmlns:a16="http://schemas.microsoft.com/office/drawing/2014/main" id="{D0D094E9-1E21-455B-A658-3C062299C99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8601" y="3505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5" descr="Explode-03-june">
            <a:extLst>
              <a:ext uri="{FF2B5EF4-FFF2-40B4-BE49-F238E27FC236}">
                <a16:creationId xmlns:a16="http://schemas.microsoft.com/office/drawing/2014/main" id="{23417C06-6AF8-45EC-98E7-19F1702EC12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39051" y="3124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78609" y="457248"/>
            <a:ext cx="2822756" cy="6186309"/>
          </a:xfrm>
          <a:prstGeom prst="rect">
            <a:avLst/>
          </a:prstGeom>
          <a:solidFill>
            <a:schemeClr val="bg1"/>
          </a:solidFill>
        </p:spPr>
        <p:txBody>
          <a:bodyPr wrap="square" rtlCol="0">
            <a:spAutoFit/>
          </a:bodyPr>
          <a:lstStyle/>
          <a:p>
            <a:r>
              <a:rPr lang="en-US" sz="3600" dirty="0" err="1">
                <a:solidFill>
                  <a:prstClr val="black"/>
                </a:solidFill>
                <a:latin typeface="Times New Roman" pitchFamily="18" charset="0"/>
                <a:cs typeface="Times New Roman" pitchFamily="18" charset="0"/>
              </a:rPr>
              <a:t>Vành</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đai</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lửa</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Thái</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Bình</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Dương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kéo</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dài</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từ</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Niu</a:t>
            </a:r>
            <a:r>
              <a:rPr lang="en-US" sz="3600" dirty="0">
                <a:solidFill>
                  <a:prstClr val="black"/>
                </a:solidFill>
                <a:latin typeface="Times New Roman" pitchFamily="18" charset="0"/>
                <a:cs typeface="Times New Roman" pitchFamily="18" charset="0"/>
              </a:rPr>
              <a:t> di </a:t>
            </a:r>
            <a:r>
              <a:rPr lang="en-US" sz="3600" dirty="0" err="1">
                <a:solidFill>
                  <a:prstClr val="black"/>
                </a:solidFill>
                <a:latin typeface="Times New Roman" pitchFamily="18" charset="0"/>
                <a:cs typeface="Times New Roman" pitchFamily="18" charset="0"/>
              </a:rPr>
              <a:t>lân</a:t>
            </a:r>
            <a:r>
              <a:rPr lang="en-US" sz="3600" dirty="0">
                <a:solidFill>
                  <a:prstClr val="black"/>
                </a:solidFill>
                <a:latin typeface="Times New Roman" pitchFamily="18" charset="0"/>
                <a:cs typeface="Times New Roman" pitchFamily="18" charset="0"/>
              </a:rPr>
              <a:t> qua </a:t>
            </a:r>
            <a:r>
              <a:rPr lang="en-US" sz="3600" dirty="0" err="1">
                <a:solidFill>
                  <a:prstClr val="black"/>
                </a:solidFill>
                <a:latin typeface="Times New Roman" pitchFamily="18" charset="0"/>
                <a:cs typeface="Times New Roman" pitchFamily="18" charset="0"/>
              </a:rPr>
              <a:t>Nhật</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Bản</a:t>
            </a:r>
            <a:r>
              <a:rPr lang="en-US" sz="3600" dirty="0">
                <a:solidFill>
                  <a:prstClr val="black"/>
                </a:solidFill>
                <a:latin typeface="Times New Roman" pitchFamily="18" charset="0"/>
                <a:cs typeface="Times New Roman" pitchFamily="18" charset="0"/>
              </a:rPr>
              <a:t>, A - lax- ca </a:t>
            </a:r>
            <a:r>
              <a:rPr lang="en-US" sz="3600" dirty="0" err="1">
                <a:solidFill>
                  <a:prstClr val="black"/>
                </a:solidFill>
                <a:latin typeface="Times New Roman" pitchFamily="18" charset="0"/>
                <a:cs typeface="Times New Roman" pitchFamily="18" charset="0"/>
              </a:rPr>
              <a:t>trải</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suốt</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bờ</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tây</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của</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Bắc</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Mĩ</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và</a:t>
            </a:r>
            <a:r>
              <a:rPr lang="en-US" sz="3600" dirty="0">
                <a:solidFill>
                  <a:prstClr val="black"/>
                </a:solidFill>
                <a:latin typeface="Times New Roman" pitchFamily="18" charset="0"/>
                <a:cs typeface="Times New Roman" pitchFamily="18" charset="0"/>
              </a:rPr>
              <a:t> Nam </a:t>
            </a:r>
            <a:r>
              <a:rPr lang="en-US" sz="3600" dirty="0" err="1">
                <a:solidFill>
                  <a:prstClr val="black"/>
                </a:solidFill>
                <a:latin typeface="Times New Roman" pitchFamily="18" charset="0"/>
                <a:cs typeface="Times New Roman" pitchFamily="18" charset="0"/>
              </a:rPr>
              <a:t>Mĩ</a:t>
            </a:r>
            <a:endParaRPr lang="en-US" sz="3600" dirty="0">
              <a:solidFill>
                <a:prstClr val="black"/>
              </a:solidFill>
              <a:latin typeface="Times New Roman" pitchFamily="18" charset="0"/>
              <a:cs typeface="Times New Roman" pitchFamily="18" charset="0"/>
            </a:endParaRPr>
          </a:p>
          <a:p>
            <a:endParaRPr lang="en-US" sz="3600" dirty="0">
              <a:solidFill>
                <a:prstClr val="black"/>
              </a:solidFill>
            </a:endParaRPr>
          </a:p>
        </p:txBody>
      </p:sp>
    </p:spTree>
    <p:extLst>
      <p:ext uri="{BB962C8B-B14F-4D97-AF65-F5344CB8AC3E}">
        <p14:creationId xmlns:p14="http://schemas.microsoft.com/office/powerpoint/2010/main" val="3532992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4)">
                                      <p:cBhvr>
                                        <p:cTn id="7" dur="5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par>
                                <p:cTn id="14" presetID="6" presetClass="entr" presetSubtype="1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2000"/>
                                        <p:tgtEl>
                                          <p:spTgt spid="18"/>
                                        </p:tgtEl>
                                      </p:cBhvr>
                                    </p:animEffect>
                                  </p:childTnLst>
                                </p:cTn>
                              </p:par>
                              <p:par>
                                <p:cTn id="17" presetID="6"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par>
                                <p:cTn id="20" presetID="6"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par>
                                <p:cTn id="23" presetID="6" presetClass="entr" presetSubtype="16"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2000"/>
                                        <p:tgtEl>
                                          <p:spTgt spid="21"/>
                                        </p:tgtEl>
                                      </p:cBhvr>
                                    </p:animEffect>
                                  </p:childTnLst>
                                </p:cTn>
                              </p:par>
                              <p:par>
                                <p:cTn id="26" presetID="6"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2000"/>
                                        <p:tgtEl>
                                          <p:spTgt spid="23"/>
                                        </p:tgtEl>
                                      </p:cBhvr>
                                    </p:animEffect>
                                  </p:childTnLst>
                                </p:cTn>
                              </p:par>
                              <p:par>
                                <p:cTn id="32" presetID="6" presetClass="entr" presetSubtype="16"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circle(in)">
                                      <p:cBhvr>
                                        <p:cTn id="34" dur="2000"/>
                                        <p:tgtEl>
                                          <p:spTgt spid="24"/>
                                        </p:tgtEl>
                                      </p:cBhvr>
                                    </p:animEffect>
                                  </p:childTnLst>
                                </p:cTn>
                              </p:par>
                              <p:par>
                                <p:cTn id="35" presetID="6" presetClass="entr" presetSubtype="16"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circle(in)">
                                      <p:cBhvr>
                                        <p:cTn id="37" dur="2000"/>
                                        <p:tgtEl>
                                          <p:spTgt spid="25"/>
                                        </p:tgtEl>
                                      </p:cBhvr>
                                    </p:animEffect>
                                  </p:childTnLst>
                                </p:cTn>
                              </p:par>
                              <p:par>
                                <p:cTn id="38" presetID="6"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circle(in)">
                                      <p:cBhvr>
                                        <p:cTn id="40" dur="2000"/>
                                        <p:tgtEl>
                                          <p:spTgt spid="26"/>
                                        </p:tgtEl>
                                      </p:cBhvr>
                                    </p:animEffect>
                                  </p:childTnLst>
                                </p:cTn>
                              </p:par>
                              <p:par>
                                <p:cTn id="41" presetID="6" presetClass="entr" presetSubtype="16"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circle(in)">
                                      <p:cBhvr>
                                        <p:cTn id="43" dur="2000"/>
                                        <p:tgtEl>
                                          <p:spTgt spid="27"/>
                                        </p:tgtEl>
                                      </p:cBhvr>
                                    </p:animEffect>
                                  </p:childTnLst>
                                </p:cTn>
                              </p:par>
                              <p:par>
                                <p:cTn id="44" presetID="6" presetClass="entr" presetSubtype="16"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circle(in)">
                                      <p:cBhvr>
                                        <p:cTn id="46" dur="2000"/>
                                        <p:tgtEl>
                                          <p:spTgt spid="28"/>
                                        </p:tgtEl>
                                      </p:cBhvr>
                                    </p:animEffect>
                                  </p:childTnLst>
                                </p:cTn>
                              </p:par>
                              <p:par>
                                <p:cTn id="47" presetID="6" presetClass="entr" presetSubtype="16"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circle(in)">
                                      <p:cBhvr>
                                        <p:cTn id="49" dur="2000"/>
                                        <p:tgtEl>
                                          <p:spTgt spid="29"/>
                                        </p:tgtEl>
                                      </p:cBhvr>
                                    </p:animEffect>
                                  </p:childTnLst>
                                </p:cTn>
                              </p:par>
                              <p:par>
                                <p:cTn id="50" presetID="6" presetClass="entr" presetSubtype="16"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circle(in)">
                                      <p:cBhvr>
                                        <p:cTn id="52" dur="2000"/>
                                        <p:tgtEl>
                                          <p:spTgt spid="30"/>
                                        </p:tgtEl>
                                      </p:cBhvr>
                                    </p:animEffect>
                                  </p:childTnLst>
                                </p:cTn>
                              </p:par>
                              <p:par>
                                <p:cTn id="53" presetID="6" presetClass="entr" presetSubtype="16"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circle(in)">
                                      <p:cBhvr>
                                        <p:cTn id="55" dur="2000"/>
                                        <p:tgtEl>
                                          <p:spTgt spid="31"/>
                                        </p:tgtEl>
                                      </p:cBhvr>
                                    </p:animEffect>
                                  </p:childTnLst>
                                </p:cTn>
                              </p:par>
                              <p:par>
                                <p:cTn id="56" presetID="6" presetClass="entr" presetSubtype="16"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circle(in)">
                                      <p:cBhvr>
                                        <p:cTn id="58" dur="2000"/>
                                        <p:tgtEl>
                                          <p:spTgt spid="32"/>
                                        </p:tgtEl>
                                      </p:cBhvr>
                                    </p:animEffect>
                                  </p:childTnLst>
                                </p:cTn>
                              </p:par>
                              <p:par>
                                <p:cTn id="59" presetID="6" presetClass="entr" presetSubtype="16"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circle(in)">
                                      <p:cBhvr>
                                        <p:cTn id="61" dur="2000"/>
                                        <p:tgtEl>
                                          <p:spTgt spid="33"/>
                                        </p:tgtEl>
                                      </p:cBhvr>
                                    </p:animEffect>
                                  </p:childTnLst>
                                </p:cTn>
                              </p:par>
                              <p:par>
                                <p:cTn id="62" presetID="6" presetClass="entr" presetSubtype="16"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circle(in)">
                                      <p:cBhvr>
                                        <p:cTn id="64" dur="2000"/>
                                        <p:tgtEl>
                                          <p:spTgt spid="34"/>
                                        </p:tgtEl>
                                      </p:cBhvr>
                                    </p:animEffect>
                                  </p:childTnLst>
                                </p:cTn>
                              </p:par>
                              <p:par>
                                <p:cTn id="65" presetID="6" presetClass="entr" presetSubtype="16"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circle(in)">
                                      <p:cBhvr>
                                        <p:cTn id="67" dur="2000"/>
                                        <p:tgtEl>
                                          <p:spTgt spid="35"/>
                                        </p:tgtEl>
                                      </p:cBhvr>
                                    </p:animEffect>
                                  </p:childTnLst>
                                </p:cTn>
                              </p:par>
                              <p:par>
                                <p:cTn id="68" presetID="6" presetClass="entr" presetSubtype="16"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circle(in)">
                                      <p:cBhvr>
                                        <p:cTn id="70" dur="2000"/>
                                        <p:tgtEl>
                                          <p:spTgt spid="36"/>
                                        </p:tgtEl>
                                      </p:cBhvr>
                                    </p:animEffect>
                                  </p:childTnLst>
                                </p:cTn>
                              </p:par>
                              <p:par>
                                <p:cTn id="71" presetID="6" presetClass="entr" presetSubtype="16"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circle(in)">
                                      <p:cBhvr>
                                        <p:cTn id="73" dur="2000"/>
                                        <p:tgtEl>
                                          <p:spTgt spid="37"/>
                                        </p:tgtEl>
                                      </p:cBhvr>
                                    </p:animEffect>
                                  </p:childTnLst>
                                </p:cTn>
                              </p:par>
                              <p:par>
                                <p:cTn id="74" presetID="6" presetClass="entr" presetSubtype="16" fill="hold"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circle(in)">
                                      <p:cBhvr>
                                        <p:cTn id="76" dur="2000"/>
                                        <p:tgtEl>
                                          <p:spTgt spid="38"/>
                                        </p:tgtEl>
                                      </p:cBhvr>
                                    </p:animEffect>
                                  </p:childTnLst>
                                </p:cTn>
                              </p:par>
                              <p:par>
                                <p:cTn id="77" presetID="6" presetClass="entr" presetSubtype="16"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circle(in)">
                                      <p:cBhvr>
                                        <p:cTn id="79" dur="2000"/>
                                        <p:tgtEl>
                                          <p:spTgt spid="39"/>
                                        </p:tgtEl>
                                      </p:cBhvr>
                                    </p:animEffect>
                                  </p:childTnLst>
                                </p:cTn>
                              </p:par>
                              <p:par>
                                <p:cTn id="80" presetID="6" presetClass="entr" presetSubtype="16" fill="hold"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circle(in)">
                                      <p:cBhvr>
                                        <p:cTn id="82" dur="2000"/>
                                        <p:tgtEl>
                                          <p:spTgt spid="40"/>
                                        </p:tgtEl>
                                      </p:cBhvr>
                                    </p:animEffect>
                                  </p:childTnLst>
                                </p:cTn>
                              </p:par>
                              <p:par>
                                <p:cTn id="83" presetID="6" presetClass="entr" presetSubtype="16"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circle(in)">
                                      <p:cBhvr>
                                        <p:cTn id="85" dur="2000"/>
                                        <p:tgtEl>
                                          <p:spTgt spid="41"/>
                                        </p:tgtEl>
                                      </p:cBhvr>
                                    </p:animEffect>
                                  </p:childTnLst>
                                </p:cTn>
                              </p:par>
                              <p:par>
                                <p:cTn id="86" presetID="6" presetClass="entr" presetSubtype="16" fill="hold"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circle(in)">
                                      <p:cBhvr>
                                        <p:cTn id="88" dur="2000"/>
                                        <p:tgtEl>
                                          <p:spTgt spid="42"/>
                                        </p:tgtEl>
                                      </p:cBhvr>
                                    </p:animEffect>
                                  </p:childTnLst>
                                </p:cTn>
                              </p:par>
                              <p:par>
                                <p:cTn id="89" presetID="6" presetClass="entr" presetSubtype="16" fill="hold" nodeType="with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circle(in)">
                                      <p:cBhvr>
                                        <p:cTn id="91" dur="2000"/>
                                        <p:tgtEl>
                                          <p:spTgt spid="43"/>
                                        </p:tgtEl>
                                      </p:cBhvr>
                                    </p:animEffect>
                                  </p:childTnLst>
                                </p:cTn>
                              </p:par>
                              <p:par>
                                <p:cTn id="92" presetID="6" presetClass="entr" presetSubtype="16" fill="hold" nodeType="with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circle(in)">
                                      <p:cBhvr>
                                        <p:cTn id="94" dur="2000"/>
                                        <p:tgtEl>
                                          <p:spTgt spid="44"/>
                                        </p:tgtEl>
                                      </p:cBhvr>
                                    </p:animEffect>
                                  </p:childTnLst>
                                </p:cTn>
                              </p:par>
                              <p:par>
                                <p:cTn id="95" presetID="6" presetClass="entr" presetSubtype="16" fill="hold"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circle(in)">
                                      <p:cBhvr>
                                        <p:cTn id="97" dur="2000"/>
                                        <p:tgtEl>
                                          <p:spTgt spid="45"/>
                                        </p:tgtEl>
                                      </p:cBhvr>
                                    </p:animEffect>
                                  </p:childTnLst>
                                </p:cTn>
                              </p:par>
                              <p:par>
                                <p:cTn id="98" presetID="6" presetClass="entr" presetSubtype="16" fill="hold"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circle(in)">
                                      <p:cBhvr>
                                        <p:cTn id="100"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Núi lửa | Thảm Họa Thiên Nhiên Trên Thế Giới"/>
          <p:cNvSpPr>
            <a:spLocks noChangeAspect="1" noChangeArrowheads="1"/>
          </p:cNvSpPr>
          <p:nvPr/>
        </p:nvSpPr>
        <p:spPr bwMode="auto">
          <a:xfrm>
            <a:off x="1640681" y="-14446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28" name="Picture 4" descr="Phun trào núi lửa ngầm ngoài bờ biển phía tây của Mỹ - MVie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36" y="85756"/>
            <a:ext cx="5299658" cy="354246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Núi lửa phun trào tại Nhật Bản gây hậu quả nghiêm trọng | Thế giới"/>
          <p:cNvSpPr>
            <a:spLocks noChangeAspect="1" noChangeArrowheads="1"/>
          </p:cNvSpPr>
          <p:nvPr/>
        </p:nvSpPr>
        <p:spPr bwMode="auto">
          <a:xfrm>
            <a:off x="1754981" y="7979"/>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8" descr="Núi lửa phun trào tại Nhật Bản gây hậu quả nghiêm trọng | Thế giới"/>
          <p:cNvSpPr>
            <a:spLocks noChangeAspect="1" noChangeArrowheads="1"/>
          </p:cNvSpPr>
          <p:nvPr/>
        </p:nvSpPr>
        <p:spPr bwMode="auto">
          <a:xfrm>
            <a:off x="1869281" y="160379"/>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10" descr="Núi lửa phun trào tại Nhật Bản gây hậu quả nghiêm trọng | Thế giới"/>
          <p:cNvSpPr>
            <a:spLocks noChangeAspect="1" noChangeArrowheads="1"/>
          </p:cNvSpPr>
          <p:nvPr/>
        </p:nvSpPr>
        <p:spPr bwMode="auto">
          <a:xfrm>
            <a:off x="1983581" y="312752"/>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3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1362" y="160380"/>
            <a:ext cx="6161301" cy="3512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336" y="3832091"/>
            <a:ext cx="5453810" cy="2936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1177" y="3628216"/>
            <a:ext cx="5923455" cy="3184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12181" y="3300295"/>
            <a:ext cx="5251971" cy="372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85000"/>
                    <a:lumOff val="15000"/>
                  </a:schemeClr>
                </a:solidFill>
                <a:latin typeface="Times New Roman" pitchFamily="18" charset="0"/>
                <a:cs typeface="Times New Roman" pitchFamily="18" charset="0"/>
              </a:rPr>
              <a:t>Hậu quả của núi lửa phun</a:t>
            </a:r>
          </a:p>
        </p:txBody>
      </p:sp>
    </p:spTree>
    <p:extLst>
      <p:ext uri="{BB962C8B-B14F-4D97-AF65-F5344CB8AC3E}">
        <p14:creationId xmlns:p14="http://schemas.microsoft.com/office/powerpoint/2010/main" val="783711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1775539" y="1933155"/>
            <a:ext cx="1424863" cy="951797"/>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white"/>
                </a:solidFill>
                <a:latin typeface="Times New Roman" pitchFamily="18" charset="0"/>
                <a:cs typeface="Times New Roman" pitchFamily="18" charset="0"/>
              </a:rPr>
              <a:t>Núi lửa</a:t>
            </a:r>
          </a:p>
        </p:txBody>
      </p:sp>
      <p:sp>
        <p:nvSpPr>
          <p:cNvPr id="39" name="Rounded Rectangle 38"/>
          <p:cNvSpPr/>
          <p:nvPr/>
        </p:nvSpPr>
        <p:spPr>
          <a:xfrm>
            <a:off x="4227881" y="949010"/>
            <a:ext cx="1483495" cy="1538101"/>
          </a:xfrm>
          <a:prstGeom prst="roundRect">
            <a:avLst/>
          </a:prstGeom>
          <a:solidFill>
            <a:schemeClr val="bg1">
              <a:lumMod val="9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spcBef>
                <a:spcPct val="0"/>
              </a:spcBef>
              <a:spcAft>
                <a:spcPct val="0"/>
              </a:spcAft>
            </a:pPr>
            <a:r>
              <a:rPr lang="en-US" sz="3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Khái niệm</a:t>
            </a:r>
            <a:endParaRPr lang="en-US" sz="3200">
              <a:solidFill>
                <a:prstClr val="black"/>
              </a:solidFill>
              <a:ea typeface="Calibri" panose="020F0502020204030204" pitchFamily="34" charset="0"/>
              <a:cs typeface="Times New Roman" panose="02020603050405020304" pitchFamily="18" charset="0"/>
            </a:endParaRPr>
          </a:p>
        </p:txBody>
      </p:sp>
      <p:sp>
        <p:nvSpPr>
          <p:cNvPr id="26" name="Rounded Rectangle 25"/>
          <p:cNvSpPr/>
          <p:nvPr/>
        </p:nvSpPr>
        <p:spPr>
          <a:xfrm>
            <a:off x="6240038" y="116632"/>
            <a:ext cx="4320479" cy="2592288"/>
          </a:xfrm>
          <a:prstGeom prst="roundRect">
            <a:avLst/>
          </a:prstGeom>
          <a:solidFill>
            <a:schemeClr val="bg1">
              <a:lumMod val="95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schemeClr val="tx1"/>
                </a:solidFill>
                <a:latin typeface="Times New Roman" pitchFamily="18" charset="0"/>
                <a:cs typeface="Times New Roman" pitchFamily="18" charset="0"/>
              </a:rPr>
              <a:t>Lớp vỏ Trái Đất bị rạn nứt, khối vật chất nóng chảy ở phía sâu được đẩy tràn lên trên bề mặt đất dưới dạng dung nham.</a:t>
            </a:r>
          </a:p>
          <a:p>
            <a:pPr algn="ctr" defTabSz="816368">
              <a:defRPr/>
            </a:pPr>
            <a:endParaRPr lang="en-US" sz="2400">
              <a:solidFill>
                <a:prstClr val="black"/>
              </a:solidFill>
              <a:latin typeface="Times New Roman" pitchFamily="18" charset="0"/>
              <a:cs typeface="Times New Roman" pitchFamily="18" charset="0"/>
            </a:endParaRPr>
          </a:p>
        </p:txBody>
      </p:sp>
      <p:cxnSp>
        <p:nvCxnSpPr>
          <p:cNvPr id="5" name="Straight Arrow Connector 4"/>
          <p:cNvCxnSpPr/>
          <p:nvPr/>
        </p:nvCxnSpPr>
        <p:spPr>
          <a:xfrm flipV="1">
            <a:off x="3200402" y="1628802"/>
            <a:ext cx="1042395" cy="780251"/>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725270" y="1726032"/>
            <a:ext cx="514748"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2044062" y="22404"/>
            <a:ext cx="3979930" cy="526295"/>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prstClr val="black"/>
                </a:solidFill>
                <a:latin typeface="Times New Roman" pitchFamily="18" charset="0"/>
                <a:cs typeface="Times New Roman" pitchFamily="18" charset="0"/>
              </a:rPr>
              <a:t>4. Núi lửa</a:t>
            </a:r>
          </a:p>
        </p:txBody>
      </p:sp>
      <p:cxnSp>
        <p:nvCxnSpPr>
          <p:cNvPr id="8" name="Straight Arrow Connector 7"/>
          <p:cNvCxnSpPr/>
          <p:nvPr/>
        </p:nvCxnSpPr>
        <p:spPr>
          <a:xfrm>
            <a:off x="3234223" y="2409052"/>
            <a:ext cx="852121" cy="120569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086343" y="2814818"/>
            <a:ext cx="1645492" cy="1538101"/>
          </a:xfrm>
          <a:prstGeom prst="roundRect">
            <a:avLst/>
          </a:prstGeom>
          <a:solidFill>
            <a:schemeClr val="bg1">
              <a:lumMod val="9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spcBef>
                <a:spcPct val="0"/>
              </a:spcBef>
              <a:spcAft>
                <a:spcPct val="0"/>
              </a:spcAft>
            </a:pPr>
            <a:r>
              <a:rPr lang="en-US" sz="3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Nguyên nhân</a:t>
            </a:r>
            <a:endParaRPr lang="en-US" sz="3200">
              <a:solidFill>
                <a:prstClr val="black"/>
              </a:solidFill>
              <a:ea typeface="Calibri" panose="020F0502020204030204" pitchFamily="34" charset="0"/>
              <a:cs typeface="Times New Roman" panose="02020603050405020304" pitchFamily="18" charset="0"/>
            </a:endParaRPr>
          </a:p>
        </p:txBody>
      </p:sp>
      <p:cxnSp>
        <p:nvCxnSpPr>
          <p:cNvPr id="14" name="Straight Arrow Connector 13"/>
          <p:cNvCxnSpPr/>
          <p:nvPr/>
        </p:nvCxnSpPr>
        <p:spPr>
          <a:xfrm>
            <a:off x="5785564" y="3583867"/>
            <a:ext cx="394161"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6136650" y="2708920"/>
            <a:ext cx="4433836" cy="1656184"/>
          </a:xfrm>
          <a:prstGeom prst="roundRect">
            <a:avLst/>
          </a:prstGeom>
          <a:solidFill>
            <a:schemeClr val="bg1">
              <a:lumMod val="95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lnSpc>
                <a:spcPct val="115000"/>
              </a:lnSpc>
              <a:spcAft>
                <a:spcPts val="1000"/>
              </a:spcAft>
            </a:pPr>
            <a:r>
              <a:rPr lang="en-US" sz="3200" dirty="0" err="1">
                <a:solidFill>
                  <a:schemeClr val="tx1"/>
                </a:solidFill>
                <a:latin typeface="Times New Roman"/>
                <a:ea typeface="Calibri"/>
                <a:cs typeface="Times New Roman"/>
              </a:rPr>
              <a:t>Sự</a:t>
            </a:r>
            <a:r>
              <a:rPr lang="en-US" sz="3200" dirty="0">
                <a:solidFill>
                  <a:schemeClr val="tx1"/>
                </a:solidFill>
                <a:latin typeface="Times New Roman"/>
                <a:ea typeface="Calibri"/>
                <a:cs typeface="Times New Roman"/>
              </a:rPr>
              <a:t> </a:t>
            </a:r>
            <a:r>
              <a:rPr lang="en-US" sz="3200" dirty="0" err="1">
                <a:solidFill>
                  <a:schemeClr val="tx1"/>
                </a:solidFill>
                <a:latin typeface="Times New Roman"/>
                <a:ea typeface="Calibri"/>
                <a:cs typeface="Times New Roman"/>
              </a:rPr>
              <a:t>dịch</a:t>
            </a:r>
            <a:r>
              <a:rPr lang="en-US" sz="3200" dirty="0">
                <a:solidFill>
                  <a:schemeClr val="tx1"/>
                </a:solidFill>
                <a:latin typeface="Times New Roman"/>
                <a:ea typeface="Calibri"/>
                <a:cs typeface="Times New Roman"/>
              </a:rPr>
              <a:t> </a:t>
            </a:r>
            <a:r>
              <a:rPr lang="en-US" sz="3200" dirty="0" err="1">
                <a:solidFill>
                  <a:schemeClr val="tx1"/>
                </a:solidFill>
                <a:latin typeface="Times New Roman"/>
                <a:ea typeface="Calibri"/>
                <a:cs typeface="Times New Roman"/>
              </a:rPr>
              <a:t>chuyển</a:t>
            </a:r>
            <a:r>
              <a:rPr lang="en-US" sz="3200" dirty="0">
                <a:solidFill>
                  <a:schemeClr val="tx1"/>
                </a:solidFill>
                <a:latin typeface="Times New Roman"/>
                <a:ea typeface="Calibri"/>
                <a:cs typeface="Times New Roman"/>
              </a:rPr>
              <a:t> </a:t>
            </a:r>
            <a:r>
              <a:rPr lang="en-US" sz="3200" dirty="0" err="1">
                <a:solidFill>
                  <a:schemeClr val="tx1"/>
                </a:solidFill>
                <a:latin typeface="Times New Roman"/>
                <a:ea typeface="Calibri"/>
                <a:cs typeface="Times New Roman"/>
              </a:rPr>
              <a:t>của</a:t>
            </a:r>
            <a:r>
              <a:rPr lang="en-US" sz="3200" dirty="0">
                <a:solidFill>
                  <a:schemeClr val="tx1"/>
                </a:solidFill>
                <a:latin typeface="Times New Roman"/>
                <a:ea typeface="Calibri"/>
                <a:cs typeface="Times New Roman"/>
              </a:rPr>
              <a:t> </a:t>
            </a:r>
            <a:r>
              <a:rPr lang="en-US" sz="3200" dirty="0" err="1">
                <a:solidFill>
                  <a:schemeClr val="tx1"/>
                </a:solidFill>
                <a:latin typeface="Times New Roman"/>
                <a:ea typeface="Calibri"/>
                <a:cs typeface="Times New Roman"/>
              </a:rPr>
              <a:t>các</a:t>
            </a:r>
            <a:r>
              <a:rPr lang="en-US" sz="3200" dirty="0">
                <a:solidFill>
                  <a:schemeClr val="tx1"/>
                </a:solidFill>
                <a:latin typeface="Times New Roman"/>
                <a:ea typeface="Calibri"/>
                <a:cs typeface="Times New Roman"/>
              </a:rPr>
              <a:t> </a:t>
            </a:r>
            <a:r>
              <a:rPr lang="en-US" sz="3200" dirty="0" err="1">
                <a:solidFill>
                  <a:schemeClr val="tx1"/>
                </a:solidFill>
                <a:latin typeface="Times New Roman"/>
                <a:ea typeface="Calibri"/>
                <a:cs typeface="Times New Roman"/>
              </a:rPr>
              <a:t>mảng</a:t>
            </a:r>
            <a:r>
              <a:rPr lang="en-US" sz="3200" dirty="0">
                <a:solidFill>
                  <a:schemeClr val="tx1"/>
                </a:solidFill>
                <a:latin typeface="Times New Roman"/>
                <a:ea typeface="Calibri"/>
                <a:cs typeface="Times New Roman"/>
              </a:rPr>
              <a:t> </a:t>
            </a:r>
            <a:r>
              <a:rPr lang="en-US" sz="3200" dirty="0" err="1">
                <a:solidFill>
                  <a:schemeClr val="tx1"/>
                </a:solidFill>
                <a:latin typeface="Times New Roman"/>
                <a:ea typeface="Calibri"/>
                <a:cs typeface="Times New Roman"/>
              </a:rPr>
              <a:t>kiến</a:t>
            </a:r>
            <a:r>
              <a:rPr lang="en-US" sz="3200" dirty="0">
                <a:solidFill>
                  <a:schemeClr val="tx1"/>
                </a:solidFill>
                <a:latin typeface="Times New Roman"/>
                <a:ea typeface="Calibri"/>
                <a:cs typeface="Times New Roman"/>
              </a:rPr>
              <a:t> </a:t>
            </a:r>
            <a:r>
              <a:rPr lang="en-US" sz="3200" dirty="0" err="1">
                <a:solidFill>
                  <a:schemeClr val="tx1"/>
                </a:solidFill>
                <a:latin typeface="Times New Roman"/>
                <a:ea typeface="Calibri"/>
                <a:cs typeface="Times New Roman"/>
              </a:rPr>
              <a:t>tạo</a:t>
            </a:r>
            <a:r>
              <a:rPr lang="en-US" sz="3200" dirty="0">
                <a:solidFill>
                  <a:schemeClr val="tx1"/>
                </a:solidFill>
                <a:latin typeface="Times New Roman"/>
                <a:ea typeface="Calibri"/>
                <a:cs typeface="Times New Roman"/>
              </a:rPr>
              <a:t> </a:t>
            </a:r>
            <a:endParaRPr lang="en-US" sz="2400" dirty="0">
              <a:solidFill>
                <a:schemeClr val="tx1"/>
              </a:solidFill>
              <a:ea typeface="Calibri"/>
              <a:cs typeface="Times New Roman"/>
            </a:endParaRPr>
          </a:p>
        </p:txBody>
      </p:sp>
      <p:sp>
        <p:nvSpPr>
          <p:cNvPr id="16" name="Rounded Rectangle 15"/>
          <p:cNvSpPr/>
          <p:nvPr/>
        </p:nvSpPr>
        <p:spPr>
          <a:xfrm>
            <a:off x="4167341" y="4640180"/>
            <a:ext cx="1483496" cy="1538101"/>
          </a:xfrm>
          <a:prstGeom prst="roundRect">
            <a:avLst/>
          </a:prstGeom>
          <a:solidFill>
            <a:schemeClr val="bg1">
              <a:lumMod val="9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spcBef>
                <a:spcPct val="0"/>
              </a:spcBef>
              <a:spcAft>
                <a:spcPct val="0"/>
              </a:spcAft>
            </a:pP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Hậu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quả</a:t>
            </a:r>
            <a:endParaRPr lang="en-US" sz="3200" dirty="0">
              <a:solidFill>
                <a:prstClr val="black"/>
              </a:solidFill>
              <a:ea typeface="Calibri" panose="020F0502020204030204" pitchFamily="34" charset="0"/>
              <a:cs typeface="Times New Roman" panose="02020603050405020304" pitchFamily="18" charset="0"/>
            </a:endParaRPr>
          </a:p>
        </p:txBody>
      </p:sp>
      <p:sp>
        <p:nvSpPr>
          <p:cNvPr id="18" name="Rounded Rectangle 17"/>
          <p:cNvSpPr/>
          <p:nvPr/>
        </p:nvSpPr>
        <p:spPr>
          <a:xfrm>
            <a:off x="6213111" y="4416803"/>
            <a:ext cx="4413860" cy="2290465"/>
          </a:xfrm>
          <a:prstGeom prst="roundRect">
            <a:avLst/>
          </a:prstGeom>
          <a:solidFill>
            <a:schemeClr val="bg1">
              <a:lumMod val="95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15000"/>
              </a:lnSpc>
            </a:pPr>
            <a:r>
              <a:rPr lang="en-US" sz="2800" dirty="0">
                <a:solidFill>
                  <a:schemeClr val="tx1"/>
                </a:solidFill>
                <a:latin typeface="Times New Roman"/>
                <a:ea typeface="Calibri"/>
                <a:cs typeface="Times New Roman"/>
              </a:rPr>
              <a:t> </a:t>
            </a:r>
          </a:p>
          <a:p>
            <a:pPr algn="just">
              <a:lnSpc>
                <a:spcPct val="115000"/>
              </a:lnSpc>
            </a:pPr>
            <a:r>
              <a:rPr lang="en-US" sz="2800" dirty="0">
                <a:solidFill>
                  <a:schemeClr val="tx1"/>
                </a:solidFill>
                <a:latin typeface="Times New Roman"/>
                <a:ea typeface="Calibri"/>
                <a:cs typeface="Times New Roman"/>
              </a:rPr>
              <a:t>- Ô </a:t>
            </a:r>
            <a:r>
              <a:rPr lang="en-US" sz="2800" dirty="0" err="1">
                <a:solidFill>
                  <a:schemeClr val="tx1"/>
                </a:solidFill>
                <a:latin typeface="Times New Roman"/>
                <a:ea typeface="Calibri"/>
                <a:cs typeface="Times New Roman"/>
              </a:rPr>
              <a:t>nhiễm</a:t>
            </a:r>
            <a:r>
              <a:rPr lang="en-US" sz="2800" dirty="0">
                <a:solidFill>
                  <a:schemeClr val="tx1"/>
                </a:solidFill>
                <a:latin typeface="Times New Roman"/>
                <a:ea typeface="Calibri"/>
                <a:cs typeface="Times New Roman"/>
              </a:rPr>
              <a:t> </a:t>
            </a:r>
            <a:r>
              <a:rPr lang="en-US" sz="2800" dirty="0" err="1">
                <a:solidFill>
                  <a:schemeClr val="tx1"/>
                </a:solidFill>
                <a:latin typeface="Times New Roman"/>
                <a:ea typeface="Calibri"/>
                <a:cs typeface="Times New Roman"/>
              </a:rPr>
              <a:t>môi</a:t>
            </a:r>
            <a:r>
              <a:rPr lang="en-US" sz="2800" dirty="0">
                <a:solidFill>
                  <a:schemeClr val="tx1"/>
                </a:solidFill>
                <a:latin typeface="Times New Roman"/>
                <a:ea typeface="Calibri"/>
                <a:cs typeface="Times New Roman"/>
              </a:rPr>
              <a:t> </a:t>
            </a:r>
            <a:r>
              <a:rPr lang="en-US" sz="2800" dirty="0" err="1">
                <a:solidFill>
                  <a:schemeClr val="tx1"/>
                </a:solidFill>
                <a:latin typeface="Times New Roman"/>
                <a:ea typeface="Calibri"/>
                <a:cs typeface="Times New Roman"/>
              </a:rPr>
              <a:t>trường</a:t>
            </a:r>
            <a:endParaRPr lang="en-US" sz="2000" dirty="0">
              <a:solidFill>
                <a:schemeClr val="tx1"/>
              </a:solidFill>
              <a:ea typeface="Calibri"/>
              <a:cs typeface="Times New Roman"/>
            </a:endParaRPr>
          </a:p>
          <a:p>
            <a:pPr algn="just">
              <a:lnSpc>
                <a:spcPct val="115000"/>
              </a:lnSpc>
            </a:pPr>
            <a:r>
              <a:rPr lang="en-US" sz="2800" dirty="0" smtClean="0">
                <a:solidFill>
                  <a:schemeClr val="tx1"/>
                </a:solidFill>
                <a:latin typeface="Times New Roman"/>
                <a:ea typeface="Calibri"/>
                <a:cs typeface="Times New Roman"/>
              </a:rPr>
              <a:t>- </a:t>
            </a:r>
            <a:r>
              <a:rPr lang="en-US" sz="2800" dirty="0" err="1" smtClean="0">
                <a:solidFill>
                  <a:schemeClr val="tx1"/>
                </a:solidFill>
                <a:latin typeface="Times New Roman"/>
                <a:ea typeface="Calibri"/>
                <a:cs typeface="Times New Roman"/>
              </a:rPr>
              <a:t>Phá</a:t>
            </a:r>
            <a:r>
              <a:rPr lang="en-US" sz="2800" dirty="0" smtClean="0">
                <a:solidFill>
                  <a:schemeClr val="tx1"/>
                </a:solidFill>
                <a:latin typeface="Times New Roman"/>
                <a:ea typeface="Calibri"/>
                <a:cs typeface="Times New Roman"/>
              </a:rPr>
              <a:t> </a:t>
            </a:r>
            <a:r>
              <a:rPr lang="en-US" sz="2800" dirty="0" err="1">
                <a:solidFill>
                  <a:schemeClr val="tx1"/>
                </a:solidFill>
                <a:latin typeface="Times New Roman"/>
                <a:ea typeface="Calibri"/>
                <a:cs typeface="Times New Roman"/>
              </a:rPr>
              <a:t>hủy</a:t>
            </a:r>
            <a:r>
              <a:rPr lang="en-US" sz="2800" dirty="0">
                <a:solidFill>
                  <a:schemeClr val="tx1"/>
                </a:solidFill>
                <a:latin typeface="Times New Roman"/>
                <a:ea typeface="Calibri"/>
                <a:cs typeface="Times New Roman"/>
              </a:rPr>
              <a:t> </a:t>
            </a:r>
            <a:r>
              <a:rPr lang="en-US" sz="2800" dirty="0" err="1">
                <a:solidFill>
                  <a:schemeClr val="tx1"/>
                </a:solidFill>
                <a:latin typeface="Times New Roman"/>
                <a:ea typeface="Calibri"/>
                <a:cs typeface="Times New Roman"/>
              </a:rPr>
              <a:t>làng</a:t>
            </a:r>
            <a:r>
              <a:rPr lang="en-US" sz="2800" dirty="0">
                <a:solidFill>
                  <a:schemeClr val="tx1"/>
                </a:solidFill>
                <a:latin typeface="Times New Roman"/>
                <a:ea typeface="Calibri"/>
                <a:cs typeface="Times New Roman"/>
              </a:rPr>
              <a:t> </a:t>
            </a:r>
            <a:r>
              <a:rPr lang="en-US" sz="2800" dirty="0" err="1">
                <a:solidFill>
                  <a:schemeClr val="tx1"/>
                </a:solidFill>
                <a:latin typeface="Times New Roman"/>
                <a:ea typeface="Calibri"/>
                <a:cs typeface="Times New Roman"/>
              </a:rPr>
              <a:t>mạc</a:t>
            </a:r>
            <a:r>
              <a:rPr lang="en-US" sz="2800" dirty="0">
                <a:solidFill>
                  <a:schemeClr val="tx1"/>
                </a:solidFill>
                <a:latin typeface="Times New Roman"/>
                <a:ea typeface="Calibri"/>
                <a:cs typeface="Times New Roman"/>
              </a:rPr>
              <a:t>, </a:t>
            </a:r>
            <a:r>
              <a:rPr lang="en-US" sz="2800" dirty="0" err="1">
                <a:solidFill>
                  <a:schemeClr val="tx1"/>
                </a:solidFill>
                <a:latin typeface="Times New Roman"/>
                <a:ea typeface="Calibri"/>
                <a:cs typeface="Times New Roman"/>
              </a:rPr>
              <a:t>nhà</a:t>
            </a:r>
            <a:r>
              <a:rPr lang="en-US" sz="2800" dirty="0">
                <a:solidFill>
                  <a:schemeClr val="tx1"/>
                </a:solidFill>
                <a:latin typeface="Times New Roman"/>
                <a:ea typeface="Calibri"/>
                <a:cs typeface="Times New Roman"/>
              </a:rPr>
              <a:t> </a:t>
            </a:r>
            <a:r>
              <a:rPr lang="en-US" sz="2800" dirty="0" err="1">
                <a:solidFill>
                  <a:schemeClr val="tx1"/>
                </a:solidFill>
                <a:latin typeface="Times New Roman"/>
                <a:ea typeface="Calibri"/>
                <a:cs typeface="Times New Roman"/>
              </a:rPr>
              <a:t>cửa</a:t>
            </a:r>
            <a:r>
              <a:rPr lang="en-US" sz="2800" dirty="0">
                <a:solidFill>
                  <a:schemeClr val="tx1"/>
                </a:solidFill>
                <a:latin typeface="Times New Roman"/>
                <a:ea typeface="Calibri"/>
                <a:cs typeface="Times New Roman"/>
              </a:rPr>
              <a:t>.</a:t>
            </a:r>
          </a:p>
          <a:p>
            <a:pPr marL="457200" indent="-457200" algn="just">
              <a:lnSpc>
                <a:spcPct val="115000"/>
              </a:lnSpc>
              <a:buFontTx/>
              <a:buChar char="-"/>
            </a:pPr>
            <a:r>
              <a:rPr lang="en-US" sz="2800" dirty="0" err="1">
                <a:solidFill>
                  <a:schemeClr val="tx1"/>
                </a:solidFill>
                <a:latin typeface="Times New Roman"/>
                <a:ea typeface="Calibri"/>
                <a:cs typeface="Times New Roman"/>
              </a:rPr>
              <a:t>Tiêu</a:t>
            </a:r>
            <a:r>
              <a:rPr lang="en-US" sz="2800" dirty="0">
                <a:solidFill>
                  <a:schemeClr val="tx1"/>
                </a:solidFill>
                <a:latin typeface="Times New Roman"/>
                <a:ea typeface="Calibri"/>
                <a:cs typeface="Times New Roman"/>
              </a:rPr>
              <a:t> </a:t>
            </a:r>
            <a:r>
              <a:rPr lang="en-US" sz="2800" dirty="0" err="1">
                <a:solidFill>
                  <a:schemeClr val="tx1"/>
                </a:solidFill>
                <a:latin typeface="Times New Roman"/>
                <a:ea typeface="Calibri"/>
                <a:cs typeface="Times New Roman"/>
              </a:rPr>
              <a:t>diệt</a:t>
            </a:r>
            <a:r>
              <a:rPr lang="en-US" sz="2800" dirty="0">
                <a:solidFill>
                  <a:schemeClr val="tx1"/>
                </a:solidFill>
                <a:latin typeface="Times New Roman"/>
                <a:ea typeface="Calibri"/>
                <a:cs typeface="Times New Roman"/>
              </a:rPr>
              <a:t> </a:t>
            </a:r>
            <a:r>
              <a:rPr lang="en-US" sz="2800" dirty="0" err="1">
                <a:solidFill>
                  <a:schemeClr val="tx1"/>
                </a:solidFill>
                <a:latin typeface="Times New Roman"/>
                <a:ea typeface="Calibri"/>
                <a:cs typeface="Times New Roman"/>
              </a:rPr>
              <a:t>các</a:t>
            </a:r>
            <a:r>
              <a:rPr lang="en-US" sz="2800" dirty="0">
                <a:solidFill>
                  <a:schemeClr val="tx1"/>
                </a:solidFill>
                <a:latin typeface="Times New Roman"/>
                <a:ea typeface="Calibri"/>
                <a:cs typeface="Times New Roman"/>
              </a:rPr>
              <a:t> </a:t>
            </a:r>
            <a:r>
              <a:rPr lang="en-US" sz="2800" dirty="0" err="1">
                <a:solidFill>
                  <a:schemeClr val="tx1"/>
                </a:solidFill>
                <a:latin typeface="Times New Roman"/>
                <a:ea typeface="Calibri"/>
                <a:cs typeface="Times New Roman"/>
              </a:rPr>
              <a:t>sinh</a:t>
            </a:r>
            <a:r>
              <a:rPr lang="en-US" sz="2800" dirty="0">
                <a:solidFill>
                  <a:schemeClr val="tx1"/>
                </a:solidFill>
                <a:latin typeface="Times New Roman"/>
                <a:ea typeface="Calibri"/>
                <a:cs typeface="Times New Roman"/>
              </a:rPr>
              <a:t> </a:t>
            </a:r>
            <a:r>
              <a:rPr lang="en-US" sz="2800" dirty="0" err="1">
                <a:solidFill>
                  <a:schemeClr val="tx1"/>
                </a:solidFill>
                <a:latin typeface="Times New Roman"/>
                <a:ea typeface="Calibri"/>
                <a:cs typeface="Times New Roman"/>
              </a:rPr>
              <a:t>vật</a:t>
            </a:r>
            <a:r>
              <a:rPr lang="en-US" sz="2800" dirty="0">
                <a:solidFill>
                  <a:schemeClr val="tx1"/>
                </a:solidFill>
                <a:latin typeface="Times New Roman"/>
                <a:ea typeface="Calibri"/>
                <a:cs typeface="Times New Roman"/>
              </a:rPr>
              <a:t>....</a:t>
            </a:r>
          </a:p>
          <a:p>
            <a:pPr marL="342900" indent="-342900" algn="just">
              <a:lnSpc>
                <a:spcPct val="115000"/>
              </a:lnSpc>
              <a:buFontTx/>
              <a:buChar char="-"/>
            </a:pPr>
            <a:endParaRPr lang="en-US" sz="2000" dirty="0">
              <a:solidFill>
                <a:schemeClr val="tx1"/>
              </a:solidFill>
              <a:ea typeface="Calibri"/>
              <a:cs typeface="Times New Roman"/>
            </a:endParaRPr>
          </a:p>
          <a:p>
            <a:pPr algn="just">
              <a:lnSpc>
                <a:spcPct val="115000"/>
              </a:lnSpc>
            </a:pPr>
            <a:r>
              <a:rPr lang="en-US" sz="2800" dirty="0">
                <a:latin typeface="Times New Roman"/>
                <a:ea typeface="Calibri"/>
                <a:cs typeface="Times New Roman"/>
              </a:rPr>
              <a:t> </a:t>
            </a:r>
            <a:endParaRPr lang="en-US" sz="2000" dirty="0">
              <a:ea typeface="Calibri"/>
              <a:cs typeface="Times New Roman"/>
            </a:endParaRPr>
          </a:p>
        </p:txBody>
      </p:sp>
      <p:cxnSp>
        <p:nvCxnSpPr>
          <p:cNvPr id="19" name="Straight Arrow Connector 18"/>
          <p:cNvCxnSpPr>
            <a:endCxn id="18" idx="1"/>
          </p:cNvCxnSpPr>
          <p:nvPr/>
        </p:nvCxnSpPr>
        <p:spPr>
          <a:xfrm>
            <a:off x="5754983" y="5322423"/>
            <a:ext cx="458129" cy="239612"/>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295538" y="2665642"/>
            <a:ext cx="852121" cy="2807515"/>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13554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5" grpId="0" animBg="1"/>
      <p:bldP spid="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407368" y="1700808"/>
            <a:ext cx="11424592" cy="3744416"/>
          </a:xfrm>
          <a:prstGeom prst="cloud">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latin typeface="Times New Roman" panose="02020603050405020304" pitchFamily="18" charset="0"/>
                <a:cs typeface="Times New Roman" panose="02020603050405020304" pitchFamily="18" charset="0"/>
              </a:rPr>
              <a:t>Vì</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sao</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tại</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một</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số</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vùng</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núi</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lửa</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đã</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tắt</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vẫn</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có</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dân</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cư</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đông</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đúc</a:t>
            </a:r>
            <a:r>
              <a:rPr lang="en-US" sz="3600" dirty="0" smtClean="0">
                <a:solidFill>
                  <a:schemeClr val="tx1"/>
                </a:solidFill>
                <a:latin typeface="Times New Roman" panose="02020603050405020304" pitchFamily="18" charset="0"/>
                <a:cs typeface="Times New Roman" panose="02020603050405020304" pitchFamily="18" charset="0"/>
              </a:rPr>
              <a:t> ?</a:t>
            </a:r>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340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7368" y="1988840"/>
            <a:ext cx="10585176" cy="2554545"/>
          </a:xfrm>
          <a:prstGeom prst="rect">
            <a:avLst/>
          </a:prstGeom>
          <a:noFill/>
        </p:spPr>
        <p:txBody>
          <a:bodyPr wrap="square" rtlCol="0">
            <a:spAutoFit/>
          </a:bodyPr>
          <a:lstStyle/>
          <a:p>
            <a:r>
              <a:rPr lang="en-US" sz="3200" dirty="0">
                <a:solidFill>
                  <a:srgbClr val="0000FF"/>
                </a:solidFill>
              </a:rPr>
              <a:t>	</a:t>
            </a:r>
            <a:r>
              <a:rPr lang="en-US" sz="3200" dirty="0" err="1">
                <a:solidFill>
                  <a:srgbClr val="0000FF"/>
                </a:solidFill>
              </a:rPr>
              <a:t>Năm</a:t>
            </a:r>
            <a:r>
              <a:rPr lang="en-US" sz="3200" dirty="0">
                <a:solidFill>
                  <a:srgbClr val="0000FF"/>
                </a:solidFill>
              </a:rPr>
              <a:t> 2018, </a:t>
            </a:r>
            <a:r>
              <a:rPr lang="en-US" sz="3200" dirty="0" err="1">
                <a:solidFill>
                  <a:srgbClr val="0000FF"/>
                </a:solidFill>
              </a:rPr>
              <a:t>núi</a:t>
            </a:r>
            <a:r>
              <a:rPr lang="en-US" sz="3200" dirty="0">
                <a:solidFill>
                  <a:srgbClr val="0000FF"/>
                </a:solidFill>
              </a:rPr>
              <a:t> </a:t>
            </a:r>
            <a:r>
              <a:rPr lang="en-US" sz="3200" dirty="0" err="1">
                <a:solidFill>
                  <a:srgbClr val="0000FF"/>
                </a:solidFill>
              </a:rPr>
              <a:t>lửa</a:t>
            </a:r>
            <a:r>
              <a:rPr lang="en-US" sz="3200" dirty="0">
                <a:solidFill>
                  <a:srgbClr val="0000FF"/>
                </a:solidFill>
              </a:rPr>
              <a:t> </a:t>
            </a:r>
            <a:r>
              <a:rPr lang="en-US" sz="3200" dirty="0" err="1">
                <a:solidFill>
                  <a:srgbClr val="0000FF"/>
                </a:solidFill>
              </a:rPr>
              <a:t>Sô</a:t>
            </a:r>
            <a:r>
              <a:rPr lang="en-US" sz="3200" dirty="0">
                <a:solidFill>
                  <a:srgbClr val="0000FF"/>
                </a:solidFill>
              </a:rPr>
              <a:t>-Pu-tan (</a:t>
            </a:r>
            <a:r>
              <a:rPr lang="en-US" sz="3200" dirty="0" err="1">
                <a:solidFill>
                  <a:srgbClr val="0000FF"/>
                </a:solidFill>
              </a:rPr>
              <a:t>Soputan</a:t>
            </a:r>
            <a:r>
              <a:rPr lang="en-US" sz="3200" dirty="0">
                <a:solidFill>
                  <a:srgbClr val="0000FF"/>
                </a:solidFill>
              </a:rPr>
              <a:t>) ở IN-</a:t>
            </a:r>
            <a:r>
              <a:rPr lang="en-US" sz="3200" dirty="0" err="1">
                <a:solidFill>
                  <a:srgbClr val="0000FF"/>
                </a:solidFill>
              </a:rPr>
              <a:t>đô</a:t>
            </a:r>
            <a:r>
              <a:rPr lang="en-US" sz="3200" dirty="0">
                <a:solidFill>
                  <a:srgbClr val="0000FF"/>
                </a:solidFill>
              </a:rPr>
              <a:t>-</a:t>
            </a:r>
            <a:r>
              <a:rPr lang="en-US" sz="3200" dirty="0" err="1">
                <a:solidFill>
                  <a:srgbClr val="0000FF"/>
                </a:solidFill>
              </a:rPr>
              <a:t>nê-xia</a:t>
            </a:r>
            <a:r>
              <a:rPr lang="en-US" sz="3200" dirty="0">
                <a:solidFill>
                  <a:srgbClr val="0000FF"/>
                </a:solidFill>
              </a:rPr>
              <a:t>(IN-</a:t>
            </a:r>
            <a:r>
              <a:rPr lang="en-US" sz="3200" dirty="0" err="1">
                <a:solidFill>
                  <a:srgbClr val="0000FF"/>
                </a:solidFill>
              </a:rPr>
              <a:t>đo</a:t>
            </a:r>
            <a:r>
              <a:rPr lang="en-US" sz="3200" dirty="0">
                <a:solidFill>
                  <a:srgbClr val="0000FF"/>
                </a:solidFill>
              </a:rPr>
              <a:t>-ne-</a:t>
            </a:r>
            <a:r>
              <a:rPr lang="en-US" sz="3200" dirty="0" err="1">
                <a:solidFill>
                  <a:srgbClr val="0000FF"/>
                </a:solidFill>
              </a:rPr>
              <a:t>xia</a:t>
            </a:r>
            <a:r>
              <a:rPr lang="en-US" sz="3200" dirty="0">
                <a:solidFill>
                  <a:srgbClr val="0000FF"/>
                </a:solidFill>
              </a:rPr>
              <a:t>)</a:t>
            </a:r>
            <a:r>
              <a:rPr lang="en-US" sz="3200" dirty="0" err="1">
                <a:solidFill>
                  <a:srgbClr val="0000FF"/>
                </a:solidFill>
              </a:rPr>
              <a:t>phun</a:t>
            </a:r>
            <a:r>
              <a:rPr lang="en-US" sz="3200" dirty="0">
                <a:solidFill>
                  <a:srgbClr val="0000FF"/>
                </a:solidFill>
              </a:rPr>
              <a:t> </a:t>
            </a:r>
            <a:r>
              <a:rPr lang="en-US" sz="3200" dirty="0" err="1">
                <a:solidFill>
                  <a:srgbClr val="0000FF"/>
                </a:solidFill>
              </a:rPr>
              <a:t>trào</a:t>
            </a:r>
            <a:r>
              <a:rPr lang="en-US" sz="3200" dirty="0">
                <a:solidFill>
                  <a:srgbClr val="0000FF"/>
                </a:solidFill>
              </a:rPr>
              <a:t>, </a:t>
            </a:r>
            <a:r>
              <a:rPr lang="en-US" sz="3200" dirty="0" err="1">
                <a:solidFill>
                  <a:srgbClr val="0000FF"/>
                </a:solidFill>
              </a:rPr>
              <a:t>chỉ</a:t>
            </a:r>
            <a:r>
              <a:rPr lang="en-US" sz="3200" dirty="0">
                <a:solidFill>
                  <a:srgbClr val="0000FF"/>
                </a:solidFill>
              </a:rPr>
              <a:t> </a:t>
            </a:r>
            <a:r>
              <a:rPr lang="en-US" sz="3200" dirty="0" err="1">
                <a:solidFill>
                  <a:srgbClr val="0000FF"/>
                </a:solidFill>
              </a:rPr>
              <a:t>vài</a:t>
            </a:r>
            <a:r>
              <a:rPr lang="en-US" sz="3200" dirty="0">
                <a:solidFill>
                  <a:srgbClr val="0000FF"/>
                </a:solidFill>
              </a:rPr>
              <a:t> </a:t>
            </a:r>
            <a:r>
              <a:rPr lang="en-US" sz="3200" dirty="0" err="1">
                <a:solidFill>
                  <a:srgbClr val="0000FF"/>
                </a:solidFill>
              </a:rPr>
              <a:t>ngày</a:t>
            </a:r>
            <a:r>
              <a:rPr lang="en-US" sz="3200" dirty="0">
                <a:solidFill>
                  <a:srgbClr val="0000FF"/>
                </a:solidFill>
              </a:rPr>
              <a:t> </a:t>
            </a:r>
            <a:r>
              <a:rPr lang="en-US" sz="3200" dirty="0" err="1">
                <a:solidFill>
                  <a:srgbClr val="0000FF"/>
                </a:solidFill>
              </a:rPr>
              <a:t>sau</a:t>
            </a:r>
            <a:r>
              <a:rPr lang="en-US" sz="3200" dirty="0">
                <a:solidFill>
                  <a:srgbClr val="0000FF"/>
                </a:solidFill>
              </a:rPr>
              <a:t> </a:t>
            </a:r>
            <a:r>
              <a:rPr lang="en-US" sz="3200" dirty="0" err="1">
                <a:solidFill>
                  <a:srgbClr val="0000FF"/>
                </a:solidFill>
              </a:rPr>
              <a:t>trận</a:t>
            </a:r>
            <a:r>
              <a:rPr lang="en-US" sz="3200" dirty="0">
                <a:solidFill>
                  <a:srgbClr val="0000FF"/>
                </a:solidFill>
              </a:rPr>
              <a:t> </a:t>
            </a:r>
            <a:r>
              <a:rPr lang="en-US" sz="3200" dirty="0" err="1">
                <a:solidFill>
                  <a:srgbClr val="0000FF"/>
                </a:solidFill>
              </a:rPr>
              <a:t>động</a:t>
            </a:r>
            <a:r>
              <a:rPr lang="en-US" sz="3200" dirty="0">
                <a:solidFill>
                  <a:srgbClr val="0000FF"/>
                </a:solidFill>
              </a:rPr>
              <a:t> </a:t>
            </a:r>
            <a:r>
              <a:rPr lang="en-US" sz="3200" dirty="0" err="1">
                <a:solidFill>
                  <a:srgbClr val="0000FF"/>
                </a:solidFill>
              </a:rPr>
              <a:t>đất</a:t>
            </a:r>
            <a:r>
              <a:rPr lang="en-US" sz="3200" dirty="0">
                <a:solidFill>
                  <a:srgbClr val="0000FF"/>
                </a:solidFill>
              </a:rPr>
              <a:t> 7 </a:t>
            </a:r>
            <a:r>
              <a:rPr lang="en-US" sz="3200" dirty="0" err="1">
                <a:solidFill>
                  <a:srgbClr val="0000FF"/>
                </a:solidFill>
              </a:rPr>
              <a:t>độ</a:t>
            </a:r>
            <a:r>
              <a:rPr lang="en-US" sz="3200" dirty="0">
                <a:solidFill>
                  <a:srgbClr val="0000FF"/>
                </a:solidFill>
              </a:rPr>
              <a:t> rich-</a:t>
            </a:r>
            <a:r>
              <a:rPr lang="en-US" sz="3200" dirty="0" err="1">
                <a:solidFill>
                  <a:srgbClr val="0000FF"/>
                </a:solidFill>
              </a:rPr>
              <a:t>te</a:t>
            </a:r>
            <a:r>
              <a:rPr lang="en-US" sz="3200" dirty="0">
                <a:solidFill>
                  <a:srgbClr val="0000FF"/>
                </a:solidFill>
              </a:rPr>
              <a:t> (</a:t>
            </a:r>
            <a:r>
              <a:rPr lang="en-US" sz="3200" dirty="0" err="1">
                <a:solidFill>
                  <a:srgbClr val="0000FF"/>
                </a:solidFill>
              </a:rPr>
              <a:t>richter</a:t>
            </a:r>
            <a:r>
              <a:rPr lang="en-US" sz="3200" dirty="0">
                <a:solidFill>
                  <a:srgbClr val="0000FF"/>
                </a:solidFill>
              </a:rPr>
              <a:t>). </a:t>
            </a:r>
            <a:r>
              <a:rPr lang="en-US" sz="3200" dirty="0" err="1">
                <a:solidFill>
                  <a:srgbClr val="0000FF"/>
                </a:solidFill>
              </a:rPr>
              <a:t>Vì</a:t>
            </a:r>
            <a:r>
              <a:rPr lang="en-US" sz="3200" dirty="0">
                <a:solidFill>
                  <a:srgbClr val="0000FF"/>
                </a:solidFill>
              </a:rPr>
              <a:t> </a:t>
            </a:r>
            <a:r>
              <a:rPr lang="en-US" sz="3200" dirty="0" err="1">
                <a:solidFill>
                  <a:srgbClr val="0000FF"/>
                </a:solidFill>
              </a:rPr>
              <a:t>sao</a:t>
            </a:r>
            <a:r>
              <a:rPr lang="en-US" sz="3200" dirty="0">
                <a:solidFill>
                  <a:srgbClr val="0000FF"/>
                </a:solidFill>
              </a:rPr>
              <a:t> </a:t>
            </a:r>
            <a:r>
              <a:rPr lang="en-US" sz="3200" dirty="0" err="1">
                <a:solidFill>
                  <a:srgbClr val="0000FF"/>
                </a:solidFill>
              </a:rPr>
              <a:t>động</a:t>
            </a:r>
            <a:r>
              <a:rPr lang="en-US" sz="3200" dirty="0">
                <a:solidFill>
                  <a:srgbClr val="0000FF"/>
                </a:solidFill>
              </a:rPr>
              <a:t> </a:t>
            </a:r>
            <a:r>
              <a:rPr lang="en-US" sz="3200" dirty="0" err="1">
                <a:solidFill>
                  <a:srgbClr val="0000FF"/>
                </a:solidFill>
              </a:rPr>
              <a:t>đất</a:t>
            </a:r>
            <a:r>
              <a:rPr lang="en-US" sz="3200" dirty="0">
                <a:solidFill>
                  <a:srgbClr val="0000FF"/>
                </a:solidFill>
              </a:rPr>
              <a:t> </a:t>
            </a:r>
            <a:r>
              <a:rPr lang="en-US" sz="3200" dirty="0" err="1">
                <a:solidFill>
                  <a:srgbClr val="0000FF"/>
                </a:solidFill>
              </a:rPr>
              <a:t>và</a:t>
            </a:r>
            <a:r>
              <a:rPr lang="en-US" sz="3200" dirty="0">
                <a:solidFill>
                  <a:srgbClr val="0000FF"/>
                </a:solidFill>
              </a:rPr>
              <a:t> </a:t>
            </a:r>
            <a:r>
              <a:rPr lang="en-US" sz="3200" dirty="0" err="1">
                <a:solidFill>
                  <a:srgbClr val="0000FF"/>
                </a:solidFill>
              </a:rPr>
              <a:t>núi</a:t>
            </a:r>
            <a:r>
              <a:rPr lang="en-US" sz="3200" dirty="0">
                <a:solidFill>
                  <a:srgbClr val="0000FF"/>
                </a:solidFill>
              </a:rPr>
              <a:t> </a:t>
            </a:r>
            <a:r>
              <a:rPr lang="en-US" sz="3200" dirty="0" err="1">
                <a:solidFill>
                  <a:srgbClr val="0000FF"/>
                </a:solidFill>
              </a:rPr>
              <a:t>lửa</a:t>
            </a:r>
            <a:r>
              <a:rPr lang="en-US" sz="3200" dirty="0">
                <a:solidFill>
                  <a:srgbClr val="0000FF"/>
                </a:solidFill>
              </a:rPr>
              <a:t> </a:t>
            </a:r>
            <a:r>
              <a:rPr lang="en-US" sz="3200" dirty="0" err="1">
                <a:solidFill>
                  <a:srgbClr val="0000FF"/>
                </a:solidFill>
              </a:rPr>
              <a:t>lại</a:t>
            </a:r>
            <a:r>
              <a:rPr lang="en-US" sz="3200" dirty="0">
                <a:solidFill>
                  <a:srgbClr val="0000FF"/>
                </a:solidFill>
              </a:rPr>
              <a:t> </a:t>
            </a:r>
            <a:r>
              <a:rPr lang="en-US" sz="3200" dirty="0" err="1">
                <a:solidFill>
                  <a:srgbClr val="0000FF"/>
                </a:solidFill>
              </a:rPr>
              <a:t>xuất</a:t>
            </a:r>
            <a:r>
              <a:rPr lang="en-US" sz="3200" dirty="0">
                <a:solidFill>
                  <a:srgbClr val="0000FF"/>
                </a:solidFill>
              </a:rPr>
              <a:t> </a:t>
            </a:r>
            <a:r>
              <a:rPr lang="en-US" sz="3200" dirty="0" err="1">
                <a:solidFill>
                  <a:srgbClr val="0000FF"/>
                </a:solidFill>
              </a:rPr>
              <a:t>hiện</a:t>
            </a:r>
            <a:r>
              <a:rPr lang="en-US" sz="3200" dirty="0">
                <a:solidFill>
                  <a:srgbClr val="0000FF"/>
                </a:solidFill>
              </a:rPr>
              <a:t> </a:t>
            </a:r>
            <a:r>
              <a:rPr lang="en-US" sz="3200" dirty="0" err="1">
                <a:solidFill>
                  <a:srgbClr val="0000FF"/>
                </a:solidFill>
              </a:rPr>
              <a:t>trên</a:t>
            </a:r>
            <a:r>
              <a:rPr lang="en-US" sz="3200" dirty="0">
                <a:solidFill>
                  <a:srgbClr val="0000FF"/>
                </a:solidFill>
              </a:rPr>
              <a:t> </a:t>
            </a:r>
            <a:r>
              <a:rPr lang="en-US" sz="3200" dirty="0" err="1">
                <a:solidFill>
                  <a:srgbClr val="0000FF"/>
                </a:solidFill>
              </a:rPr>
              <a:t>Trái</a:t>
            </a:r>
            <a:r>
              <a:rPr lang="en-US" sz="3200" dirty="0">
                <a:solidFill>
                  <a:srgbClr val="0000FF"/>
                </a:solidFill>
              </a:rPr>
              <a:t> </a:t>
            </a:r>
            <a:r>
              <a:rPr lang="en-US" sz="3200" dirty="0" err="1">
                <a:solidFill>
                  <a:srgbClr val="0000FF"/>
                </a:solidFill>
              </a:rPr>
              <a:t>Đất</a:t>
            </a:r>
            <a:r>
              <a:rPr lang="en-US" sz="3200" dirty="0">
                <a:solidFill>
                  <a:srgbClr val="0000FF"/>
                </a:solidFill>
              </a:rPr>
              <a:t> ? </a:t>
            </a:r>
            <a:r>
              <a:rPr lang="en-US" sz="3200" dirty="0" err="1">
                <a:solidFill>
                  <a:srgbClr val="0000FF"/>
                </a:solidFill>
              </a:rPr>
              <a:t>Bên</a:t>
            </a:r>
            <a:r>
              <a:rPr lang="en-US" sz="3200" dirty="0">
                <a:solidFill>
                  <a:srgbClr val="0000FF"/>
                </a:solidFill>
              </a:rPr>
              <a:t> </a:t>
            </a:r>
            <a:r>
              <a:rPr lang="en-US" sz="3200" dirty="0" err="1">
                <a:solidFill>
                  <a:srgbClr val="0000FF"/>
                </a:solidFill>
              </a:rPr>
              <a:t>trong</a:t>
            </a:r>
            <a:r>
              <a:rPr lang="en-US" sz="3200" dirty="0">
                <a:solidFill>
                  <a:srgbClr val="0000FF"/>
                </a:solidFill>
              </a:rPr>
              <a:t> </a:t>
            </a:r>
            <a:r>
              <a:rPr lang="en-US" sz="3200" dirty="0" err="1">
                <a:solidFill>
                  <a:srgbClr val="0000FF"/>
                </a:solidFill>
              </a:rPr>
              <a:t>Trái</a:t>
            </a:r>
            <a:r>
              <a:rPr lang="en-US" sz="3200" dirty="0">
                <a:solidFill>
                  <a:srgbClr val="0000FF"/>
                </a:solidFill>
              </a:rPr>
              <a:t> </a:t>
            </a:r>
            <a:r>
              <a:rPr lang="en-US" sz="3200" dirty="0" err="1">
                <a:solidFill>
                  <a:srgbClr val="0000FF"/>
                </a:solidFill>
              </a:rPr>
              <a:t>Đất</a:t>
            </a:r>
            <a:r>
              <a:rPr lang="en-US" sz="3200" dirty="0">
                <a:solidFill>
                  <a:srgbClr val="0000FF"/>
                </a:solidFill>
              </a:rPr>
              <a:t> </a:t>
            </a:r>
            <a:r>
              <a:rPr lang="en-US" sz="3200" dirty="0" err="1">
                <a:solidFill>
                  <a:srgbClr val="0000FF"/>
                </a:solidFill>
              </a:rPr>
              <a:t>có</a:t>
            </a:r>
            <a:r>
              <a:rPr lang="en-US" sz="3200" dirty="0">
                <a:solidFill>
                  <a:srgbClr val="0000FF"/>
                </a:solidFill>
              </a:rPr>
              <a:t> </a:t>
            </a:r>
            <a:r>
              <a:rPr lang="en-US" sz="3200" dirty="0" err="1">
                <a:solidFill>
                  <a:srgbClr val="0000FF"/>
                </a:solidFill>
              </a:rPr>
              <a:t>những</a:t>
            </a:r>
            <a:r>
              <a:rPr lang="en-US" sz="3200" dirty="0">
                <a:solidFill>
                  <a:srgbClr val="0000FF"/>
                </a:solidFill>
              </a:rPr>
              <a:t> </a:t>
            </a:r>
            <a:r>
              <a:rPr lang="en-US" sz="3200" dirty="0" err="1">
                <a:solidFill>
                  <a:srgbClr val="0000FF"/>
                </a:solidFill>
              </a:rPr>
              <a:t>gì</a:t>
            </a:r>
            <a:r>
              <a:rPr lang="en-US" sz="3200" dirty="0">
                <a:solidFill>
                  <a:srgbClr val="0000FF"/>
                </a:solidFill>
              </a:rPr>
              <a:t> </a:t>
            </a:r>
            <a:r>
              <a:rPr lang="en-US" sz="3200" dirty="0" err="1">
                <a:solidFill>
                  <a:srgbClr val="0000FF"/>
                </a:solidFill>
              </a:rPr>
              <a:t>và</a:t>
            </a:r>
            <a:r>
              <a:rPr lang="en-US" sz="3200" dirty="0">
                <a:solidFill>
                  <a:srgbClr val="0000FF"/>
                </a:solidFill>
              </a:rPr>
              <a:t> </a:t>
            </a:r>
            <a:r>
              <a:rPr lang="en-US" sz="3200" dirty="0" err="1">
                <a:solidFill>
                  <a:srgbClr val="0000FF"/>
                </a:solidFill>
              </a:rPr>
              <a:t>cấu</a:t>
            </a:r>
            <a:r>
              <a:rPr lang="en-US" sz="3200" dirty="0">
                <a:solidFill>
                  <a:srgbClr val="0000FF"/>
                </a:solidFill>
              </a:rPr>
              <a:t> </a:t>
            </a:r>
            <a:r>
              <a:rPr lang="en-US" sz="3200" dirty="0" err="1">
                <a:solidFill>
                  <a:srgbClr val="0000FF"/>
                </a:solidFill>
              </a:rPr>
              <a:t>tạo</a:t>
            </a:r>
            <a:r>
              <a:rPr lang="en-US" sz="3200" dirty="0">
                <a:solidFill>
                  <a:srgbClr val="0000FF"/>
                </a:solidFill>
              </a:rPr>
              <a:t> </a:t>
            </a:r>
            <a:r>
              <a:rPr lang="en-US" sz="3200" dirty="0" err="1">
                <a:solidFill>
                  <a:srgbClr val="0000FF"/>
                </a:solidFill>
              </a:rPr>
              <a:t>ra</a:t>
            </a:r>
            <a:r>
              <a:rPr lang="en-US" sz="3200" dirty="0">
                <a:solidFill>
                  <a:srgbClr val="0000FF"/>
                </a:solidFill>
              </a:rPr>
              <a:t> </a:t>
            </a:r>
            <a:r>
              <a:rPr lang="en-US" sz="3200" dirty="0" err="1">
                <a:solidFill>
                  <a:srgbClr val="0000FF"/>
                </a:solidFill>
              </a:rPr>
              <a:t>sao?con</a:t>
            </a:r>
            <a:r>
              <a:rPr lang="en-US" sz="3200" dirty="0">
                <a:solidFill>
                  <a:srgbClr val="0000FF"/>
                </a:solidFill>
              </a:rPr>
              <a:t> </a:t>
            </a:r>
            <a:r>
              <a:rPr lang="en-US" sz="3200" dirty="0" err="1">
                <a:solidFill>
                  <a:srgbClr val="0000FF"/>
                </a:solidFill>
              </a:rPr>
              <a:t>người</a:t>
            </a:r>
            <a:r>
              <a:rPr lang="en-US" sz="3200" dirty="0">
                <a:solidFill>
                  <a:srgbClr val="0000FF"/>
                </a:solidFill>
              </a:rPr>
              <a:t> </a:t>
            </a:r>
            <a:r>
              <a:rPr lang="en-US" sz="3200" dirty="0" err="1">
                <a:solidFill>
                  <a:srgbClr val="0000FF"/>
                </a:solidFill>
              </a:rPr>
              <a:t>đã</a:t>
            </a:r>
            <a:r>
              <a:rPr lang="en-US" sz="3200" dirty="0">
                <a:solidFill>
                  <a:srgbClr val="0000FF"/>
                </a:solidFill>
              </a:rPr>
              <a:t> </a:t>
            </a:r>
            <a:r>
              <a:rPr lang="en-US" sz="3200" dirty="0" err="1">
                <a:solidFill>
                  <a:srgbClr val="0000FF"/>
                </a:solidFill>
              </a:rPr>
              <a:t>nổ</a:t>
            </a:r>
            <a:r>
              <a:rPr lang="en-US" sz="3200" dirty="0">
                <a:solidFill>
                  <a:srgbClr val="0000FF"/>
                </a:solidFill>
              </a:rPr>
              <a:t> </a:t>
            </a:r>
            <a:r>
              <a:rPr lang="en-US" sz="3200" dirty="0" err="1">
                <a:solidFill>
                  <a:srgbClr val="0000FF"/>
                </a:solidFill>
              </a:rPr>
              <a:t>lực</a:t>
            </a:r>
            <a:r>
              <a:rPr lang="en-US" sz="3200" dirty="0">
                <a:solidFill>
                  <a:srgbClr val="0000FF"/>
                </a:solidFill>
              </a:rPr>
              <a:t> </a:t>
            </a:r>
            <a:r>
              <a:rPr lang="en-US" sz="3200" dirty="0" err="1">
                <a:solidFill>
                  <a:srgbClr val="0000FF"/>
                </a:solidFill>
              </a:rPr>
              <a:t>khám</a:t>
            </a:r>
            <a:r>
              <a:rPr lang="en-US" sz="3200" dirty="0">
                <a:solidFill>
                  <a:srgbClr val="0000FF"/>
                </a:solidFill>
              </a:rPr>
              <a:t> </a:t>
            </a:r>
            <a:r>
              <a:rPr lang="en-US" sz="3200" dirty="0" err="1">
                <a:solidFill>
                  <a:srgbClr val="0000FF"/>
                </a:solidFill>
              </a:rPr>
              <a:t>phá</a:t>
            </a:r>
            <a:r>
              <a:rPr lang="en-US" sz="3200" dirty="0">
                <a:solidFill>
                  <a:srgbClr val="0000FF"/>
                </a:solidFill>
              </a:rPr>
              <a:t> </a:t>
            </a:r>
            <a:r>
              <a:rPr lang="en-US" sz="3200" dirty="0" err="1">
                <a:solidFill>
                  <a:srgbClr val="0000FF"/>
                </a:solidFill>
              </a:rPr>
              <a:t>bằng</a:t>
            </a:r>
            <a:r>
              <a:rPr lang="en-US" sz="3200" dirty="0">
                <a:solidFill>
                  <a:srgbClr val="0000FF"/>
                </a:solidFill>
              </a:rPr>
              <a:t> </a:t>
            </a:r>
            <a:r>
              <a:rPr lang="en-US" sz="3200" dirty="0" err="1">
                <a:solidFill>
                  <a:srgbClr val="0000FF"/>
                </a:solidFill>
              </a:rPr>
              <a:t>những</a:t>
            </a:r>
            <a:r>
              <a:rPr lang="en-US" sz="3200" dirty="0">
                <a:solidFill>
                  <a:srgbClr val="0000FF"/>
                </a:solidFill>
              </a:rPr>
              <a:t> </a:t>
            </a:r>
            <a:r>
              <a:rPr lang="en-US" sz="3200" dirty="0" err="1">
                <a:solidFill>
                  <a:srgbClr val="0000FF"/>
                </a:solidFill>
              </a:rPr>
              <a:t>cách</a:t>
            </a:r>
            <a:r>
              <a:rPr lang="en-US" sz="3200" dirty="0">
                <a:solidFill>
                  <a:srgbClr val="0000FF"/>
                </a:solidFill>
              </a:rPr>
              <a:t> </a:t>
            </a:r>
            <a:r>
              <a:rPr lang="en-US" sz="3200" dirty="0" err="1">
                <a:solidFill>
                  <a:srgbClr val="0000FF"/>
                </a:solidFill>
              </a:rPr>
              <a:t>nào</a:t>
            </a:r>
            <a:r>
              <a:rPr lang="en-US" sz="3200" dirty="0">
                <a:solidFill>
                  <a:srgbClr val="0000FF"/>
                </a:solidFill>
              </a:rPr>
              <a:t> ?</a:t>
            </a:r>
          </a:p>
        </p:txBody>
      </p:sp>
    </p:spTree>
    <p:extLst>
      <p:ext uri="{BB962C8B-B14F-4D97-AF65-F5344CB8AC3E}">
        <p14:creationId xmlns:p14="http://schemas.microsoft.com/office/powerpoint/2010/main" val="1148256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17">
            <a:extLst>
              <a:ext uri="{FF2B5EF4-FFF2-40B4-BE49-F238E27FC236}">
                <a16:creationId xmlns:a16="http://schemas.microsoft.com/office/drawing/2014/main" id="{EA5C9977-C351-4C17-BB37-E8C028CD5B82}"/>
              </a:ext>
            </a:extLst>
          </p:cNvPr>
          <p:cNvPicPr/>
          <p:nvPr/>
        </p:nvPicPr>
        <p:blipFill>
          <a:blip r:embed="rId2"/>
          <a:stretch>
            <a:fillRect/>
          </a:stretch>
        </p:blipFill>
        <p:spPr>
          <a:xfrm>
            <a:off x="479376" y="2204894"/>
            <a:ext cx="5253961" cy="4142927"/>
          </a:xfrm>
          <a:prstGeom prst="rect">
            <a:avLst/>
          </a:prstGeom>
        </p:spPr>
      </p:pic>
      <p:sp>
        <p:nvSpPr>
          <p:cNvPr id="2" name="TextBox 1"/>
          <p:cNvSpPr txBox="1"/>
          <p:nvPr/>
        </p:nvSpPr>
        <p:spPr>
          <a:xfrm>
            <a:off x="479376" y="49833"/>
            <a:ext cx="11521280" cy="2246769"/>
          </a:xfrm>
          <a:prstGeom prst="rect">
            <a:avLst/>
          </a:prstGeom>
          <a:solidFill>
            <a:schemeClr val="bg1"/>
          </a:solidFill>
        </p:spPr>
        <p:txBody>
          <a:bodyPr wrap="square" rtlCol="0">
            <a:spAutoFit/>
          </a:bodyPr>
          <a:lstStyle/>
          <a:p>
            <a:r>
              <a:rPr lang="en-US" sz="2800" dirty="0">
                <a:solidFill>
                  <a:prstClr val="black"/>
                </a:solidFill>
                <a:latin typeface="Times New Roman" pitchFamily="18" charset="0"/>
                <a:cs typeface="Times New Roman" pitchFamily="18" charset="0"/>
              </a:rPr>
              <a:t>Ở </a:t>
            </a:r>
            <a:r>
              <a:rPr lang="en-US" sz="2800" dirty="0" err="1">
                <a:solidFill>
                  <a:prstClr val="black"/>
                </a:solidFill>
                <a:latin typeface="Times New Roman" pitchFamily="18" charset="0"/>
                <a:cs typeface="Times New Roman" pitchFamily="18" charset="0"/>
              </a:rPr>
              <a:t>những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vùng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đất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đỏ</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phì</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nhiêu</a:t>
            </a:r>
            <a:r>
              <a:rPr lang="en-US" sz="2800" dirty="0">
                <a:solidFill>
                  <a:prstClr val="black"/>
                </a:solidFill>
                <a:latin typeface="Times New Roman" pitchFamily="18" charset="0"/>
                <a:cs typeface="Times New Roman" pitchFamily="18" charset="0"/>
              </a:rPr>
              <a:t> do </a:t>
            </a:r>
            <a:r>
              <a:rPr lang="en-US" sz="2800" dirty="0" err="1">
                <a:solidFill>
                  <a:prstClr val="black"/>
                </a:solidFill>
                <a:latin typeface="Times New Roman" pitchFamily="18" charset="0"/>
                <a:cs typeface="Times New Roman" pitchFamily="18" charset="0"/>
              </a:rPr>
              <a:t>nhung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nham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phong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hóa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sẽ</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tạo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thành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lớp</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đất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đỏ</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màu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mỡ</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rất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thuận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lợi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sản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xuất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nông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nghiệp</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Ngoài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ra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phong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cảnh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núi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lửa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rất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có</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giá</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trị</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về</a:t>
            </a:r>
            <a:r>
              <a:rPr lang="en-US" sz="2800" dirty="0">
                <a:solidFill>
                  <a:prstClr val="black"/>
                </a:solidFill>
                <a:latin typeface="Times New Roman" pitchFamily="18" charset="0"/>
                <a:cs typeface="Times New Roman" pitchFamily="18" charset="0"/>
              </a:rPr>
              <a:t> du </a:t>
            </a:r>
            <a:r>
              <a:rPr lang="en-US" sz="2800" dirty="0" err="1">
                <a:solidFill>
                  <a:prstClr val="black"/>
                </a:solidFill>
                <a:latin typeface="Times New Roman" pitchFamily="18" charset="0"/>
                <a:cs typeface="Times New Roman" pitchFamily="18" charset="0"/>
              </a:rPr>
              <a:t>lịch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xây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dựng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máy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điện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địa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nhiệt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có</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thể</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khai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nguồn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nước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khoáng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nóng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cho</a:t>
            </a:r>
            <a:r>
              <a:rPr lang="en-US" sz="2800" dirty="0">
                <a:solidFill>
                  <a:prstClr val="black"/>
                </a:solidFill>
                <a:latin typeface="Times New Roman" pitchFamily="18" charset="0"/>
                <a:cs typeface="Times New Roman" pitchFamily="18" charset="0"/>
              </a:rPr>
              <a:t> du </a:t>
            </a:r>
            <a:r>
              <a:rPr lang="en-US" sz="2800" dirty="0" err="1">
                <a:solidFill>
                  <a:prstClr val="black"/>
                </a:solidFill>
                <a:latin typeface="Times New Roman" pitchFamily="18" charset="0"/>
                <a:cs typeface="Times New Roman" pitchFamily="18" charset="0"/>
              </a:rPr>
              <a:t>lịch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nghỉ</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dưỡng</a:t>
            </a:r>
            <a:r>
              <a:rPr lang="en-US" sz="2800" dirty="0">
                <a:solidFill>
                  <a:prstClr val="black"/>
                </a:solidFill>
                <a:latin typeface="Times New Roman" pitchFamily="18" charset="0"/>
                <a:cs typeface="Times New Roman" pitchFamily="18" charset="0"/>
              </a:rPr>
              <a:t>.</a:t>
            </a:r>
          </a:p>
          <a:p>
            <a:endParaRPr lang="en-US" sz="2800" dirty="0">
              <a:solidFill>
                <a:prstClr val="black"/>
              </a:solidFill>
              <a:latin typeface="Times New Roman" pitchFamily="18" charset="0"/>
              <a:cs typeface="Times New Roman" pitchFamily="18" charset="0"/>
            </a:endParaRPr>
          </a:p>
        </p:txBody>
      </p:sp>
      <p:pic>
        <p:nvPicPr>
          <p:cNvPr id="2050" name="Picture 2" descr="Núi lửa Chư Đăng Ya: Sắc màu núi rừng Tây Nguyên - Tổng cục Du lị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3932" y="2204893"/>
            <a:ext cx="6036724" cy="4546340"/>
          </a:xfrm>
          <a:prstGeom prst="rect">
            <a:avLst/>
          </a:prstGeom>
          <a:noFill/>
          <a:extLst>
            <a:ext uri="{909E8E84-426E-40DD-AFC4-6F175D3DCCD1}">
              <a14:hiddenFill xmlns:a14="http://schemas.microsoft.com/office/drawing/2010/main">
                <a:solidFill>
                  <a:srgbClr val="FFFFFF"/>
                </a:solidFill>
              </a14:hiddenFill>
            </a:ext>
          </a:extLst>
        </p:spPr>
      </p:pic>
      <p:pic>
        <p:nvPicPr>
          <p:cNvPr id="8" name="Hình ảnh 12">
            <a:extLst>
              <a:ext uri="{FF2B5EF4-FFF2-40B4-BE49-F238E27FC236}">
                <a16:creationId xmlns:a16="http://schemas.microsoft.com/office/drawing/2014/main" id="{8E101355-8FFC-43CB-966F-D586FD4B1C4E}"/>
              </a:ext>
            </a:extLst>
          </p:cNvPr>
          <p:cNvPicPr/>
          <p:nvPr/>
        </p:nvPicPr>
        <p:blipFill>
          <a:blip r:embed="rId4"/>
          <a:stretch>
            <a:fillRect/>
          </a:stretch>
        </p:blipFill>
        <p:spPr>
          <a:xfrm>
            <a:off x="6405189" y="2173807"/>
            <a:ext cx="5676684" cy="4608512"/>
          </a:xfrm>
          <a:prstGeom prst="rect">
            <a:avLst/>
          </a:prstGeom>
        </p:spPr>
      </p:pic>
      <p:pic>
        <p:nvPicPr>
          <p:cNvPr id="2052" name="Picture 4" descr="Thư giãn tại 10 suối nước nóng nổi tiếng nhất Việt Nam | Báo Dân tr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421" y="2245815"/>
            <a:ext cx="5361915"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615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heel(1)">
                                      <p:cBhvr>
                                        <p:cTn id="10" dur="20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wheel(1)">
                                      <p:cBhvr>
                                        <p:cTn id="15" dur="2000"/>
                                        <p:tgtEl>
                                          <p:spTgt spid="2052"/>
                                        </p:tgtEl>
                                      </p:cBhvr>
                                    </p:animEffect>
                                  </p:childTnLst>
                                </p:cTn>
                              </p:par>
                              <p:par>
                                <p:cTn id="16" presetID="21" presetClass="entr" presetSubtype="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cao nguyên đất đỏ">
            <a:extLst>
              <a:ext uri="{FF2B5EF4-FFF2-40B4-BE49-F238E27FC236}">
                <a16:creationId xmlns:a16="http://schemas.microsoft.com/office/drawing/2014/main" id="{25BEA4A2-4190-4D74-A5FC-B93D33649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424" y="1385004"/>
            <a:ext cx="10297144" cy="5422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5">
            <a:extLst>
              <a:ext uri="{FF2B5EF4-FFF2-40B4-BE49-F238E27FC236}">
                <a16:creationId xmlns:a16="http://schemas.microsoft.com/office/drawing/2014/main" id="{D5E13E5D-6700-4FFD-9FD5-DBCEE5DF6B87}"/>
              </a:ext>
            </a:extLst>
          </p:cNvPr>
          <p:cNvSpPr txBox="1">
            <a:spLocks noChangeArrowheads="1"/>
          </p:cNvSpPr>
          <p:nvPr/>
        </p:nvSpPr>
        <p:spPr bwMode="auto">
          <a:xfrm>
            <a:off x="191344" y="9"/>
            <a:ext cx="12000656"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FontTx/>
              <a:buNone/>
            </a:pPr>
            <a:r>
              <a:rPr lang="vi-VN" altLang="en-US" sz="2800" dirty="0">
                <a:solidFill>
                  <a:srgbClr val="000000"/>
                </a:solidFill>
                <a:latin typeface="Times New Roman" panose="02020603050405020304" pitchFamily="18" charset="0"/>
                <a:cs typeface="Times New Roman" panose="02020603050405020304" pitchFamily="18" charset="0"/>
              </a:rPr>
              <a:t>Đất đỏ ba dan một sản phẩm phong hóa từ đá ba dan </a:t>
            </a:r>
            <a:r>
              <a:rPr lang="en-US" altLang="en-US" sz="2800" dirty="0" err="1">
                <a:solidFill>
                  <a:srgbClr val="000000"/>
                </a:solidFill>
                <a:latin typeface="Times New Roman" panose="02020603050405020304" pitchFamily="18" charset="0"/>
                <a:cs typeface="Times New Roman" panose="02020603050405020304" pitchFamily="18" charset="0"/>
              </a:rPr>
              <a:t>hình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thành</a:t>
            </a:r>
            <a:r>
              <a:rPr lang="en-US" altLang="en-US" sz="2800" dirty="0">
                <a:solidFill>
                  <a:srgbClr val="000000"/>
                </a:solidFill>
                <a:latin typeface="Times New Roman" panose="02020603050405020304" pitchFamily="18" charset="0"/>
                <a:cs typeface="Times New Roman" panose="02020603050405020304" pitchFamily="18" charset="0"/>
              </a:rPr>
              <a:t> do </a:t>
            </a:r>
            <a:r>
              <a:rPr lang="en-US" altLang="en-US" sz="2800" dirty="0" err="1">
                <a:solidFill>
                  <a:srgbClr val="000000"/>
                </a:solidFill>
                <a:latin typeface="Times New Roman" panose="02020603050405020304" pitchFamily="18" charset="0"/>
                <a:cs typeface="Times New Roman" panose="02020603050405020304" pitchFamily="18" charset="0"/>
              </a:rPr>
              <a:t>mác</a:t>
            </a:r>
            <a:r>
              <a:rPr lang="en-US" altLang="en-US" sz="2800" dirty="0">
                <a:solidFill>
                  <a:srgbClr val="000000"/>
                </a:solidFill>
                <a:latin typeface="Times New Roman" panose="02020603050405020304" pitchFamily="18" charset="0"/>
                <a:cs typeface="Times New Roman" panose="02020603050405020304" pitchFamily="18" charset="0"/>
              </a:rPr>
              <a:t> ma </a:t>
            </a:r>
            <a:r>
              <a:rPr lang="en-US" altLang="en-US" sz="2800" dirty="0" err="1">
                <a:solidFill>
                  <a:srgbClr val="000000"/>
                </a:solidFill>
                <a:latin typeface="Times New Roman" panose="02020603050405020304" pitchFamily="18" charset="0"/>
                <a:cs typeface="Times New Roman" panose="02020603050405020304" pitchFamily="18" charset="0"/>
              </a:rPr>
              <a:t>phun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trào</a:t>
            </a:r>
            <a:r>
              <a:rPr lang="en-US" altLang="en-US" sz="2800" dirty="0">
                <a:solidFill>
                  <a:srgbClr val="000000"/>
                </a:solidFill>
                <a:latin typeface="Times New Roman" panose="02020603050405020304" pitchFamily="18" charset="0"/>
                <a:cs typeface="Times New Roman" panose="02020603050405020304" pitchFamily="18" charset="0"/>
              </a:rPr>
              <a:t> ra </a:t>
            </a:r>
            <a:r>
              <a:rPr lang="en-US" altLang="en-US" sz="2800" dirty="0" err="1">
                <a:solidFill>
                  <a:srgbClr val="000000"/>
                </a:solidFill>
                <a:latin typeface="Times New Roman" panose="02020603050405020304" pitchFamily="18" charset="0"/>
                <a:cs typeface="Times New Roman" panose="02020603050405020304" pitchFamily="18" charset="0"/>
              </a:rPr>
              <a:t>ngoài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miệng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núi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lửa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rồi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nguội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có</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nhiều</a:t>
            </a:r>
            <a:r>
              <a:rPr lang="en-US" altLang="en-US" sz="2800" dirty="0">
                <a:solidFill>
                  <a:srgbClr val="000000"/>
                </a:solidFill>
                <a:latin typeface="Times New Roman" panose="02020603050405020304" pitchFamily="18" charset="0"/>
                <a:cs typeface="Times New Roman" panose="02020603050405020304" pitchFamily="18" charset="0"/>
              </a:rPr>
              <a:t> ở </a:t>
            </a:r>
            <a:r>
              <a:rPr lang="en-US" altLang="en-US" sz="2800" dirty="0" err="1">
                <a:solidFill>
                  <a:srgbClr val="000000"/>
                </a:solidFill>
                <a:latin typeface="Times New Roman" panose="02020603050405020304" pitchFamily="18" charset="0"/>
                <a:cs typeface="Times New Roman" panose="02020603050405020304" pitchFamily="18" charset="0"/>
              </a:rPr>
              <a:t>vùng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Tây</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Nguyên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và</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Đông</a:t>
            </a:r>
            <a:r>
              <a:rPr lang="en-US" altLang="en-US" sz="2800" dirty="0">
                <a:solidFill>
                  <a:srgbClr val="000000"/>
                </a:solidFill>
                <a:latin typeface="Times New Roman" panose="02020603050405020304" pitchFamily="18" charset="0"/>
                <a:cs typeface="Times New Roman" panose="02020603050405020304" pitchFamily="18" charset="0"/>
              </a:rPr>
              <a:t> Nam </a:t>
            </a:r>
            <a:r>
              <a:rPr lang="en-US" altLang="en-US" sz="2800" dirty="0" err="1">
                <a:solidFill>
                  <a:srgbClr val="000000"/>
                </a:solidFill>
                <a:latin typeface="Times New Roman" panose="02020603050405020304" pitchFamily="18" charset="0"/>
                <a:cs typeface="Times New Roman" panose="02020603050405020304" pitchFamily="18" charset="0"/>
              </a:rPr>
              <a:t>Bộ</a:t>
            </a:r>
            <a:r>
              <a:rPr lang="en-US" altLang="en-US" sz="2800" dirty="0">
                <a:solidFill>
                  <a:srgbClr val="000000"/>
                </a:solidFill>
                <a:latin typeface="Times New Roman" panose="02020603050405020304" pitchFamily="18" charset="0"/>
                <a:cs typeface="Times New Roman" panose="02020603050405020304" pitchFamily="18" charset="0"/>
              </a:rPr>
              <a:t> ở </a:t>
            </a:r>
            <a:r>
              <a:rPr lang="en-US" altLang="en-US" sz="2800" dirty="0" err="1">
                <a:solidFill>
                  <a:srgbClr val="000000"/>
                </a:solidFill>
                <a:latin typeface="Times New Roman" panose="02020603050405020304" pitchFamily="18" charset="0"/>
                <a:cs typeface="Times New Roman" panose="02020603050405020304" pitchFamily="18" charset="0"/>
              </a:rPr>
              <a:t>nước</a:t>
            </a:r>
            <a:r>
              <a:rPr lang="en-US" altLang="en-US" sz="2800" dirty="0">
                <a:solidFill>
                  <a:srgbClr val="000000"/>
                </a:solidFill>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1449474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cà phê">
            <a:extLst>
              <a:ext uri="{FF2B5EF4-FFF2-40B4-BE49-F238E27FC236}">
                <a16:creationId xmlns:a16="http://schemas.microsoft.com/office/drawing/2014/main" id="{7C91BCC5-3601-414D-9879-A98E71201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68" y="1497330"/>
            <a:ext cx="5114275" cy="5360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5">
            <a:extLst>
              <a:ext uri="{FF2B5EF4-FFF2-40B4-BE49-F238E27FC236}">
                <a16:creationId xmlns:a16="http://schemas.microsoft.com/office/drawing/2014/main" id="{873BAEE3-76C7-4635-9CE5-082591FC1F8F}"/>
              </a:ext>
            </a:extLst>
          </p:cNvPr>
          <p:cNvSpPr txBox="1">
            <a:spLocks noChangeArrowheads="1"/>
          </p:cNvSpPr>
          <p:nvPr/>
        </p:nvSpPr>
        <p:spPr bwMode="auto">
          <a:xfrm>
            <a:off x="983432" y="188640"/>
            <a:ext cx="70294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pPr>
            <a:r>
              <a:rPr lang="vi-VN" altLang="en-US" sz="2400" b="1">
                <a:solidFill>
                  <a:srgbClr val="000000"/>
                </a:solidFill>
              </a:rPr>
              <a:t>CÂY CÀ PHÊ, CAO SU Ở TÂY NGUYÊN</a:t>
            </a:r>
            <a:endParaRPr lang="en-US" altLang="en-US" sz="2400" b="1">
              <a:solidFill>
                <a:srgbClr val="000000"/>
              </a:solidFill>
            </a:endParaRPr>
          </a:p>
        </p:txBody>
      </p:sp>
      <p:pic>
        <p:nvPicPr>
          <p:cNvPr id="12" name="Picture 7" descr="Cay_cao_su">
            <a:extLst>
              <a:ext uri="{FF2B5EF4-FFF2-40B4-BE49-F238E27FC236}">
                <a16:creationId xmlns:a16="http://schemas.microsoft.com/office/drawing/2014/main" id="{B2646DD9-44FE-49D7-A302-D43ED92F38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274" y="1497330"/>
            <a:ext cx="5558333" cy="5172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5831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Khu Du Lịch Biển hồ Tơ Nưng ở Thành Phố Pleiku, Gia Lai | Foody.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36" y="461666"/>
            <a:ext cx="11953328" cy="61206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03512" y="1"/>
            <a:ext cx="7416824" cy="461665"/>
          </a:xfrm>
          <a:prstGeom prst="rect">
            <a:avLst/>
          </a:prstGeom>
          <a:noFill/>
        </p:spPr>
        <p:txBody>
          <a:bodyPr wrap="square" rtlCol="0">
            <a:spAutoFit/>
          </a:bodyPr>
          <a:lstStyle/>
          <a:p>
            <a:pPr algn="ctr"/>
            <a:r>
              <a:rPr lang="en-US" sz="2400" dirty="0" err="1">
                <a:latin typeface="Times New Roman" pitchFamily="18" charset="0"/>
                <a:cs typeface="Times New Roman" pitchFamily="18" charset="0"/>
              </a:rPr>
              <a:t>Hồ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Tơ</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Nưng</a:t>
            </a:r>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biển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Hồ</a:t>
            </a:r>
            <a:r>
              <a:rPr lang="en-US" sz="2400" dirty="0" smtClean="0">
                <a:latin typeface="Times New Roman" pitchFamily="18" charset="0"/>
                <a:cs typeface="Times New Roman" pitchFamily="18" charset="0"/>
              </a:rPr>
              <a:t> ở </a:t>
            </a:r>
            <a:r>
              <a:rPr lang="en-US" sz="2400" dirty="0" err="1" smtClean="0">
                <a:latin typeface="Times New Roman" pitchFamily="18" charset="0"/>
                <a:cs typeface="Times New Roman" pitchFamily="18" charset="0"/>
              </a:rPr>
              <a:t>Gia</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Lai)</a:t>
            </a:r>
            <a:endParaRPr lang="vi-VN" sz="2400" dirty="0">
              <a:latin typeface="Times New Roman" pitchFamily="18" charset="0"/>
              <a:cs typeface="Times New Roman" pitchFamily="18" charset="0"/>
            </a:endParaRPr>
          </a:p>
        </p:txBody>
      </p:sp>
    </p:spTree>
    <p:extLst>
      <p:ext uri="{BB962C8B-B14F-4D97-AF65-F5344CB8AC3E}">
        <p14:creationId xmlns:p14="http://schemas.microsoft.com/office/powerpoint/2010/main" val="4078303434"/>
      </p:ext>
    </p:extLst>
  </p:cSld>
  <p:clrMapOvr>
    <a:masterClrMapping/>
  </p:clrMapOvr>
  <p:transition spd="slow">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9D1C87-CDF4-4F43-8BBF-5CD12F024A2C}"/>
              </a:ext>
            </a:extLst>
          </p:cNvPr>
          <p:cNvSpPr txBox="1"/>
          <p:nvPr/>
        </p:nvSpPr>
        <p:spPr>
          <a:xfrm>
            <a:off x="2783632" y="2348880"/>
            <a:ext cx="6552728" cy="1200329"/>
          </a:xfrm>
          <a:prstGeom prst="rect">
            <a:avLst/>
          </a:prstGeom>
          <a:solidFill>
            <a:srgbClr val="FFFF00"/>
          </a:solidFill>
        </p:spPr>
        <p:txBody>
          <a:bodyPr wrap="square" rtlCol="0">
            <a:spAutoFit/>
          </a:bodyPr>
          <a:lstStyle/>
          <a:p>
            <a:pPr>
              <a:defRPr/>
            </a:pPr>
            <a:r>
              <a:rPr lang="vi-VN" sz="3600" dirty="0">
                <a:solidFill>
                  <a:prstClr val="black"/>
                </a:solidFill>
                <a:latin typeface="Times New Roman" panose="02020603050405020304" pitchFamily="18" charset="0"/>
                <a:ea typeface="Calibri" panose="020F0502020204030204" pitchFamily="34" charset="0"/>
              </a:rPr>
              <a:t>- Để ứng phó với </a:t>
            </a:r>
            <a:r>
              <a:rPr lang="en-US" sz="3600" dirty="0" err="1" smtClean="0">
                <a:solidFill>
                  <a:prstClr val="black"/>
                </a:solidFill>
                <a:latin typeface="Times New Roman" panose="02020603050405020304" pitchFamily="18" charset="0"/>
                <a:ea typeface="Calibri" panose="020F0502020204030204" pitchFamily="34" charset="0"/>
              </a:rPr>
              <a:t>động</a:t>
            </a:r>
            <a:r>
              <a:rPr lang="en-US" sz="3600" dirty="0" smtClean="0">
                <a:solidFill>
                  <a:prstClr val="black"/>
                </a:solidFill>
                <a:latin typeface="Times New Roman" panose="02020603050405020304" pitchFamily="18" charset="0"/>
                <a:ea typeface="Calibri" panose="020F0502020204030204" pitchFamily="34" charset="0"/>
              </a:rPr>
              <a:t> </a:t>
            </a:r>
            <a:r>
              <a:rPr lang="en-US" sz="3600" dirty="0" err="1" smtClean="0">
                <a:solidFill>
                  <a:prstClr val="black"/>
                </a:solidFill>
                <a:latin typeface="Times New Roman" panose="02020603050405020304" pitchFamily="18" charset="0"/>
                <a:ea typeface="Calibri" panose="020F0502020204030204" pitchFamily="34" charset="0"/>
              </a:rPr>
              <a:t>đất</a:t>
            </a:r>
            <a:r>
              <a:rPr lang="en-US" sz="3600" dirty="0" smtClean="0">
                <a:solidFill>
                  <a:prstClr val="black"/>
                </a:solidFill>
                <a:latin typeface="Times New Roman" panose="02020603050405020304" pitchFamily="18" charset="0"/>
                <a:ea typeface="Calibri" panose="020F0502020204030204" pitchFamily="34" charset="0"/>
              </a:rPr>
              <a:t> </a:t>
            </a:r>
            <a:r>
              <a:rPr lang="en-US" sz="3600" dirty="0" err="1" smtClean="0">
                <a:solidFill>
                  <a:prstClr val="black"/>
                </a:solidFill>
                <a:latin typeface="Times New Roman" panose="02020603050405020304" pitchFamily="18" charset="0"/>
                <a:ea typeface="Calibri" panose="020F0502020204030204" pitchFamily="34" charset="0"/>
              </a:rPr>
              <a:t>và</a:t>
            </a:r>
            <a:r>
              <a:rPr lang="vi-VN" sz="3600" dirty="0" smtClean="0">
                <a:solidFill>
                  <a:prstClr val="black"/>
                </a:solidFill>
                <a:latin typeface="Times New Roman" panose="02020603050405020304" pitchFamily="18" charset="0"/>
                <a:ea typeface="Calibri" panose="020F0502020204030204" pitchFamily="34" charset="0"/>
              </a:rPr>
              <a:t> </a:t>
            </a:r>
            <a:r>
              <a:rPr lang="vi-VN" sz="3600" dirty="0">
                <a:solidFill>
                  <a:prstClr val="black"/>
                </a:solidFill>
                <a:latin typeface="Times New Roman" panose="02020603050405020304" pitchFamily="18" charset="0"/>
                <a:ea typeface="Calibri" panose="020F0502020204030204" pitchFamily="34" charset="0"/>
              </a:rPr>
              <a:t>núi lửa chúng ta cần làm gì?</a:t>
            </a:r>
            <a:endParaRPr lang="en-US" sz="3600" dirty="0">
              <a:solidFill>
                <a:prstClr val="black"/>
              </a:solidFill>
            </a:endParaRPr>
          </a:p>
        </p:txBody>
      </p:sp>
    </p:spTree>
    <p:extLst>
      <p:ext uri="{BB962C8B-B14F-4D97-AF65-F5344CB8AC3E}">
        <p14:creationId xmlns:p14="http://schemas.microsoft.com/office/powerpoint/2010/main" val="1278339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5C6304-8295-4A8B-BA11-94A9356EB05F}"/>
              </a:ext>
            </a:extLst>
          </p:cNvPr>
          <p:cNvSpPr txBox="1">
            <a:spLocks noChangeArrowheads="1"/>
          </p:cNvSpPr>
          <p:nvPr/>
        </p:nvSpPr>
        <p:spPr bwMode="auto">
          <a:xfrm>
            <a:off x="1703512" y="3276600"/>
            <a:ext cx="42210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000" b="1" dirty="0" err="1">
                <a:solidFill>
                  <a:srgbClr val="FF0000"/>
                </a:solidFill>
                <a:latin typeface="Times New Roman" panose="02020603050405020304" pitchFamily="18" charset="0"/>
                <a:cs typeface="Times New Roman" panose="02020603050405020304" pitchFamily="18" charset="0"/>
              </a:rPr>
              <a:t>Lập</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trạm</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dự</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báo</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để</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sơ</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tán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dân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cư</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pic>
        <p:nvPicPr>
          <p:cNvPr id="16391" name="Picture 7" descr="C:\Users\user\Desktop\imagesCAYGP8OR.jpg">
            <a:extLst>
              <a:ext uri="{FF2B5EF4-FFF2-40B4-BE49-F238E27FC236}">
                <a16:creationId xmlns:a16="http://schemas.microsoft.com/office/drawing/2014/main" id="{5E185EEE-13C5-4ADC-B677-9434BFF48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352" y="112838"/>
            <a:ext cx="5421156" cy="3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MIX35043">
            <a:extLst>
              <a:ext uri="{FF2B5EF4-FFF2-40B4-BE49-F238E27FC236}">
                <a16:creationId xmlns:a16="http://schemas.microsoft.com/office/drawing/2014/main" id="{13DD2CCC-100E-4565-9F09-3D0F2ABAB1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9864"/>
            <a:ext cx="5976664" cy="325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583E2895-0FF7-40FC-8491-F406A80C17C1}"/>
              </a:ext>
            </a:extLst>
          </p:cNvPr>
          <p:cNvSpPr txBox="1">
            <a:spLocks noChangeArrowheads="1"/>
          </p:cNvSpPr>
          <p:nvPr/>
        </p:nvSpPr>
        <p:spPr bwMode="auto">
          <a:xfrm>
            <a:off x="6096000" y="3257549"/>
            <a:ext cx="41764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000" b="1" dirty="0" err="1">
                <a:solidFill>
                  <a:srgbClr val="FF0000"/>
                </a:solidFill>
                <a:latin typeface="Times New Roman" panose="02020603050405020304" pitchFamily="18" charset="0"/>
                <a:cs typeface="Times New Roman" panose="02020603050405020304" pitchFamily="18" charset="0"/>
              </a:rPr>
              <a:t>Làm</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nhà</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chịu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được</a:t>
            </a:r>
            <a:r>
              <a:rPr lang="en-US" altLang="en-US" sz="2000" b="1" dirty="0">
                <a:solidFill>
                  <a:srgbClr val="FF0000"/>
                </a:solidFill>
                <a:latin typeface="Times New Roman" panose="02020603050405020304" pitchFamily="18" charset="0"/>
                <a:cs typeface="Times New Roman" panose="02020603050405020304" pitchFamily="18" charset="0"/>
              </a:rPr>
              <a:t> rung </a:t>
            </a:r>
            <a:r>
              <a:rPr lang="en-US" altLang="en-US" sz="2000" b="1" dirty="0" err="1">
                <a:solidFill>
                  <a:srgbClr val="FF0000"/>
                </a:solidFill>
                <a:latin typeface="Times New Roman" panose="02020603050405020304" pitchFamily="18" charset="0"/>
                <a:cs typeface="Times New Roman" panose="02020603050405020304" pitchFamily="18" charset="0"/>
              </a:rPr>
              <a:t>chấn</a:t>
            </a:r>
            <a:r>
              <a:rPr lang="en-US" altLang="en-US" sz="2000" b="1" dirty="0">
                <a:solidFill>
                  <a:srgbClr val="FF0000"/>
                </a:solidFill>
                <a:latin typeface="Times New Roman" panose="02020603050405020304" pitchFamily="18" charset="0"/>
                <a:cs typeface="Times New Roman" panose="02020603050405020304" pitchFamily="18" charset="0"/>
              </a:rPr>
              <a:t>.</a:t>
            </a:r>
          </a:p>
        </p:txBody>
      </p:sp>
      <p:pic>
        <p:nvPicPr>
          <p:cNvPr id="29707" name="Picture 11" descr="Kết quả hình ảnh cho trú ẩn khi có động đất">
            <a:extLst>
              <a:ext uri="{FF2B5EF4-FFF2-40B4-BE49-F238E27FC236}">
                <a16:creationId xmlns:a16="http://schemas.microsoft.com/office/drawing/2014/main" id="{53A42146-0ECB-4CD1-A014-60D56A54A2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7678" y="3789041"/>
            <a:ext cx="6371010" cy="288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Nhật Bản và những bài học ứng phó thảm họa | VTV.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336" y="3748191"/>
            <a:ext cx="5641344" cy="281228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448386" y="6488668"/>
            <a:ext cx="2952328" cy="369332"/>
          </a:xfrm>
          <a:prstGeom prst="rect">
            <a:avLst/>
          </a:prstGeom>
          <a:solidFill>
            <a:schemeClr val="bg1"/>
          </a:solidFill>
        </p:spPr>
        <p:txBody>
          <a:bodyPr wrap="square" rtlCol="0">
            <a:spAutoFit/>
          </a:bodyPr>
          <a:lstStyle/>
          <a:p>
            <a:r>
              <a:rPr lang="vi-VN" dirty="0"/>
              <a:t>Tìm nơi trú ẩn an toàn.</a:t>
            </a:r>
          </a:p>
        </p:txBody>
      </p:sp>
    </p:spTree>
    <p:extLst>
      <p:ext uri="{BB962C8B-B14F-4D97-AF65-F5344CB8AC3E}">
        <p14:creationId xmlns:p14="http://schemas.microsoft.com/office/powerpoint/2010/main" val="31687992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163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circle(in)">
                                      <p:cBhvr>
                                        <p:cTn id="17" dur="2000"/>
                                        <p:tgtEl>
                                          <p:spTgt spid="1026"/>
                                        </p:tgtEl>
                                      </p:cBhvr>
                                    </p:animEffect>
                                  </p:childTnLst>
                                </p:cTn>
                              </p:par>
                              <p:par>
                                <p:cTn id="18" presetID="6" presetClass="entr" presetSubtype="16" fill="hold" nodeType="withEffect">
                                  <p:stCondLst>
                                    <p:cond delay="0"/>
                                  </p:stCondLst>
                                  <p:childTnLst>
                                    <p:set>
                                      <p:cBhvr>
                                        <p:cTn id="19" dur="1" fill="hold">
                                          <p:stCondLst>
                                            <p:cond delay="0"/>
                                          </p:stCondLst>
                                        </p:cTn>
                                        <p:tgtEl>
                                          <p:spTgt spid="29707"/>
                                        </p:tgtEl>
                                        <p:attrNameLst>
                                          <p:attrName>style.visibility</p:attrName>
                                        </p:attrNameLst>
                                      </p:cBhvr>
                                      <p:to>
                                        <p:strVal val="visible"/>
                                      </p:to>
                                    </p:set>
                                    <p:animEffect transition="in" filter="circle(in)">
                                      <p:cBhvr>
                                        <p:cTn id="20" dur="2000"/>
                                        <p:tgtEl>
                                          <p:spTgt spid="29707"/>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12" grpId="0" autoUpdateAnimBg="0"/>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6F1AD9-3D33-45D7-99BA-B1A24D835613}"/>
              </a:ext>
            </a:extLst>
          </p:cNvPr>
          <p:cNvSpPr txBox="1">
            <a:spLocks noGrp="1"/>
          </p:cNvSpPr>
          <p:nvPr>
            <p:ph/>
          </p:nvPr>
        </p:nvSpPr>
        <p:spPr>
          <a:xfrm>
            <a:off x="0" y="548680"/>
            <a:ext cx="11596192" cy="2419124"/>
          </a:xfrm>
          <a:prstGeom prst="rect">
            <a:avLst/>
          </a:prstGeom>
          <a:solidFill>
            <a:schemeClr val="accent1">
              <a:lumMod val="20000"/>
              <a:lumOff val="80000"/>
            </a:schemeClr>
          </a:solidFill>
        </p:spPr>
        <p:txBody>
          <a:bodyPr wrap="square" rtlCol="0">
            <a:spAutoFit/>
          </a:bodyPr>
          <a:lstStyle/>
          <a:p>
            <a:pPr marL="0" indent="0" algn="just">
              <a:buNone/>
            </a:pPr>
            <a:r>
              <a:rPr lang="en-US" sz="3600" dirty="0">
                <a:solidFill>
                  <a:prstClr val="black"/>
                </a:solidFill>
                <a:latin typeface="Times New Roman" panose="02020603050405020304" pitchFamily="18" charset="0"/>
                <a:cs typeface="Times New Roman" panose="02020603050405020304" pitchFamily="18" charset="0"/>
              </a:rPr>
              <a:t>	</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Đối</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với</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núi</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lửa</a:t>
            </a:r>
            <a:r>
              <a:rPr lang="en-US" sz="3600" dirty="0" smtClean="0">
                <a:solidFill>
                  <a:prstClr val="black"/>
                </a:solidFill>
                <a:latin typeface="Times New Roman" panose="02020603050405020304" pitchFamily="18" charset="0"/>
                <a:cs typeface="Times New Roman" panose="02020603050405020304" pitchFamily="18" charset="0"/>
              </a:rPr>
              <a:t> :</a:t>
            </a:r>
          </a:p>
          <a:p>
            <a:pPr marL="0" indent="0" algn="just">
              <a:buNone/>
            </a:pPr>
            <a:r>
              <a:rPr lang="en-US" sz="3600" dirty="0" err="1" smtClean="0">
                <a:solidFill>
                  <a:prstClr val="black"/>
                </a:solidFill>
                <a:latin typeface="Times New Roman" panose="02020603050405020304" pitchFamily="18" charset="0"/>
                <a:cs typeface="Times New Roman" panose="02020603050405020304" pitchFamily="18" charset="0"/>
              </a:rPr>
              <a:t>Khi</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thấy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mặt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đất</a:t>
            </a:r>
            <a:r>
              <a:rPr lang="en-US" sz="3600" dirty="0">
                <a:solidFill>
                  <a:prstClr val="black"/>
                </a:solidFill>
                <a:latin typeface="Times New Roman" panose="02020603050405020304" pitchFamily="18" charset="0"/>
                <a:cs typeface="Times New Roman" panose="02020603050405020304" pitchFamily="18" charset="0"/>
              </a:rPr>
              <a:t> rung </a:t>
            </a:r>
            <a:r>
              <a:rPr lang="en-US" sz="3600" dirty="0" err="1">
                <a:solidFill>
                  <a:prstClr val="black"/>
                </a:solidFill>
                <a:latin typeface="Times New Roman" panose="02020603050405020304" pitchFamily="18" charset="0"/>
                <a:cs typeface="Times New Roman" panose="02020603050405020304" pitchFamily="18" charset="0"/>
              </a:rPr>
              <a:t>nhẹ</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có</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khí</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bốc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lên</a:t>
            </a:r>
            <a:r>
              <a:rPr lang="en-US" sz="3600" dirty="0">
                <a:solidFill>
                  <a:prstClr val="black"/>
                </a:solidFill>
                <a:latin typeface="Times New Roman" panose="02020603050405020304" pitchFamily="18" charset="0"/>
                <a:cs typeface="Times New Roman" panose="02020603050405020304" pitchFamily="18" charset="0"/>
              </a:rPr>
              <a:t> ở </a:t>
            </a:r>
            <a:r>
              <a:rPr lang="en-US" sz="3600" dirty="0" err="1">
                <a:solidFill>
                  <a:prstClr val="black"/>
                </a:solidFill>
                <a:latin typeface="Times New Roman" panose="02020603050405020304" pitchFamily="18" charset="0"/>
                <a:cs typeface="Times New Roman" panose="02020603050405020304" pitchFamily="18" charset="0"/>
              </a:rPr>
              <a:t>miệng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núi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thì</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người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phải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nhanh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sơ</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khỏi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những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này</a:t>
            </a:r>
            <a:endParaRPr lang="en-US"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426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5721" y="620688"/>
            <a:ext cx="4075155" cy="923330"/>
          </a:xfrm>
          <a:prstGeom prst="rect">
            <a:avLst/>
          </a:prstGeom>
          <a:noFill/>
        </p:spPr>
        <p:txBody>
          <a:bodyPr wrap="none" lIns="91440" tIns="45720" rIns="91440" bIns="45720">
            <a:spAutoFit/>
          </a:bodyPr>
          <a:lstStyle/>
          <a:p>
            <a:pPr algn="ctr"/>
            <a:r>
              <a:rPr lang="vi-VN"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LUYỆN TẬP</a:t>
            </a:r>
            <a:endPar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Right Arrow 2"/>
          <p:cNvSpPr/>
          <p:nvPr/>
        </p:nvSpPr>
        <p:spPr>
          <a:xfrm>
            <a:off x="1524000" y="1544018"/>
            <a:ext cx="7380312" cy="531398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rPr>
              <a:t>Em hãy cho biết các vành đai động đất, núi lửa có trùng nhau không ? tại sao ?</a:t>
            </a:r>
          </a:p>
        </p:txBody>
      </p:sp>
    </p:spTree>
    <p:extLst>
      <p:ext uri="{BB962C8B-B14F-4D97-AF65-F5344CB8AC3E}">
        <p14:creationId xmlns:p14="http://schemas.microsoft.com/office/powerpoint/2010/main" val="836960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TextBox 4"/>
          <p:cNvSpPr txBox="1"/>
          <p:nvPr/>
        </p:nvSpPr>
        <p:spPr>
          <a:xfrm>
            <a:off x="191344" y="1556792"/>
            <a:ext cx="11017224" cy="34163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vi-VN" sz="3600" dirty="0">
                <a:solidFill>
                  <a:srgbClr val="0000FF"/>
                </a:solidFill>
                <a:latin typeface="Times New Roman" pitchFamily="18" charset="0"/>
                <a:cs typeface="Times New Roman" pitchFamily="18" charset="0"/>
              </a:rPr>
              <a:t>GV: Em hãy lựa chọn một trong hai nhiệm vụ sau:</a:t>
            </a:r>
            <a:endParaRPr lang="en-US" sz="3600" dirty="0">
              <a:solidFill>
                <a:srgbClr val="0000FF"/>
              </a:solidFill>
              <a:latin typeface="Times New Roman" pitchFamily="18" charset="0"/>
              <a:cs typeface="Times New Roman" pitchFamily="18" charset="0"/>
            </a:endParaRPr>
          </a:p>
          <a:p>
            <a:r>
              <a:rPr lang="en-US" sz="3600" dirty="0" err="1" smtClean="0">
                <a:solidFill>
                  <a:srgbClr val="FFC000"/>
                </a:solidFill>
                <a:latin typeface="Times New Roman" pitchFamily="18" charset="0"/>
                <a:cs typeface="Times New Roman" pitchFamily="18" charset="0"/>
              </a:rPr>
              <a:t>Lựa</a:t>
            </a:r>
            <a:r>
              <a:rPr lang="en-US" sz="3600" dirty="0" smtClean="0">
                <a:solidFill>
                  <a:srgbClr val="FFC000"/>
                </a:solidFill>
                <a:latin typeface="Times New Roman" pitchFamily="18" charset="0"/>
                <a:cs typeface="Times New Roman" pitchFamily="18" charset="0"/>
              </a:rPr>
              <a:t> </a:t>
            </a:r>
            <a:r>
              <a:rPr lang="en-US" sz="3600" dirty="0" err="1" smtClean="0">
                <a:solidFill>
                  <a:srgbClr val="FFC000"/>
                </a:solidFill>
                <a:latin typeface="Times New Roman" pitchFamily="18" charset="0"/>
                <a:cs typeface="Times New Roman" pitchFamily="18" charset="0"/>
              </a:rPr>
              <a:t>chọn</a:t>
            </a:r>
            <a:r>
              <a:rPr lang="en-US" sz="3600" dirty="0" smtClean="0">
                <a:solidFill>
                  <a:srgbClr val="FFC000"/>
                </a:solidFill>
                <a:latin typeface="Times New Roman" pitchFamily="18" charset="0"/>
                <a:cs typeface="Times New Roman" pitchFamily="18" charset="0"/>
              </a:rPr>
              <a:t> 1</a:t>
            </a:r>
            <a:r>
              <a:rPr lang="en-US" sz="3600" dirty="0" smtClean="0">
                <a:solidFill>
                  <a:srgbClr val="0000FF"/>
                </a:solidFill>
                <a:latin typeface="Times New Roman" pitchFamily="18" charset="0"/>
                <a:cs typeface="Times New Roman" pitchFamily="18" charset="0"/>
              </a:rPr>
              <a:t>: </a:t>
            </a:r>
            <a:r>
              <a:rPr lang="vi-VN" sz="3600" dirty="0" smtClean="0">
                <a:solidFill>
                  <a:srgbClr val="0000FF"/>
                </a:solidFill>
                <a:latin typeface="Times New Roman" pitchFamily="18" charset="0"/>
                <a:cs typeface="Times New Roman" pitchFamily="18" charset="0"/>
              </a:rPr>
              <a:t>Giả </a:t>
            </a:r>
            <a:r>
              <a:rPr lang="vi-VN" sz="3600" dirty="0">
                <a:solidFill>
                  <a:srgbClr val="0000FF"/>
                </a:solidFill>
                <a:latin typeface="Times New Roman" pitchFamily="18" charset="0"/>
                <a:cs typeface="Times New Roman" pitchFamily="18" charset="0"/>
              </a:rPr>
              <a:t>sử khi đang ở trong lớp học, nếu có động đất xảy ra, em sẽ làm gì?</a:t>
            </a:r>
            <a:endParaRPr lang="en-US" sz="3600" dirty="0">
              <a:solidFill>
                <a:srgbClr val="0000FF"/>
              </a:solidFill>
              <a:latin typeface="Times New Roman" pitchFamily="18" charset="0"/>
              <a:cs typeface="Times New Roman" pitchFamily="18" charset="0"/>
            </a:endParaRPr>
          </a:p>
          <a:p>
            <a:r>
              <a:rPr lang="en-US" sz="3600" dirty="0" err="1" smtClean="0">
                <a:solidFill>
                  <a:srgbClr val="FFC000"/>
                </a:solidFill>
                <a:latin typeface="Times New Roman" pitchFamily="18" charset="0"/>
                <a:cs typeface="Times New Roman" pitchFamily="18" charset="0"/>
              </a:rPr>
              <a:t>Lựa</a:t>
            </a:r>
            <a:r>
              <a:rPr lang="en-US" sz="3600" dirty="0" smtClean="0">
                <a:solidFill>
                  <a:srgbClr val="FFC000"/>
                </a:solidFill>
                <a:latin typeface="Times New Roman" pitchFamily="18" charset="0"/>
                <a:cs typeface="Times New Roman" pitchFamily="18" charset="0"/>
              </a:rPr>
              <a:t> </a:t>
            </a:r>
            <a:r>
              <a:rPr lang="en-US" sz="3600" dirty="0" err="1" smtClean="0">
                <a:solidFill>
                  <a:srgbClr val="FFC000"/>
                </a:solidFill>
                <a:latin typeface="Times New Roman" pitchFamily="18" charset="0"/>
                <a:cs typeface="Times New Roman" pitchFamily="18" charset="0"/>
              </a:rPr>
              <a:t>chọn</a:t>
            </a:r>
            <a:r>
              <a:rPr lang="en-US" sz="3600" dirty="0" smtClean="0">
                <a:solidFill>
                  <a:srgbClr val="FFC000"/>
                </a:solidFill>
                <a:latin typeface="Times New Roman" pitchFamily="18" charset="0"/>
                <a:cs typeface="Times New Roman" pitchFamily="18" charset="0"/>
              </a:rPr>
              <a:t> 2</a:t>
            </a:r>
            <a:r>
              <a:rPr lang="en-US" sz="3600" dirty="0" smtClean="0">
                <a:solidFill>
                  <a:srgbClr val="0000FF"/>
                </a:solidFill>
                <a:latin typeface="Times New Roman" pitchFamily="18" charset="0"/>
                <a:cs typeface="Times New Roman" pitchFamily="18" charset="0"/>
              </a:rPr>
              <a:t>: </a:t>
            </a:r>
            <a:r>
              <a:rPr lang="vi-VN" sz="3600" dirty="0" smtClean="0">
                <a:solidFill>
                  <a:srgbClr val="0000FF"/>
                </a:solidFill>
                <a:latin typeface="Times New Roman" pitchFamily="18" charset="0"/>
                <a:cs typeface="Times New Roman" pitchFamily="18" charset="0"/>
              </a:rPr>
              <a:t>Em </a:t>
            </a:r>
            <a:r>
              <a:rPr lang="vi-VN" sz="3600" dirty="0">
                <a:solidFill>
                  <a:srgbClr val="0000FF"/>
                </a:solidFill>
                <a:latin typeface="Times New Roman" pitchFamily="18" charset="0"/>
                <a:cs typeface="Times New Roman" pitchFamily="18" charset="0"/>
              </a:rPr>
              <a:t>hãy tìm các thông tin về động đất và núi lửa trên thế giới hiện nay</a:t>
            </a:r>
            <a:endParaRPr lang="en-US" sz="3600" dirty="0">
              <a:solidFill>
                <a:srgbClr val="0000FF"/>
              </a:solidFill>
              <a:latin typeface="Times New Roman" pitchFamily="18" charset="0"/>
              <a:cs typeface="Times New Roman" pitchFamily="18" charset="0"/>
            </a:endParaRPr>
          </a:p>
          <a:p>
            <a:endParaRPr lang="en-US" sz="36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973177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515D66-5BE3-4B9F-90F4-A350307091B9}"/>
              </a:ext>
            </a:extLst>
          </p:cNvPr>
          <p:cNvSpPr txBox="1"/>
          <p:nvPr/>
        </p:nvSpPr>
        <p:spPr>
          <a:xfrm>
            <a:off x="479376" y="332656"/>
            <a:ext cx="11377264" cy="800219"/>
          </a:xfrm>
          <a:prstGeom prst="rect">
            <a:avLst/>
          </a:prstGeom>
          <a:noFill/>
        </p:spPr>
        <p:txBody>
          <a:bodyPr wrap="square" rtlCol="0">
            <a:spAutoFit/>
          </a:bodyPr>
          <a:lstStyle/>
          <a:p>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Nếu đang trong giờ học có động đất xảy ra, em sẽ làm gì để bảo vệ mình?</a:t>
            </a:r>
            <a:endParaRPr lang="en-US" sz="2800" dirty="0">
              <a:solidFill>
                <a:srgbClr val="FF0000"/>
              </a:solidFill>
              <a:ea typeface="Calibri" panose="020F0502020204030204" pitchFamily="34" charset="0"/>
              <a:cs typeface="Times New Roman" panose="02020603050405020304" pitchFamily="18" charset="0"/>
            </a:endParaRPr>
          </a:p>
          <a:p>
            <a:endParaRPr lang="en-US" dirty="0">
              <a:solidFill>
                <a:srgbClr val="FF0000"/>
              </a:solidFill>
            </a:endParaRPr>
          </a:p>
        </p:txBody>
      </p:sp>
      <p:sp>
        <p:nvSpPr>
          <p:cNvPr id="6" name="TextBox 5">
            <a:extLst>
              <a:ext uri="{FF2B5EF4-FFF2-40B4-BE49-F238E27FC236}">
                <a16:creationId xmlns:a16="http://schemas.microsoft.com/office/drawing/2014/main" id="{CF4F4154-945D-4214-B0BA-B636EAFB7577}"/>
              </a:ext>
            </a:extLst>
          </p:cNvPr>
          <p:cNvSpPr txBox="1"/>
          <p:nvPr/>
        </p:nvSpPr>
        <p:spPr>
          <a:xfrm>
            <a:off x="335360" y="1563763"/>
            <a:ext cx="11377264" cy="3596497"/>
          </a:xfrm>
          <a:prstGeom prst="rect">
            <a:avLst/>
          </a:prstGeom>
          <a:solidFill>
            <a:schemeClr val="accent6">
              <a:lumMod val="20000"/>
              <a:lumOff val="80000"/>
            </a:schemeClr>
          </a:solidFill>
        </p:spPr>
        <p:txBody>
          <a:bodyPr wrap="square" rtlCol="0">
            <a:spAutoFit/>
          </a:bodyPr>
          <a:lstStyle/>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trong lớp học, nhanh chóng trú ẩn dưới gầm bàn, tránh khu vực kê giá sách, tủ để đồ.</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hành lang, sân vận động, nhà thể thao, tập trung lại vào chính giữa</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phòng thí nghiệm, nhanh chóng rời khỏi đây vì có thể cháy nổ</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Không được phép tự ý chạy về nhà vì từ trường về nhà rất có thể gặp nguy hiểm.</a:t>
            </a:r>
            <a:endParaRPr lang="en-US" sz="2800" dirty="0">
              <a:solidFill>
                <a:prstClr val="black"/>
              </a:solidFill>
              <a:ea typeface="Calibri" panose="020F0502020204030204" pitchFamily="34" charset="0"/>
              <a:cs typeface="Times New Roman" panose="02020603050405020304" pitchFamily="18" charset="0"/>
            </a:endParaRPr>
          </a:p>
          <a:p>
            <a:endParaRPr lang="en-US" dirty="0">
              <a:solidFill>
                <a:prstClr val="black"/>
              </a:solidFill>
            </a:endParaRPr>
          </a:p>
        </p:txBody>
      </p:sp>
    </p:spTree>
    <p:extLst>
      <p:ext uri="{BB962C8B-B14F-4D97-AF65-F5344CB8AC3E}">
        <p14:creationId xmlns:p14="http://schemas.microsoft.com/office/powerpoint/2010/main" val="1981171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07369" y="188640"/>
            <a:ext cx="10440144" cy="2000548"/>
          </a:xfrm>
          <a:prstGeom prst="rect">
            <a:avLst/>
          </a:prstGeom>
          <a:solidFill>
            <a:schemeClr val="bg1"/>
          </a:solidFill>
        </p:spPr>
        <p:txBody>
          <a:bodyPr wrap="square" rtlCol="0">
            <a:spAutoFit/>
          </a:bodyPr>
          <a:lstStyle/>
          <a:p>
            <a:pPr>
              <a:defRPr/>
            </a:pPr>
            <a:r>
              <a:rPr lang="vi-VN" sz="4400" b="1" dirty="0">
                <a:solidFill>
                  <a:srgbClr val="002060"/>
                </a:solidFill>
                <a:latin typeface="Times New Roman" pitchFamily="18" charset="0"/>
                <a:cs typeface="Times New Roman" pitchFamily="18" charset="0"/>
              </a:rPr>
              <a:t>B</a:t>
            </a:r>
            <a:r>
              <a:rPr lang="en-US" sz="4400" b="1" dirty="0">
                <a:solidFill>
                  <a:srgbClr val="002060"/>
                </a:solidFill>
                <a:latin typeface="Times New Roman" pitchFamily="18" charset="0"/>
                <a:cs typeface="Times New Roman" pitchFamily="18" charset="0"/>
              </a:rPr>
              <a:t>ÀI</a:t>
            </a:r>
            <a:r>
              <a:rPr lang="vi-VN" sz="4400" b="1" dirty="0">
                <a:solidFill>
                  <a:srgbClr val="002060"/>
                </a:solidFill>
                <a:latin typeface="Times New Roman" pitchFamily="18" charset="0"/>
                <a:cs typeface="Times New Roman" pitchFamily="18" charset="0"/>
              </a:rPr>
              <a:t> </a:t>
            </a:r>
            <a:r>
              <a:rPr lang="en-US" sz="4400" b="1" dirty="0">
                <a:solidFill>
                  <a:srgbClr val="002060"/>
                </a:solidFill>
                <a:latin typeface="Times New Roman" pitchFamily="18" charset="0"/>
                <a:cs typeface="Times New Roman" pitchFamily="18" charset="0"/>
              </a:rPr>
              <a:t>9</a:t>
            </a:r>
            <a:r>
              <a:rPr lang="vi-VN" sz="4400" b="1" dirty="0">
                <a:solidFill>
                  <a:srgbClr val="002060"/>
                </a:solidFill>
                <a:latin typeface="Times New Roman" pitchFamily="18" charset="0"/>
                <a:cs typeface="Times New Roman" pitchFamily="18" charset="0"/>
              </a:rPr>
              <a:t>. CẤU TẠO CỦA TRÁI ĐẤT.</a:t>
            </a:r>
            <a:endParaRPr lang="en-US" sz="4400" b="1" dirty="0">
              <a:solidFill>
                <a:srgbClr val="002060"/>
              </a:solidFill>
              <a:latin typeface="Times New Roman" pitchFamily="18" charset="0"/>
              <a:cs typeface="Times New Roman" pitchFamily="18" charset="0"/>
            </a:endParaRPr>
          </a:p>
          <a:p>
            <a:pPr algn="ctr">
              <a:defRPr/>
            </a:pPr>
            <a:r>
              <a:rPr lang="en-US" sz="4400" b="1" dirty="0">
                <a:solidFill>
                  <a:srgbClr val="002060"/>
                </a:solidFill>
                <a:latin typeface="Times New Roman" pitchFamily="18" charset="0"/>
                <a:ea typeface="Times New Roman" panose="02020603050405020304" pitchFamily="18" charset="0"/>
                <a:cs typeface="Times New Roman" pitchFamily="18" charset="0"/>
              </a:rPr>
              <a:t>ĐỘNG ĐẤT VÀ NÚI LỬA (</a:t>
            </a:r>
            <a:r>
              <a:rPr lang="en-US" sz="4400" b="1" dirty="0">
                <a:solidFill>
                  <a:srgbClr val="FF0000"/>
                </a:solidFill>
                <a:latin typeface="Times New Roman" pitchFamily="18" charset="0"/>
                <a:ea typeface="Times New Roman" panose="02020603050405020304" pitchFamily="18" charset="0"/>
                <a:cs typeface="Times New Roman" pitchFamily="18" charset="0"/>
              </a:rPr>
              <a:t>2 </a:t>
            </a:r>
            <a:r>
              <a:rPr lang="en-US" sz="4400" b="1" dirty="0" err="1">
                <a:solidFill>
                  <a:srgbClr val="FF0000"/>
                </a:solidFill>
                <a:latin typeface="Times New Roman" pitchFamily="18" charset="0"/>
                <a:ea typeface="Times New Roman" panose="02020603050405020304" pitchFamily="18" charset="0"/>
                <a:cs typeface="Times New Roman" pitchFamily="18" charset="0"/>
              </a:rPr>
              <a:t>tiết</a:t>
            </a:r>
            <a:r>
              <a:rPr lang="en-US" sz="4400" b="1" dirty="0">
                <a:solidFill>
                  <a:srgbClr val="002060"/>
                </a:solidFill>
                <a:latin typeface="Times New Roman" pitchFamily="18" charset="0"/>
                <a:ea typeface="Times New Roman" panose="02020603050405020304" pitchFamily="18" charset="0"/>
                <a:cs typeface="Times New Roman" pitchFamily="18" charset="0"/>
              </a:rPr>
              <a:t>)</a:t>
            </a:r>
            <a:endParaRPr lang="en-US" sz="4400" dirty="0">
              <a:solidFill>
                <a:srgbClr val="002060"/>
              </a:solidFill>
              <a:latin typeface="Times New Roman" pitchFamily="18" charset="0"/>
              <a:ea typeface="Calibri" panose="020F0502020204030204" pitchFamily="34" charset="0"/>
              <a:cs typeface="Times New Roman" pitchFamily="18" charset="0"/>
            </a:endParaRPr>
          </a:p>
          <a:p>
            <a:pPr algn="ctr">
              <a:defRPr/>
            </a:pP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2" name="AutoShape 2" descr="Pháp Luật Plus - núi lửa và động đất - các bài viết về núi lửa và động đất,  tin tức núi lửa và động đấ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28" name="Picture 4" descr="Núi lửa phun trào tại Hawaii sau 600 trận động đất trong 4 ngày - Thế gi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960" y="1772817"/>
            <a:ext cx="4706864" cy="50396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ững trận động đất kinh hoàng trên thế giớ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808" y="3967304"/>
            <a:ext cx="3754746" cy="27089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rọn bộ câu hỏi trắc nghiệm địa lý 12 - Chuyên đề Cấu trúc Trái Đất CCBOOK  - ĐỌC LÀ ĐỖ"/>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9496" y="1763672"/>
            <a:ext cx="3584847" cy="2260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2883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lvl="7"/>
            <a:endParaRPr lang="en-US" dirty="0"/>
          </a:p>
        </p:txBody>
      </p:sp>
      <p:sp>
        <p:nvSpPr>
          <p:cNvPr id="4" name="Rounded Rectangle 3"/>
          <p:cNvSpPr/>
          <p:nvPr/>
        </p:nvSpPr>
        <p:spPr>
          <a:xfrm>
            <a:off x="2143978" y="123513"/>
            <a:ext cx="7904044" cy="10129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MỤC TIÊU BÀI HỌC</a:t>
            </a:r>
          </a:p>
        </p:txBody>
      </p:sp>
      <p:sp>
        <p:nvSpPr>
          <p:cNvPr id="5" name="Rounded Rectangle 4"/>
          <p:cNvSpPr/>
          <p:nvPr/>
        </p:nvSpPr>
        <p:spPr>
          <a:xfrm>
            <a:off x="1980794" y="1844824"/>
            <a:ext cx="8003232" cy="3312368"/>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rPr>
              <a:t>Học</a:t>
            </a:r>
            <a:r>
              <a:rPr lang="en-US" sz="2400" dirty="0">
                <a:solidFill>
                  <a:srgbClr val="FF0000"/>
                </a:solidFill>
              </a:rPr>
              <a:t> </a:t>
            </a:r>
            <a:r>
              <a:rPr lang="en-US" sz="2400" dirty="0" err="1">
                <a:solidFill>
                  <a:srgbClr val="FF0000"/>
                </a:solidFill>
              </a:rPr>
              <a:t>xong</a:t>
            </a:r>
            <a:r>
              <a:rPr lang="en-US" sz="2400" dirty="0">
                <a:solidFill>
                  <a:srgbClr val="FF0000"/>
                </a:solidFill>
              </a:rPr>
              <a:t> </a:t>
            </a:r>
            <a:r>
              <a:rPr lang="en-US" sz="2400" dirty="0" err="1">
                <a:solidFill>
                  <a:srgbClr val="FF0000"/>
                </a:solidFill>
              </a:rPr>
              <a:t>bài</a:t>
            </a:r>
            <a:r>
              <a:rPr lang="en-US" sz="2400" dirty="0">
                <a:solidFill>
                  <a:srgbClr val="FF0000"/>
                </a:solidFill>
              </a:rPr>
              <a:t> </a:t>
            </a:r>
            <a:r>
              <a:rPr lang="en-US" sz="2400" dirty="0" err="1">
                <a:solidFill>
                  <a:srgbClr val="FF0000"/>
                </a:solidFill>
              </a:rPr>
              <a:t>học</a:t>
            </a:r>
            <a:r>
              <a:rPr lang="en-US" sz="2400" dirty="0">
                <a:solidFill>
                  <a:srgbClr val="FF0000"/>
                </a:solidFill>
              </a:rPr>
              <a:t> </a:t>
            </a:r>
            <a:r>
              <a:rPr lang="en-US" sz="2400" dirty="0" err="1">
                <a:solidFill>
                  <a:srgbClr val="FF0000"/>
                </a:solidFill>
              </a:rPr>
              <a:t>này</a:t>
            </a:r>
            <a:r>
              <a:rPr lang="en-US" sz="2400" dirty="0">
                <a:solidFill>
                  <a:srgbClr val="FF0000"/>
                </a:solidFill>
              </a:rPr>
              <a:t>, </a:t>
            </a:r>
            <a:r>
              <a:rPr lang="en-US" sz="2400" dirty="0" err="1">
                <a:solidFill>
                  <a:srgbClr val="FF0000"/>
                </a:solidFill>
              </a:rPr>
              <a:t>em</a:t>
            </a:r>
            <a:r>
              <a:rPr lang="en-US" sz="2400" dirty="0">
                <a:solidFill>
                  <a:srgbClr val="FF0000"/>
                </a:solidFill>
              </a:rPr>
              <a:t> </a:t>
            </a:r>
            <a:r>
              <a:rPr lang="en-US" sz="2400" dirty="0" err="1">
                <a:solidFill>
                  <a:srgbClr val="FF0000"/>
                </a:solidFill>
              </a:rPr>
              <a:t>sẽ</a:t>
            </a:r>
            <a:r>
              <a:rPr lang="en-US" sz="2400" dirty="0">
                <a:solidFill>
                  <a:srgbClr val="FF0000"/>
                </a:solidFill>
              </a:rPr>
              <a:t>:</a:t>
            </a:r>
          </a:p>
          <a:p>
            <a:pPr marL="342900" indent="-342900">
              <a:buFont typeface="Wingdings" panose="05000000000000000000" pitchFamily="2" charset="2"/>
              <a:buChar char="Ø"/>
            </a:pPr>
            <a:r>
              <a:rPr lang="en-US" sz="2400" dirty="0" err="1">
                <a:solidFill>
                  <a:schemeClr val="tx1">
                    <a:lumMod val="95000"/>
                    <a:lumOff val="5000"/>
                  </a:schemeClr>
                </a:solidFill>
              </a:rPr>
              <a:t>Trình</a:t>
            </a:r>
            <a:r>
              <a:rPr lang="en-US" sz="2400" dirty="0">
                <a:solidFill>
                  <a:schemeClr val="tx1">
                    <a:lumMod val="95000"/>
                    <a:lumOff val="5000"/>
                  </a:schemeClr>
                </a:solidFill>
              </a:rPr>
              <a:t> </a:t>
            </a:r>
            <a:r>
              <a:rPr lang="en-US" sz="2400" dirty="0" err="1">
                <a:solidFill>
                  <a:schemeClr val="tx1">
                    <a:lumMod val="95000"/>
                    <a:lumOff val="5000"/>
                  </a:schemeClr>
                </a:solidFill>
              </a:rPr>
              <a:t>bày</a:t>
            </a:r>
            <a:r>
              <a:rPr lang="en-US" sz="2400" dirty="0">
                <a:solidFill>
                  <a:schemeClr val="tx1">
                    <a:lumMod val="95000"/>
                    <a:lumOff val="5000"/>
                  </a:schemeClr>
                </a:solidFill>
              </a:rPr>
              <a:t> </a:t>
            </a:r>
            <a:r>
              <a:rPr lang="en-US" sz="2400" dirty="0" err="1">
                <a:solidFill>
                  <a:schemeClr val="tx1">
                    <a:lumMod val="95000"/>
                    <a:lumOff val="5000"/>
                  </a:schemeClr>
                </a:solidFill>
              </a:rPr>
              <a:t>được</a:t>
            </a:r>
            <a:r>
              <a:rPr lang="en-US" sz="2400" dirty="0">
                <a:solidFill>
                  <a:schemeClr val="tx1">
                    <a:lumMod val="95000"/>
                    <a:lumOff val="5000"/>
                  </a:schemeClr>
                </a:solidFill>
              </a:rPr>
              <a:t> </a:t>
            </a:r>
            <a:r>
              <a:rPr lang="en-US" sz="2400" dirty="0" err="1">
                <a:solidFill>
                  <a:schemeClr val="tx1">
                    <a:lumMod val="95000"/>
                    <a:lumOff val="5000"/>
                  </a:schemeClr>
                </a:solidFill>
              </a:rPr>
              <a:t>cấu</a:t>
            </a:r>
            <a:r>
              <a:rPr lang="en-US" sz="2400" dirty="0">
                <a:solidFill>
                  <a:schemeClr val="tx1">
                    <a:lumMod val="95000"/>
                    <a:lumOff val="5000"/>
                  </a:schemeClr>
                </a:solidFill>
              </a:rPr>
              <a:t> </a:t>
            </a:r>
            <a:r>
              <a:rPr lang="en-US" sz="2400" dirty="0" err="1">
                <a:solidFill>
                  <a:schemeClr val="tx1">
                    <a:lumMod val="95000"/>
                    <a:lumOff val="5000"/>
                  </a:schemeClr>
                </a:solidFill>
              </a:rPr>
              <a:t>tạo</a:t>
            </a:r>
            <a:r>
              <a:rPr lang="en-US" sz="2400" dirty="0">
                <a:solidFill>
                  <a:schemeClr val="tx1">
                    <a:lumMod val="95000"/>
                    <a:lumOff val="5000"/>
                  </a:schemeClr>
                </a:solidFill>
              </a:rPr>
              <a:t> </a:t>
            </a:r>
            <a:r>
              <a:rPr lang="en-US" sz="2400" dirty="0" err="1">
                <a:solidFill>
                  <a:schemeClr val="tx1">
                    <a:lumMod val="95000"/>
                    <a:lumOff val="5000"/>
                  </a:schemeClr>
                </a:solidFill>
              </a:rPr>
              <a:t>của</a:t>
            </a:r>
            <a:r>
              <a:rPr lang="en-US" sz="2400" dirty="0">
                <a:solidFill>
                  <a:schemeClr val="tx1">
                    <a:lumMod val="95000"/>
                    <a:lumOff val="5000"/>
                  </a:schemeClr>
                </a:solidFill>
              </a:rPr>
              <a:t> </a:t>
            </a:r>
            <a:r>
              <a:rPr lang="en-US" sz="2400" dirty="0" err="1">
                <a:solidFill>
                  <a:schemeClr val="tx1">
                    <a:lumMod val="95000"/>
                    <a:lumOff val="5000"/>
                  </a:schemeClr>
                </a:solidFill>
              </a:rPr>
              <a:t>Trái</a:t>
            </a:r>
            <a:r>
              <a:rPr lang="en-US" sz="2400" dirty="0">
                <a:solidFill>
                  <a:schemeClr val="tx1">
                    <a:lumMod val="95000"/>
                    <a:lumOff val="5000"/>
                  </a:schemeClr>
                </a:solidFill>
              </a:rPr>
              <a:t> </a:t>
            </a:r>
            <a:r>
              <a:rPr lang="en-US" sz="2400" dirty="0" err="1">
                <a:solidFill>
                  <a:schemeClr val="tx1">
                    <a:lumMod val="95000"/>
                    <a:lumOff val="5000"/>
                  </a:schemeClr>
                </a:solidFill>
              </a:rPr>
              <a:t>Đất</a:t>
            </a:r>
            <a:r>
              <a:rPr lang="en-US" sz="2400" dirty="0">
                <a:solidFill>
                  <a:schemeClr val="tx1">
                    <a:lumMod val="95000"/>
                    <a:lumOff val="5000"/>
                  </a:schemeClr>
                </a:solidFill>
              </a:rPr>
              <a:t>.</a:t>
            </a:r>
          </a:p>
          <a:p>
            <a:pPr marL="342900" indent="-342900">
              <a:buFont typeface="Wingdings" panose="05000000000000000000" pitchFamily="2" charset="2"/>
              <a:buChar char="Ø"/>
            </a:pPr>
            <a:r>
              <a:rPr lang="en-US" sz="2400" dirty="0" err="1">
                <a:solidFill>
                  <a:schemeClr val="tx1">
                    <a:lumMod val="95000"/>
                    <a:lumOff val="5000"/>
                  </a:schemeClr>
                </a:solidFill>
              </a:rPr>
              <a:t>Xác</a:t>
            </a:r>
            <a:r>
              <a:rPr lang="en-US" sz="2400" dirty="0">
                <a:solidFill>
                  <a:schemeClr val="tx1">
                    <a:lumMod val="95000"/>
                    <a:lumOff val="5000"/>
                  </a:schemeClr>
                </a:solidFill>
              </a:rPr>
              <a:t> </a:t>
            </a:r>
            <a:r>
              <a:rPr lang="en-US" sz="2400" dirty="0" err="1">
                <a:solidFill>
                  <a:schemeClr val="tx1">
                    <a:lumMod val="95000"/>
                    <a:lumOff val="5000"/>
                  </a:schemeClr>
                </a:solidFill>
              </a:rPr>
              <a:t>định</a:t>
            </a:r>
            <a:r>
              <a:rPr lang="en-US" sz="2400" dirty="0">
                <a:solidFill>
                  <a:schemeClr val="tx1">
                    <a:lumMod val="95000"/>
                    <a:lumOff val="5000"/>
                  </a:schemeClr>
                </a:solidFill>
              </a:rPr>
              <a:t> </a:t>
            </a:r>
            <a:r>
              <a:rPr lang="en-US" sz="2400" dirty="0" err="1">
                <a:solidFill>
                  <a:schemeClr val="tx1">
                    <a:lumMod val="95000"/>
                    <a:lumOff val="5000"/>
                  </a:schemeClr>
                </a:solidFill>
              </a:rPr>
              <a:t>được</a:t>
            </a:r>
            <a:r>
              <a:rPr lang="en-US" sz="2400" dirty="0">
                <a:solidFill>
                  <a:schemeClr val="tx1">
                    <a:lumMod val="95000"/>
                    <a:lumOff val="5000"/>
                  </a:schemeClr>
                </a:solidFill>
              </a:rPr>
              <a:t> </a:t>
            </a:r>
            <a:r>
              <a:rPr lang="en-US" sz="2400" dirty="0" err="1">
                <a:solidFill>
                  <a:schemeClr val="tx1">
                    <a:lumMod val="95000"/>
                    <a:lumOff val="5000"/>
                  </a:schemeClr>
                </a:solidFill>
              </a:rPr>
              <a:t>trên</a:t>
            </a:r>
            <a:r>
              <a:rPr lang="en-US" sz="2400" dirty="0">
                <a:solidFill>
                  <a:schemeClr val="tx1">
                    <a:lumMod val="95000"/>
                    <a:lumOff val="5000"/>
                  </a:schemeClr>
                </a:solidFill>
              </a:rPr>
              <a:t> </a:t>
            </a:r>
            <a:r>
              <a:rPr lang="en-US" sz="2400" dirty="0" err="1">
                <a:solidFill>
                  <a:schemeClr val="tx1">
                    <a:lumMod val="95000"/>
                    <a:lumOff val="5000"/>
                  </a:schemeClr>
                </a:solidFill>
              </a:rPr>
              <a:t>lược</a:t>
            </a:r>
            <a:r>
              <a:rPr lang="en-US" sz="2400" dirty="0">
                <a:solidFill>
                  <a:schemeClr val="tx1">
                    <a:lumMod val="95000"/>
                    <a:lumOff val="5000"/>
                  </a:schemeClr>
                </a:solidFill>
              </a:rPr>
              <a:t> </a:t>
            </a:r>
            <a:r>
              <a:rPr lang="en-US" sz="2400" dirty="0" err="1">
                <a:solidFill>
                  <a:schemeClr val="tx1">
                    <a:lumMod val="95000"/>
                    <a:lumOff val="5000"/>
                  </a:schemeClr>
                </a:solidFill>
              </a:rPr>
              <a:t>đồ</a:t>
            </a:r>
            <a:r>
              <a:rPr lang="en-US" sz="2400" dirty="0">
                <a:solidFill>
                  <a:schemeClr val="tx1">
                    <a:lumMod val="95000"/>
                    <a:lumOff val="5000"/>
                  </a:schemeClr>
                </a:solidFill>
              </a:rPr>
              <a:t> </a:t>
            </a:r>
            <a:r>
              <a:rPr lang="en-US" sz="2400" dirty="0" err="1">
                <a:solidFill>
                  <a:schemeClr val="tx1">
                    <a:lumMod val="95000"/>
                    <a:lumOff val="5000"/>
                  </a:schemeClr>
                </a:solidFill>
              </a:rPr>
              <a:t>các</a:t>
            </a:r>
            <a:r>
              <a:rPr lang="en-US" sz="2400" dirty="0">
                <a:solidFill>
                  <a:schemeClr val="tx1">
                    <a:lumMod val="95000"/>
                    <a:lumOff val="5000"/>
                  </a:schemeClr>
                </a:solidFill>
              </a:rPr>
              <a:t> </a:t>
            </a:r>
            <a:r>
              <a:rPr lang="en-US" sz="2400" dirty="0" err="1">
                <a:solidFill>
                  <a:schemeClr val="tx1">
                    <a:lumMod val="95000"/>
                    <a:lumOff val="5000"/>
                  </a:schemeClr>
                </a:solidFill>
              </a:rPr>
              <a:t>mảng</a:t>
            </a:r>
            <a:r>
              <a:rPr lang="en-US" sz="2400" dirty="0">
                <a:solidFill>
                  <a:schemeClr val="tx1">
                    <a:lumMod val="95000"/>
                    <a:lumOff val="5000"/>
                  </a:schemeClr>
                </a:solidFill>
              </a:rPr>
              <a:t> </a:t>
            </a:r>
            <a:r>
              <a:rPr lang="en-US" sz="2400" dirty="0" err="1">
                <a:solidFill>
                  <a:schemeClr val="tx1">
                    <a:lumMod val="95000"/>
                    <a:lumOff val="5000"/>
                  </a:schemeClr>
                </a:solidFill>
              </a:rPr>
              <a:t>kiến</a:t>
            </a:r>
            <a:r>
              <a:rPr lang="en-US" sz="2400" dirty="0">
                <a:solidFill>
                  <a:schemeClr val="tx1">
                    <a:lumMod val="95000"/>
                    <a:lumOff val="5000"/>
                  </a:schemeClr>
                </a:solidFill>
              </a:rPr>
              <a:t> </a:t>
            </a:r>
            <a:r>
              <a:rPr lang="en-US" sz="2400" dirty="0" err="1">
                <a:solidFill>
                  <a:schemeClr val="tx1">
                    <a:lumMod val="95000"/>
                    <a:lumOff val="5000"/>
                  </a:schemeClr>
                </a:solidFill>
              </a:rPr>
              <a:t>tạo</a:t>
            </a:r>
            <a:r>
              <a:rPr lang="en-US" sz="2400" dirty="0">
                <a:solidFill>
                  <a:schemeClr val="tx1">
                    <a:lumMod val="95000"/>
                    <a:lumOff val="5000"/>
                  </a:schemeClr>
                </a:solidFill>
              </a:rPr>
              <a:t> </a:t>
            </a:r>
            <a:r>
              <a:rPr lang="en-US" sz="2400" dirty="0" err="1">
                <a:solidFill>
                  <a:schemeClr val="tx1">
                    <a:lumMod val="95000"/>
                    <a:lumOff val="5000"/>
                  </a:schemeClr>
                </a:solidFill>
              </a:rPr>
              <a:t>lớn</a:t>
            </a:r>
            <a:r>
              <a:rPr lang="en-US" sz="2400" dirty="0">
                <a:solidFill>
                  <a:schemeClr val="tx1">
                    <a:lumMod val="95000"/>
                    <a:lumOff val="5000"/>
                  </a:schemeClr>
                </a:solidFill>
              </a:rPr>
              <a:t>, </a:t>
            </a:r>
            <a:r>
              <a:rPr lang="en-US" sz="2400" dirty="0" err="1">
                <a:solidFill>
                  <a:schemeClr val="tx1">
                    <a:lumMod val="95000"/>
                    <a:lumOff val="5000"/>
                  </a:schemeClr>
                </a:solidFill>
              </a:rPr>
              <a:t>đới</a:t>
            </a:r>
            <a:r>
              <a:rPr lang="en-US" sz="2400" dirty="0">
                <a:solidFill>
                  <a:schemeClr val="tx1">
                    <a:lumMod val="95000"/>
                    <a:lumOff val="5000"/>
                  </a:schemeClr>
                </a:solidFill>
              </a:rPr>
              <a:t> </a:t>
            </a:r>
            <a:r>
              <a:rPr lang="en-US" sz="2400" dirty="0" err="1">
                <a:solidFill>
                  <a:schemeClr val="tx1">
                    <a:lumMod val="95000"/>
                    <a:lumOff val="5000"/>
                  </a:schemeClr>
                </a:solidFill>
              </a:rPr>
              <a:t>tiếp</a:t>
            </a:r>
            <a:r>
              <a:rPr lang="en-US" sz="2400" dirty="0">
                <a:solidFill>
                  <a:schemeClr val="tx1">
                    <a:lumMod val="95000"/>
                    <a:lumOff val="5000"/>
                  </a:schemeClr>
                </a:solidFill>
              </a:rPr>
              <a:t> </a:t>
            </a:r>
            <a:r>
              <a:rPr lang="en-US" sz="2400" dirty="0" err="1">
                <a:solidFill>
                  <a:schemeClr val="tx1">
                    <a:lumMod val="95000"/>
                    <a:lumOff val="5000"/>
                  </a:schemeClr>
                </a:solidFill>
              </a:rPr>
              <a:t>giáp</a:t>
            </a:r>
            <a:r>
              <a:rPr lang="en-US" sz="2400" dirty="0">
                <a:solidFill>
                  <a:schemeClr val="tx1">
                    <a:lumMod val="95000"/>
                    <a:lumOff val="5000"/>
                  </a:schemeClr>
                </a:solidFill>
              </a:rPr>
              <a:t> </a:t>
            </a:r>
            <a:r>
              <a:rPr lang="en-US" sz="2400" dirty="0" err="1">
                <a:solidFill>
                  <a:schemeClr val="tx1">
                    <a:lumMod val="95000"/>
                    <a:lumOff val="5000"/>
                  </a:schemeClr>
                </a:solidFill>
              </a:rPr>
              <a:t>của</a:t>
            </a:r>
            <a:r>
              <a:rPr lang="en-US" sz="2400" dirty="0">
                <a:solidFill>
                  <a:schemeClr val="tx1">
                    <a:lumMod val="95000"/>
                    <a:lumOff val="5000"/>
                  </a:schemeClr>
                </a:solidFill>
              </a:rPr>
              <a:t> 2 </a:t>
            </a:r>
            <a:r>
              <a:rPr lang="en-US" sz="2400" dirty="0" err="1">
                <a:solidFill>
                  <a:schemeClr val="tx1">
                    <a:lumMod val="95000"/>
                    <a:lumOff val="5000"/>
                  </a:schemeClr>
                </a:solidFill>
              </a:rPr>
              <a:t>mảng</a:t>
            </a:r>
            <a:r>
              <a:rPr lang="en-US" sz="2400" dirty="0">
                <a:solidFill>
                  <a:schemeClr val="tx1">
                    <a:lumMod val="95000"/>
                    <a:lumOff val="5000"/>
                  </a:schemeClr>
                </a:solidFill>
              </a:rPr>
              <a:t> </a:t>
            </a:r>
            <a:r>
              <a:rPr lang="en-US" sz="2400" dirty="0" err="1">
                <a:solidFill>
                  <a:schemeClr val="tx1">
                    <a:lumMod val="95000"/>
                    <a:lumOff val="5000"/>
                  </a:schemeClr>
                </a:solidFill>
              </a:rPr>
              <a:t>xô</a:t>
            </a:r>
            <a:r>
              <a:rPr lang="en-US" sz="2400" dirty="0">
                <a:solidFill>
                  <a:schemeClr val="tx1">
                    <a:lumMod val="95000"/>
                    <a:lumOff val="5000"/>
                  </a:schemeClr>
                </a:solidFill>
              </a:rPr>
              <a:t> </a:t>
            </a:r>
            <a:r>
              <a:rPr lang="en-US" sz="2400" dirty="0" err="1">
                <a:solidFill>
                  <a:schemeClr val="tx1">
                    <a:lumMod val="95000"/>
                    <a:lumOff val="5000"/>
                  </a:schemeClr>
                </a:solidFill>
              </a:rPr>
              <a:t>vào</a:t>
            </a:r>
            <a:r>
              <a:rPr lang="en-US" sz="2400" dirty="0">
                <a:solidFill>
                  <a:schemeClr val="tx1">
                    <a:lumMod val="95000"/>
                    <a:lumOff val="5000"/>
                  </a:schemeClr>
                </a:solidFill>
              </a:rPr>
              <a:t> </a:t>
            </a:r>
            <a:r>
              <a:rPr lang="en-US" sz="2400" dirty="0" err="1">
                <a:solidFill>
                  <a:schemeClr val="tx1">
                    <a:lumMod val="95000"/>
                    <a:lumOff val="5000"/>
                  </a:schemeClr>
                </a:solidFill>
              </a:rPr>
              <a:t>nhau</a:t>
            </a:r>
            <a:r>
              <a:rPr lang="en-US" sz="2400" dirty="0">
                <a:solidFill>
                  <a:schemeClr val="tx1">
                    <a:lumMod val="95000"/>
                    <a:lumOff val="5000"/>
                  </a:schemeClr>
                </a:solidFill>
              </a:rPr>
              <a:t>.</a:t>
            </a:r>
          </a:p>
          <a:p>
            <a:pPr marL="342900" indent="-342900">
              <a:buFont typeface="Wingdings" panose="05000000000000000000" pitchFamily="2" charset="2"/>
              <a:buChar char="Ø"/>
            </a:pPr>
            <a:r>
              <a:rPr lang="en-US" sz="2400" dirty="0" err="1">
                <a:solidFill>
                  <a:schemeClr val="tx1">
                    <a:lumMod val="95000"/>
                    <a:lumOff val="5000"/>
                  </a:schemeClr>
                </a:solidFill>
              </a:rPr>
              <a:t>Trình</a:t>
            </a:r>
            <a:r>
              <a:rPr lang="en-US" sz="2400" dirty="0">
                <a:solidFill>
                  <a:schemeClr val="tx1">
                    <a:lumMod val="95000"/>
                    <a:lumOff val="5000"/>
                  </a:schemeClr>
                </a:solidFill>
              </a:rPr>
              <a:t> </a:t>
            </a:r>
            <a:r>
              <a:rPr lang="en-US" sz="2400" dirty="0" err="1">
                <a:solidFill>
                  <a:schemeClr val="tx1">
                    <a:lumMod val="95000"/>
                    <a:lumOff val="5000"/>
                  </a:schemeClr>
                </a:solidFill>
              </a:rPr>
              <a:t>bày</a:t>
            </a:r>
            <a:r>
              <a:rPr lang="en-US" sz="2400" dirty="0">
                <a:solidFill>
                  <a:schemeClr val="tx1">
                    <a:lumMod val="95000"/>
                    <a:lumOff val="5000"/>
                  </a:schemeClr>
                </a:solidFill>
              </a:rPr>
              <a:t> </a:t>
            </a:r>
            <a:r>
              <a:rPr lang="en-US" sz="2400" dirty="0" err="1">
                <a:solidFill>
                  <a:schemeClr val="tx1">
                    <a:lumMod val="95000"/>
                    <a:lumOff val="5000"/>
                  </a:schemeClr>
                </a:solidFill>
              </a:rPr>
              <a:t>được</a:t>
            </a:r>
            <a:r>
              <a:rPr lang="en-US" sz="2400" dirty="0">
                <a:solidFill>
                  <a:schemeClr val="tx1">
                    <a:lumMod val="95000"/>
                    <a:lumOff val="5000"/>
                  </a:schemeClr>
                </a:solidFill>
              </a:rPr>
              <a:t> </a:t>
            </a:r>
            <a:r>
              <a:rPr lang="en-US" sz="2400" dirty="0" err="1">
                <a:solidFill>
                  <a:schemeClr val="tx1">
                    <a:lumMod val="95000"/>
                    <a:lumOff val="5000"/>
                  </a:schemeClr>
                </a:solidFill>
              </a:rPr>
              <a:t>hiện</a:t>
            </a:r>
            <a:r>
              <a:rPr lang="en-US" sz="2400" dirty="0">
                <a:solidFill>
                  <a:schemeClr val="tx1">
                    <a:lumMod val="95000"/>
                    <a:lumOff val="5000"/>
                  </a:schemeClr>
                </a:solidFill>
              </a:rPr>
              <a:t> </a:t>
            </a:r>
            <a:r>
              <a:rPr lang="en-US" sz="2400" dirty="0" err="1">
                <a:solidFill>
                  <a:schemeClr val="tx1">
                    <a:lumMod val="95000"/>
                    <a:lumOff val="5000"/>
                  </a:schemeClr>
                </a:solidFill>
              </a:rPr>
              <a:t>tượng</a:t>
            </a:r>
            <a:r>
              <a:rPr lang="en-US" sz="2400" dirty="0">
                <a:solidFill>
                  <a:schemeClr val="tx1">
                    <a:lumMod val="95000"/>
                    <a:lumOff val="5000"/>
                  </a:schemeClr>
                </a:solidFill>
              </a:rPr>
              <a:t> </a:t>
            </a:r>
            <a:r>
              <a:rPr lang="en-US" sz="2400" dirty="0" err="1">
                <a:solidFill>
                  <a:schemeClr val="tx1">
                    <a:lumMod val="95000"/>
                    <a:lumOff val="5000"/>
                  </a:schemeClr>
                </a:solidFill>
              </a:rPr>
              <a:t>động</a:t>
            </a:r>
            <a:r>
              <a:rPr lang="en-US" sz="2400" dirty="0">
                <a:solidFill>
                  <a:schemeClr val="tx1">
                    <a:lumMod val="95000"/>
                    <a:lumOff val="5000"/>
                  </a:schemeClr>
                </a:solidFill>
              </a:rPr>
              <a:t> </a:t>
            </a:r>
            <a:r>
              <a:rPr lang="en-US" sz="2400" dirty="0" err="1">
                <a:solidFill>
                  <a:schemeClr val="tx1">
                    <a:lumMod val="95000"/>
                    <a:lumOff val="5000"/>
                  </a:schemeClr>
                </a:solidFill>
              </a:rPr>
              <a:t>đật</a:t>
            </a:r>
            <a:r>
              <a:rPr lang="en-US" sz="2400" dirty="0">
                <a:solidFill>
                  <a:schemeClr val="tx1">
                    <a:lumMod val="95000"/>
                    <a:lumOff val="5000"/>
                  </a:schemeClr>
                </a:solidFill>
              </a:rPr>
              <a:t>, </a:t>
            </a:r>
            <a:r>
              <a:rPr lang="en-US" sz="2400" dirty="0" err="1">
                <a:solidFill>
                  <a:schemeClr val="tx1">
                    <a:lumMod val="95000"/>
                    <a:lumOff val="5000"/>
                  </a:schemeClr>
                </a:solidFill>
              </a:rPr>
              <a:t>núi</a:t>
            </a:r>
            <a:r>
              <a:rPr lang="en-US" sz="2400" dirty="0">
                <a:solidFill>
                  <a:schemeClr val="tx1">
                    <a:lumMod val="95000"/>
                    <a:lumOff val="5000"/>
                  </a:schemeClr>
                </a:solidFill>
              </a:rPr>
              <a:t> </a:t>
            </a:r>
            <a:r>
              <a:rPr lang="en-US" sz="2400" dirty="0" err="1">
                <a:solidFill>
                  <a:schemeClr val="tx1">
                    <a:lumMod val="95000"/>
                    <a:lumOff val="5000"/>
                  </a:schemeClr>
                </a:solidFill>
              </a:rPr>
              <a:t>lửa</a:t>
            </a:r>
            <a:r>
              <a:rPr lang="en-US" sz="2400" dirty="0">
                <a:solidFill>
                  <a:schemeClr val="tx1">
                    <a:lumMod val="95000"/>
                    <a:lumOff val="5000"/>
                  </a:schemeClr>
                </a:solidFill>
              </a:rPr>
              <a:t> </a:t>
            </a:r>
            <a:r>
              <a:rPr lang="en-US" sz="2400" dirty="0" err="1">
                <a:solidFill>
                  <a:schemeClr val="tx1">
                    <a:lumMod val="95000"/>
                    <a:lumOff val="5000"/>
                  </a:schemeClr>
                </a:solidFill>
              </a:rPr>
              <a:t>và</a:t>
            </a:r>
            <a:r>
              <a:rPr lang="en-US" sz="2400" dirty="0">
                <a:solidFill>
                  <a:schemeClr val="tx1">
                    <a:lumMod val="95000"/>
                    <a:lumOff val="5000"/>
                  </a:schemeClr>
                </a:solidFill>
              </a:rPr>
              <a:t> </a:t>
            </a:r>
            <a:r>
              <a:rPr lang="en-US" sz="2400" dirty="0" err="1">
                <a:solidFill>
                  <a:schemeClr val="tx1">
                    <a:lumMod val="95000"/>
                    <a:lumOff val="5000"/>
                  </a:schemeClr>
                </a:solidFill>
              </a:rPr>
              <a:t>nêu</a:t>
            </a:r>
            <a:r>
              <a:rPr lang="en-US" sz="2400" dirty="0">
                <a:solidFill>
                  <a:schemeClr val="tx1">
                    <a:lumMod val="95000"/>
                    <a:lumOff val="5000"/>
                  </a:schemeClr>
                </a:solidFill>
              </a:rPr>
              <a:t> </a:t>
            </a:r>
            <a:r>
              <a:rPr lang="en-US" sz="2400" dirty="0" err="1">
                <a:solidFill>
                  <a:schemeClr val="tx1">
                    <a:lumMod val="95000"/>
                    <a:lumOff val="5000"/>
                  </a:schemeClr>
                </a:solidFill>
              </a:rPr>
              <a:t>được</a:t>
            </a:r>
            <a:r>
              <a:rPr lang="en-US" sz="2400" dirty="0">
                <a:solidFill>
                  <a:schemeClr val="tx1">
                    <a:lumMod val="95000"/>
                    <a:lumOff val="5000"/>
                  </a:schemeClr>
                </a:solidFill>
              </a:rPr>
              <a:t> </a:t>
            </a:r>
            <a:r>
              <a:rPr lang="en-US" sz="2400" dirty="0" err="1">
                <a:solidFill>
                  <a:schemeClr val="tx1">
                    <a:lumMod val="95000"/>
                    <a:lumOff val="5000"/>
                  </a:schemeClr>
                </a:solidFill>
              </a:rPr>
              <a:t>nguyên</a:t>
            </a:r>
            <a:r>
              <a:rPr lang="en-US" sz="2400" dirty="0">
                <a:solidFill>
                  <a:schemeClr val="tx1">
                    <a:lumMod val="95000"/>
                    <a:lumOff val="5000"/>
                  </a:schemeClr>
                </a:solidFill>
              </a:rPr>
              <a:t> </a:t>
            </a:r>
            <a:r>
              <a:rPr lang="en-US" sz="2400" dirty="0" err="1">
                <a:solidFill>
                  <a:schemeClr val="tx1">
                    <a:lumMod val="95000"/>
                    <a:lumOff val="5000"/>
                  </a:schemeClr>
                </a:solidFill>
              </a:rPr>
              <a:t>nhân</a:t>
            </a:r>
            <a:r>
              <a:rPr lang="en-US" sz="2400" dirty="0">
                <a:solidFill>
                  <a:schemeClr val="tx1">
                    <a:lumMod val="95000"/>
                    <a:lumOff val="5000"/>
                  </a:schemeClr>
                </a:solidFill>
              </a:rPr>
              <a:t>.</a:t>
            </a:r>
          </a:p>
          <a:p>
            <a:pPr marL="342900" indent="-342900">
              <a:buFont typeface="Wingdings" panose="05000000000000000000" pitchFamily="2" charset="2"/>
              <a:buChar char="Ø"/>
            </a:pPr>
            <a:r>
              <a:rPr lang="en-US" sz="2400" dirty="0" err="1">
                <a:solidFill>
                  <a:schemeClr val="tx1">
                    <a:lumMod val="95000"/>
                    <a:lumOff val="5000"/>
                  </a:schemeClr>
                </a:solidFill>
              </a:rPr>
              <a:t>Biết</a:t>
            </a:r>
            <a:r>
              <a:rPr lang="en-US" sz="2400" dirty="0">
                <a:solidFill>
                  <a:schemeClr val="tx1">
                    <a:lumMod val="95000"/>
                    <a:lumOff val="5000"/>
                  </a:schemeClr>
                </a:solidFill>
              </a:rPr>
              <a:t> </a:t>
            </a:r>
            <a:r>
              <a:rPr lang="en-US" sz="2400" dirty="0" err="1">
                <a:solidFill>
                  <a:schemeClr val="tx1">
                    <a:lumMod val="95000"/>
                    <a:lumOff val="5000"/>
                  </a:schemeClr>
                </a:solidFill>
              </a:rPr>
              <a:t>tìm</a:t>
            </a:r>
            <a:r>
              <a:rPr lang="en-US" sz="2400" dirty="0">
                <a:solidFill>
                  <a:schemeClr val="tx1">
                    <a:lumMod val="95000"/>
                    <a:lumOff val="5000"/>
                  </a:schemeClr>
                </a:solidFill>
              </a:rPr>
              <a:t> </a:t>
            </a:r>
            <a:r>
              <a:rPr lang="en-US" sz="2400" dirty="0" err="1">
                <a:solidFill>
                  <a:schemeClr val="tx1">
                    <a:lumMod val="95000"/>
                    <a:lumOff val="5000"/>
                  </a:schemeClr>
                </a:solidFill>
              </a:rPr>
              <a:t>kiếm</a:t>
            </a:r>
            <a:r>
              <a:rPr lang="en-US" sz="2400" dirty="0">
                <a:solidFill>
                  <a:schemeClr val="tx1">
                    <a:lumMod val="95000"/>
                    <a:lumOff val="5000"/>
                  </a:schemeClr>
                </a:solidFill>
              </a:rPr>
              <a:t> </a:t>
            </a:r>
            <a:r>
              <a:rPr lang="en-US" sz="2400" dirty="0" err="1">
                <a:solidFill>
                  <a:schemeClr val="tx1">
                    <a:lumMod val="95000"/>
                    <a:lumOff val="5000"/>
                  </a:schemeClr>
                </a:solidFill>
              </a:rPr>
              <a:t>thông</a:t>
            </a:r>
            <a:r>
              <a:rPr lang="en-US" sz="2400" dirty="0">
                <a:solidFill>
                  <a:schemeClr val="tx1">
                    <a:lumMod val="95000"/>
                    <a:lumOff val="5000"/>
                  </a:schemeClr>
                </a:solidFill>
              </a:rPr>
              <a:t> tin </a:t>
            </a:r>
            <a:r>
              <a:rPr lang="en-US" sz="2400" dirty="0" err="1">
                <a:solidFill>
                  <a:schemeClr val="tx1">
                    <a:lumMod val="95000"/>
                    <a:lumOff val="5000"/>
                  </a:schemeClr>
                </a:solidFill>
              </a:rPr>
              <a:t>về</a:t>
            </a:r>
            <a:r>
              <a:rPr lang="en-US" sz="2400" dirty="0">
                <a:solidFill>
                  <a:schemeClr val="tx1">
                    <a:lumMod val="95000"/>
                    <a:lumOff val="5000"/>
                  </a:schemeClr>
                </a:solidFill>
              </a:rPr>
              <a:t> </a:t>
            </a:r>
            <a:r>
              <a:rPr lang="en-US" sz="2400" dirty="0" err="1">
                <a:solidFill>
                  <a:schemeClr val="tx1">
                    <a:lumMod val="95000"/>
                    <a:lumOff val="5000"/>
                  </a:schemeClr>
                </a:solidFill>
              </a:rPr>
              <a:t>các</a:t>
            </a:r>
            <a:r>
              <a:rPr lang="en-US" sz="2400" dirty="0">
                <a:solidFill>
                  <a:schemeClr val="tx1">
                    <a:lumMod val="95000"/>
                    <a:lumOff val="5000"/>
                  </a:schemeClr>
                </a:solidFill>
              </a:rPr>
              <a:t> </a:t>
            </a:r>
            <a:r>
              <a:rPr lang="en-US" sz="2400" dirty="0" err="1">
                <a:solidFill>
                  <a:schemeClr val="tx1">
                    <a:lumMod val="95000"/>
                    <a:lumOff val="5000"/>
                  </a:schemeClr>
                </a:solidFill>
              </a:rPr>
              <a:t>thảm</a:t>
            </a:r>
            <a:r>
              <a:rPr lang="en-US" sz="2400" dirty="0">
                <a:solidFill>
                  <a:schemeClr val="tx1">
                    <a:lumMod val="95000"/>
                    <a:lumOff val="5000"/>
                  </a:schemeClr>
                </a:solidFill>
              </a:rPr>
              <a:t> </a:t>
            </a:r>
            <a:r>
              <a:rPr lang="en-US" sz="2400" dirty="0" err="1">
                <a:solidFill>
                  <a:schemeClr val="tx1">
                    <a:lumMod val="95000"/>
                    <a:lumOff val="5000"/>
                  </a:schemeClr>
                </a:solidFill>
              </a:rPr>
              <a:t>họa</a:t>
            </a:r>
            <a:r>
              <a:rPr lang="en-US" sz="2400" dirty="0">
                <a:solidFill>
                  <a:schemeClr val="tx1">
                    <a:lumMod val="95000"/>
                    <a:lumOff val="5000"/>
                  </a:schemeClr>
                </a:solidFill>
              </a:rPr>
              <a:t> </a:t>
            </a:r>
            <a:r>
              <a:rPr lang="en-US" sz="2400" dirty="0" err="1">
                <a:solidFill>
                  <a:schemeClr val="tx1">
                    <a:lumMod val="95000"/>
                    <a:lumOff val="5000"/>
                  </a:schemeClr>
                </a:solidFill>
              </a:rPr>
              <a:t>thiên</a:t>
            </a:r>
            <a:r>
              <a:rPr lang="en-US" sz="2400" dirty="0">
                <a:solidFill>
                  <a:schemeClr val="tx1">
                    <a:lumMod val="95000"/>
                    <a:lumOff val="5000"/>
                  </a:schemeClr>
                </a:solidFill>
              </a:rPr>
              <a:t> </a:t>
            </a:r>
            <a:r>
              <a:rPr lang="en-US" sz="2400" dirty="0" err="1">
                <a:solidFill>
                  <a:schemeClr val="tx1">
                    <a:lumMod val="95000"/>
                    <a:lumOff val="5000"/>
                  </a:schemeClr>
                </a:solidFill>
              </a:rPr>
              <a:t>nhiên</a:t>
            </a:r>
            <a:r>
              <a:rPr lang="en-US" sz="2400" dirty="0">
                <a:solidFill>
                  <a:schemeClr val="tx1">
                    <a:lumMod val="95000"/>
                    <a:lumOff val="5000"/>
                  </a:schemeClr>
                </a:solidFill>
              </a:rPr>
              <a:t> do </a:t>
            </a:r>
            <a:r>
              <a:rPr lang="en-US" sz="2400" dirty="0" err="1">
                <a:solidFill>
                  <a:schemeClr val="tx1">
                    <a:lumMod val="95000"/>
                    <a:lumOff val="5000"/>
                  </a:schemeClr>
                </a:solidFill>
              </a:rPr>
              <a:t>động</a:t>
            </a:r>
            <a:r>
              <a:rPr lang="en-US" sz="2400" dirty="0">
                <a:solidFill>
                  <a:schemeClr val="tx1">
                    <a:lumMod val="95000"/>
                    <a:lumOff val="5000"/>
                  </a:schemeClr>
                </a:solidFill>
              </a:rPr>
              <a:t> </a:t>
            </a:r>
            <a:r>
              <a:rPr lang="en-US" sz="2400" dirty="0" err="1">
                <a:solidFill>
                  <a:schemeClr val="tx1">
                    <a:lumMod val="95000"/>
                    <a:lumOff val="5000"/>
                  </a:schemeClr>
                </a:solidFill>
              </a:rPr>
              <a:t>đất</a:t>
            </a:r>
            <a:r>
              <a:rPr lang="en-US" sz="2400" dirty="0">
                <a:solidFill>
                  <a:schemeClr val="tx1">
                    <a:lumMod val="95000"/>
                    <a:lumOff val="5000"/>
                  </a:schemeClr>
                </a:solidFill>
              </a:rPr>
              <a:t>, </a:t>
            </a:r>
            <a:r>
              <a:rPr lang="en-US" sz="2400" dirty="0" err="1">
                <a:solidFill>
                  <a:schemeClr val="tx1">
                    <a:lumMod val="95000"/>
                    <a:lumOff val="5000"/>
                  </a:schemeClr>
                </a:solidFill>
              </a:rPr>
              <a:t>núi</a:t>
            </a:r>
            <a:r>
              <a:rPr lang="en-US" sz="2400" dirty="0">
                <a:solidFill>
                  <a:schemeClr val="tx1">
                    <a:lumMod val="95000"/>
                    <a:lumOff val="5000"/>
                  </a:schemeClr>
                </a:solidFill>
              </a:rPr>
              <a:t> </a:t>
            </a:r>
            <a:r>
              <a:rPr lang="en-US" sz="2400" dirty="0" err="1">
                <a:solidFill>
                  <a:schemeClr val="tx1">
                    <a:lumMod val="95000"/>
                    <a:lumOff val="5000"/>
                  </a:schemeClr>
                </a:solidFill>
              </a:rPr>
              <a:t>lửa</a:t>
            </a:r>
            <a:r>
              <a:rPr lang="en-US" sz="2400" dirty="0">
                <a:solidFill>
                  <a:schemeClr val="tx1">
                    <a:lumMod val="95000"/>
                    <a:lumOff val="5000"/>
                  </a:schemeClr>
                </a:solidFill>
              </a:rPr>
              <a:t> </a:t>
            </a:r>
            <a:r>
              <a:rPr lang="en-US" sz="2400" dirty="0" err="1">
                <a:solidFill>
                  <a:schemeClr val="tx1">
                    <a:lumMod val="95000"/>
                    <a:lumOff val="5000"/>
                  </a:schemeClr>
                </a:solidFill>
              </a:rPr>
              <a:t>gây</a:t>
            </a:r>
            <a:r>
              <a:rPr lang="en-US" sz="2400" dirty="0">
                <a:solidFill>
                  <a:schemeClr val="tx1">
                    <a:lumMod val="95000"/>
                    <a:lumOff val="5000"/>
                  </a:schemeClr>
                </a:solidFill>
              </a:rPr>
              <a:t> </a:t>
            </a:r>
            <a:r>
              <a:rPr lang="en-US" sz="2400" dirty="0" err="1">
                <a:solidFill>
                  <a:schemeClr val="tx1">
                    <a:lumMod val="95000"/>
                    <a:lumOff val="5000"/>
                  </a:schemeClr>
                </a:solidFill>
              </a:rPr>
              <a:t>ra.</a:t>
            </a:r>
            <a:endParaRPr lang="en-US" sz="2400" dirty="0">
              <a:solidFill>
                <a:schemeClr val="tx1">
                  <a:lumMod val="95000"/>
                  <a:lumOff val="5000"/>
                </a:schemeClr>
              </a:solidFill>
            </a:endParaRPr>
          </a:p>
        </p:txBody>
      </p:sp>
      <p:sp>
        <p:nvSpPr>
          <p:cNvPr id="6" name="Down Arrow 5"/>
          <p:cNvSpPr/>
          <p:nvPr/>
        </p:nvSpPr>
        <p:spPr>
          <a:xfrm>
            <a:off x="5663952" y="1136488"/>
            <a:ext cx="720080" cy="708337"/>
          </a:xfrm>
          <a:prstGeom prst="downArrow">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9212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1"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6"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1000"/>
                                        <p:tgtEl>
                                          <p:spTgt spid="5">
                                            <p:txEl>
                                              <p:pRg st="1" end="1"/>
                                            </p:txEl>
                                          </p:spTgt>
                                        </p:tgtEl>
                                      </p:cBhvr>
                                    </p:animEffect>
                                    <p:anim calcmode="lin" valueType="num">
                                      <p:cBhvr>
                                        <p:cTn id="2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1000"/>
                                        <p:tgtEl>
                                          <p:spTgt spid="5">
                                            <p:txEl>
                                              <p:pRg st="2" end="2"/>
                                            </p:txEl>
                                          </p:spTgt>
                                        </p:tgtEl>
                                      </p:cBhvr>
                                    </p:animEffect>
                                    <p:anim calcmode="lin" valueType="num">
                                      <p:cBhvr>
                                        <p:cTn id="3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fade">
                                      <p:cBhvr>
                                        <p:cTn id="36" dur="1000"/>
                                        <p:tgtEl>
                                          <p:spTgt spid="5">
                                            <p:txEl>
                                              <p:pRg st="3" end="3"/>
                                            </p:txEl>
                                          </p:spTgt>
                                        </p:tgtEl>
                                      </p:cBhvr>
                                    </p:animEffect>
                                    <p:anim calcmode="lin" valueType="num">
                                      <p:cBhvr>
                                        <p:cTn id="3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Effect transition="in" filter="fade">
                                      <p:cBhvr>
                                        <p:cTn id="43" dur="1000"/>
                                        <p:tgtEl>
                                          <p:spTgt spid="5">
                                            <p:txEl>
                                              <p:pRg st="4" end="4"/>
                                            </p:txEl>
                                          </p:spTgt>
                                        </p:tgtEl>
                                      </p:cBhvr>
                                    </p:animEffect>
                                    <p:anim calcmode="lin" valueType="num">
                                      <p:cBhvr>
                                        <p:cTn id="4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15680" y="260648"/>
            <a:ext cx="5976664" cy="1008112"/>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Times New Roman" pitchFamily="18" charset="0"/>
                <a:cs typeface="Times New Roman" pitchFamily="18" charset="0"/>
              </a:rPr>
              <a:t>NỘI DUNG CHÍNH</a:t>
            </a:r>
          </a:p>
        </p:txBody>
      </p:sp>
      <p:sp>
        <p:nvSpPr>
          <p:cNvPr id="4" name="Rectangle 3"/>
          <p:cNvSpPr/>
          <p:nvPr/>
        </p:nvSpPr>
        <p:spPr>
          <a:xfrm>
            <a:off x="335360" y="1556792"/>
            <a:ext cx="9577064" cy="1080120"/>
          </a:xfrm>
          <a:prstGeom prst="rect">
            <a:avLst/>
          </a:prstGeom>
          <a:solidFill>
            <a:schemeClr val="accent5">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latin typeface="Times New Roman" pitchFamily="18" charset="0"/>
                <a:cs typeface="Times New Roman" pitchFamily="18" charset="0"/>
              </a:rPr>
              <a:t>I. </a:t>
            </a:r>
            <a:r>
              <a:rPr lang="en-US" sz="3600" dirty="0" err="1">
                <a:solidFill>
                  <a:schemeClr val="tx1"/>
                </a:solidFill>
                <a:latin typeface="Times New Roman" pitchFamily="18" charset="0"/>
                <a:cs typeface="Times New Roman" pitchFamily="18" charset="0"/>
              </a:rPr>
              <a:t>Cấu</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tạo</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của</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Trái</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Đất</a:t>
            </a:r>
            <a:endParaRPr lang="en-US" sz="3600" dirty="0">
              <a:solidFill>
                <a:schemeClr val="tx1"/>
              </a:solidFill>
              <a:latin typeface="Times New Roman" pitchFamily="18" charset="0"/>
              <a:cs typeface="Times New Roman" pitchFamily="18" charset="0"/>
            </a:endParaRPr>
          </a:p>
        </p:txBody>
      </p:sp>
      <p:sp>
        <p:nvSpPr>
          <p:cNvPr id="10" name="Rectangle 9"/>
          <p:cNvSpPr/>
          <p:nvPr/>
        </p:nvSpPr>
        <p:spPr>
          <a:xfrm>
            <a:off x="335360" y="4149080"/>
            <a:ext cx="9508316" cy="1080120"/>
          </a:xfrm>
          <a:prstGeom prst="rect">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latin typeface="Times New Roman" pitchFamily="18" charset="0"/>
                <a:cs typeface="Times New Roman" pitchFamily="18" charset="0"/>
              </a:rPr>
              <a:t>III. </a:t>
            </a:r>
            <a:r>
              <a:rPr lang="en-US" sz="3600" dirty="0" err="1">
                <a:solidFill>
                  <a:schemeClr val="tx1"/>
                </a:solidFill>
                <a:latin typeface="Times New Roman" pitchFamily="18" charset="0"/>
                <a:cs typeface="Times New Roman" pitchFamily="18" charset="0"/>
              </a:rPr>
              <a:t>Động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đất</a:t>
            </a:r>
            <a:endParaRPr lang="en-US" sz="3600" dirty="0">
              <a:solidFill>
                <a:schemeClr val="tx1"/>
              </a:solidFill>
              <a:latin typeface="Times New Roman" pitchFamily="18" charset="0"/>
              <a:cs typeface="Times New Roman" pitchFamily="18" charset="0"/>
            </a:endParaRPr>
          </a:p>
        </p:txBody>
      </p:sp>
      <p:sp>
        <p:nvSpPr>
          <p:cNvPr id="13" name="Rectangle 12"/>
          <p:cNvSpPr/>
          <p:nvPr/>
        </p:nvSpPr>
        <p:spPr>
          <a:xfrm>
            <a:off x="407368" y="5476473"/>
            <a:ext cx="9433047" cy="1080120"/>
          </a:xfrm>
          <a:prstGeom prst="rect">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latin typeface="Times New Roman" pitchFamily="18" charset="0"/>
                <a:cs typeface="Times New Roman" pitchFamily="18" charset="0"/>
              </a:rPr>
              <a:t>IV. </a:t>
            </a:r>
            <a:r>
              <a:rPr lang="en-US" sz="3600" dirty="0" err="1">
                <a:solidFill>
                  <a:schemeClr val="tx1"/>
                </a:solidFill>
                <a:latin typeface="Times New Roman" pitchFamily="18" charset="0"/>
                <a:cs typeface="Times New Roman" pitchFamily="18" charset="0"/>
              </a:rPr>
              <a:t>Núi</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lửa</a:t>
            </a:r>
            <a:endParaRPr lang="en-US" sz="3600" dirty="0">
              <a:solidFill>
                <a:schemeClr val="tx1"/>
              </a:solidFill>
              <a:latin typeface="Times New Roman" pitchFamily="18" charset="0"/>
              <a:cs typeface="Times New Roman" pitchFamily="18" charset="0"/>
            </a:endParaRPr>
          </a:p>
        </p:txBody>
      </p:sp>
      <p:sp>
        <p:nvSpPr>
          <p:cNvPr id="8" name="Rectangle 7"/>
          <p:cNvSpPr/>
          <p:nvPr/>
        </p:nvSpPr>
        <p:spPr>
          <a:xfrm>
            <a:off x="335360" y="2852936"/>
            <a:ext cx="9547829" cy="1080120"/>
          </a:xfrm>
          <a:prstGeom prst="rec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latin typeface="Times New Roman" pitchFamily="18" charset="0"/>
                <a:cs typeface="Times New Roman" pitchFamily="18" charset="0"/>
              </a:rPr>
              <a:t>II. </a:t>
            </a:r>
            <a:r>
              <a:rPr lang="en-US" sz="3600" dirty="0" err="1">
                <a:solidFill>
                  <a:schemeClr val="tx1"/>
                </a:solidFill>
                <a:latin typeface="Times New Roman" pitchFamily="18" charset="0"/>
                <a:cs typeface="Times New Roman" pitchFamily="18" charset="0"/>
              </a:rPr>
              <a:t>Các</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mảng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kiến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tạo</a:t>
            </a:r>
            <a:endParaRPr lang="en-US" sz="36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951000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3"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ông có mô t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784"/>
            <a:ext cx="10488488" cy="70567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7408" y="3429000"/>
            <a:ext cx="8784976" cy="72008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463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1305</TotalTime>
  <Words>1738</Words>
  <Application>Microsoft Office PowerPoint</Application>
  <PresentationFormat>Widescreen</PresentationFormat>
  <Paragraphs>219</Paragraphs>
  <Slides>59</Slides>
  <Notes>7</Notes>
  <HiddenSlides>0</HiddenSlides>
  <MMClips>3</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59</vt:i4>
      </vt:variant>
    </vt:vector>
  </HeadingPairs>
  <TitlesOfParts>
    <vt:vector size="76" baseType="lpstr">
      <vt:lpstr>宋体</vt:lpstr>
      <vt:lpstr>Arial</vt:lpstr>
      <vt:lpstr>Arial</vt:lpstr>
      <vt:lpstr>Calibri</vt:lpstr>
      <vt:lpstr>Calibri Light</vt:lpstr>
      <vt:lpstr>等线</vt:lpstr>
      <vt:lpstr>Lato Light</vt:lpstr>
      <vt:lpstr>Times New Roman</vt:lpstr>
      <vt:lpstr>Trebuchet MS</vt:lpstr>
      <vt:lpstr>Wingdings</vt:lpstr>
      <vt:lpstr>4_Office Theme</vt:lpstr>
      <vt:lpstr>6_Default Design</vt:lpstr>
      <vt:lpstr>7_Office Theme</vt:lpstr>
      <vt:lpstr>Office Theme</vt:lpstr>
      <vt:lpstr>3_Office Theme</vt:lpstr>
      <vt:lpstr>9_Office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cp:lastModifiedBy>
  <cp:revision>108</cp:revision>
  <dcterms:created xsi:type="dcterms:W3CDTF">2021-08-08T01:26:13Z</dcterms:created>
  <dcterms:modified xsi:type="dcterms:W3CDTF">2025-11-28T03:22:47Z</dcterms:modified>
</cp:coreProperties>
</file>