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303" r:id="rId3"/>
    <p:sldId id="258" r:id="rId4"/>
    <p:sldId id="259" r:id="rId5"/>
    <p:sldId id="265" r:id="rId6"/>
    <p:sldId id="260" r:id="rId7"/>
    <p:sldId id="272" r:id="rId8"/>
    <p:sldId id="261" r:id="rId9"/>
    <p:sldId id="262" r:id="rId10"/>
    <p:sldId id="263" r:id="rId11"/>
    <p:sldId id="264" r:id="rId12"/>
    <p:sldId id="489" r:id="rId13"/>
    <p:sldId id="266" r:id="rId14"/>
    <p:sldId id="273" r:id="rId15"/>
    <p:sldId id="274" r:id="rId16"/>
    <p:sldId id="275" r:id="rId17"/>
    <p:sldId id="276" r:id="rId18"/>
    <p:sldId id="277" r:id="rId19"/>
    <p:sldId id="278" r:id="rId20"/>
    <p:sldId id="279" r:id="rId21"/>
    <p:sldId id="280" r:id="rId22"/>
    <p:sldId id="281" r:id="rId23"/>
    <p:sldId id="282" r:id="rId24"/>
    <p:sldId id="283"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284" r:id="rId40"/>
    <p:sldId id="285" r:id="rId41"/>
    <p:sldId id="302" r:id="rId42"/>
    <p:sldId id="267" r:id="rId43"/>
    <p:sldId id="490" r:id="rId44"/>
    <p:sldId id="491" r:id="rId45"/>
    <p:sldId id="492" r:id="rId46"/>
    <p:sldId id="493" r:id="rId47"/>
    <p:sldId id="494" r:id="rId48"/>
    <p:sldId id="270" r:id="rId49"/>
    <p:sldId id="326" r:id="rId50"/>
    <p:sldId id="325" r:id="rId51"/>
    <p:sldId id="496" r:id="rId52"/>
    <p:sldId id="495" r:id="rId53"/>
    <p:sldId id="497" r:id="rId54"/>
    <p:sldId id="498" r:id="rId55"/>
    <p:sldId id="499" r:id="rId56"/>
    <p:sldId id="323" r:id="rId57"/>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60"/>
  </p:normalViewPr>
  <p:slideViewPr>
    <p:cSldViewPr snapToGrid="0">
      <p:cViewPr varScale="1">
        <p:scale>
          <a:sx n="74" d="100"/>
          <a:sy n="74" d="100"/>
        </p:scale>
        <p:origin x="1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5E8D48-10BF-412C-8ADE-F0BB0414ECCF}" type="doc">
      <dgm:prSet loTypeId="urn:microsoft.com/office/officeart/2005/8/layout/hList6" loCatId="list" qsTypeId="urn:microsoft.com/office/officeart/2005/8/quickstyle/simple1" qsCatId="simple" csTypeId="urn:microsoft.com/office/officeart/2005/8/colors/accent2_3" csCatId="accent2" phldr="1"/>
      <dgm:spPr/>
      <dgm:t>
        <a:bodyPr/>
        <a:lstStyle/>
        <a:p>
          <a:endParaRPr lang="en-US"/>
        </a:p>
      </dgm:t>
    </dgm:pt>
    <dgm:pt modelId="{564E1918-9EDD-468F-9549-B5F7B7988E73}">
      <dgm:prSet phldrT="[Text]" custT="1"/>
      <dgm:spPr/>
      <dgm:t>
        <a:bodyPr/>
        <a:lstStyle/>
        <a:p>
          <a:pPr algn="ctr"/>
          <a:r>
            <a:rPr lang="en-US" sz="3200" dirty="0" err="1">
              <a:latin typeface="Times New Roman" panose="02020603050405020304" pitchFamily="18" charset="0"/>
              <a:cs typeface="Times New Roman" panose="02020603050405020304" pitchFamily="18" charset="0"/>
            </a:rPr>
            <a:t>Khái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niệm</a:t>
          </a:r>
          <a:endParaRPr lang="en-US" sz="32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Tập tính là một chuỗi các phản ứng của cơ thể động vật trả lời kích thích từ môi trường bên trong hoặc bên ngoài cơ thể</a:t>
          </a:r>
          <a:r>
            <a:rPr lang="en-US" sz="2800" dirty="0">
              <a:latin typeface="Times New Roman" panose="02020603050405020304" pitchFamily="18" charset="0"/>
              <a:cs typeface="Times New Roman" panose="02020603050405020304" pitchFamily="18" charset="0"/>
            </a:rPr>
            <a:t>.</a:t>
          </a:r>
        </a:p>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p>
      </dgm:t>
    </dgm:pt>
    <dgm:pt modelId="{5B5F15A2-DBE9-4D06-A6AF-2136D38E9C41}" type="parTrans" cxnId="{BBDD9474-D46B-4B4D-ACC6-034D921DC180}">
      <dgm:prSet/>
      <dgm:spPr/>
      <dgm:t>
        <a:bodyPr/>
        <a:lstStyle/>
        <a:p>
          <a:endParaRPr lang="en-US"/>
        </a:p>
      </dgm:t>
    </dgm:pt>
    <dgm:pt modelId="{8A7D020E-6188-4533-8C3B-EDCCCC9C5AFB}" type="sibTrans" cxnId="{BBDD9474-D46B-4B4D-ACC6-034D921DC180}">
      <dgm:prSet/>
      <dgm:spPr/>
      <dgm:t>
        <a:bodyPr/>
        <a:lstStyle/>
        <a:p>
          <a:endParaRPr lang="en-US"/>
        </a:p>
      </dgm:t>
    </dgm:pt>
    <dgm:pt modelId="{06402982-C32B-4EB0-BA40-2343E6BAC341}">
      <dgm:prSet phldrT="[Text]" custT="1"/>
      <dgm:spPr/>
      <dgm:t>
        <a:bodyPr/>
        <a:lstStyle/>
        <a:p>
          <a:r>
            <a:rPr lang="en-US" sz="3600" dirty="0" err="1">
              <a:latin typeface="Times New Roman" panose="02020603050405020304" pitchFamily="18" charset="0"/>
              <a:cs typeface="Times New Roman" panose="02020603050405020304" pitchFamily="18" charset="0"/>
            </a:rPr>
            <a:t>Phân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gồm</a:t>
          </a:r>
          <a:endParaRPr lang="en-US" sz="3200" dirty="0">
            <a:latin typeface="Times New Roman" panose="02020603050405020304" pitchFamily="18" charset="0"/>
            <a:cs typeface="Times New Roman" panose="02020603050405020304" pitchFamily="18" charset="0"/>
          </a:endParaRPr>
        </a:p>
      </dgm:t>
    </dgm:pt>
    <dgm:pt modelId="{3316CB42-FB59-4C6A-ADAC-D15E0AE670F5}" type="parTrans" cxnId="{AB64F556-5354-4285-90C1-471D06FDAAA6}">
      <dgm:prSet/>
      <dgm:spPr/>
      <dgm:t>
        <a:bodyPr/>
        <a:lstStyle/>
        <a:p>
          <a:endParaRPr lang="en-US"/>
        </a:p>
      </dgm:t>
    </dgm:pt>
    <dgm:pt modelId="{D7803120-8BF2-4177-AC17-9671A5C8F53E}" type="sibTrans" cxnId="{AB64F556-5354-4285-90C1-471D06FDAAA6}">
      <dgm:prSet/>
      <dgm:spPr/>
      <dgm:t>
        <a:bodyPr/>
        <a:lstStyle/>
        <a:p>
          <a:endParaRPr lang="en-US"/>
        </a:p>
      </dgm:t>
    </dgm:pt>
    <dgm:pt modelId="{3793EA1C-A019-4FF6-A676-14EF5F9C64C4}">
      <dgm:prSet phldrT="[Text]" custT="1"/>
      <dgm:spPr/>
      <dgm:t>
        <a:bodyPr/>
        <a:lstStyle/>
        <a:p>
          <a:r>
            <a:rPr lang="en-US" sz="4000" dirty="0">
              <a:latin typeface="Times New Roman" panose="02020603050405020304" pitchFamily="18" charset="0"/>
              <a:cs typeface="Times New Roman" panose="02020603050405020304" pitchFamily="18" charset="0"/>
            </a:rPr>
            <a:t>Tập tính bẩm sinh</a:t>
          </a:r>
        </a:p>
      </dgm:t>
    </dgm:pt>
    <dgm:pt modelId="{153241B4-E7AA-4220-9F0B-C87B6D835F4F}" type="parTrans" cxnId="{871F1E13-0922-424A-B516-0D3D8BF02B1D}">
      <dgm:prSet/>
      <dgm:spPr/>
      <dgm:t>
        <a:bodyPr/>
        <a:lstStyle/>
        <a:p>
          <a:endParaRPr lang="en-US"/>
        </a:p>
      </dgm:t>
    </dgm:pt>
    <dgm:pt modelId="{F51D1CBE-C83C-4723-AE3D-7ACE6D0D62BB}" type="sibTrans" cxnId="{871F1E13-0922-424A-B516-0D3D8BF02B1D}">
      <dgm:prSet/>
      <dgm:spPr/>
      <dgm:t>
        <a:bodyPr/>
        <a:lstStyle/>
        <a:p>
          <a:endParaRPr lang="en-US"/>
        </a:p>
      </dgm:t>
    </dgm:pt>
    <dgm:pt modelId="{0E1528F2-D036-47E5-AE1B-B7F648B86A25}">
      <dgm:prSet phldrT="[Text]" custT="1"/>
      <dgm:spPr/>
      <dgm:t>
        <a:bodyPr/>
        <a:lstStyle/>
        <a:p>
          <a:r>
            <a:rPr lang="en-US" sz="4000" dirty="0">
              <a:latin typeface="Times New Roman" panose="02020603050405020304" pitchFamily="18" charset="0"/>
              <a:cs typeface="Times New Roman" panose="02020603050405020304" pitchFamily="18" charset="0"/>
            </a:rPr>
            <a:t>Tập tính học được</a:t>
          </a:r>
        </a:p>
      </dgm:t>
    </dgm:pt>
    <dgm:pt modelId="{007A2D0A-A9B3-4405-9AD3-A7860C31B960}" type="parTrans" cxnId="{2BA79CE2-D027-4F10-BFD7-8919BC7B3ADB}">
      <dgm:prSet/>
      <dgm:spPr/>
      <dgm:t>
        <a:bodyPr/>
        <a:lstStyle/>
        <a:p>
          <a:endParaRPr lang="en-US"/>
        </a:p>
      </dgm:t>
    </dgm:pt>
    <dgm:pt modelId="{46143554-E014-4781-B9E4-B8A9E190EF32}" type="sibTrans" cxnId="{2BA79CE2-D027-4F10-BFD7-8919BC7B3ADB}">
      <dgm:prSet/>
      <dgm:spPr/>
      <dgm:t>
        <a:bodyPr/>
        <a:lstStyle/>
        <a:p>
          <a:endParaRPr lang="en-US"/>
        </a:p>
      </dgm:t>
    </dgm:pt>
    <dgm:pt modelId="{9886E797-7214-4547-BA6D-3000A88C3FBE}">
      <dgm:prSet phldrT="[Text]" custT="1"/>
      <dgm:spPr/>
      <dgm:t>
        <a:bodyPr/>
        <a:lstStyle/>
        <a:p>
          <a:r>
            <a:rPr lang="en-US" sz="3200" dirty="0">
              <a:latin typeface="Times New Roman" panose="02020603050405020304" pitchFamily="18" charset="0"/>
              <a:cs typeface="Times New Roman" panose="02020603050405020304" pitchFamily="18" charset="0"/>
            </a:rPr>
            <a:t>Phân biệt</a:t>
          </a:r>
        </a:p>
      </dgm:t>
    </dgm:pt>
    <dgm:pt modelId="{0EF46AD8-D504-40A6-BA78-595F776DC717}" type="parTrans" cxnId="{780EC831-CC48-48FF-B8E0-3F1FC352D98E}">
      <dgm:prSet/>
      <dgm:spPr/>
      <dgm:t>
        <a:bodyPr/>
        <a:lstStyle/>
        <a:p>
          <a:endParaRPr lang="en-US"/>
        </a:p>
      </dgm:t>
    </dgm:pt>
    <dgm:pt modelId="{4F543655-26DD-431E-B76D-398136DFED00}" type="sibTrans" cxnId="{780EC831-CC48-48FF-B8E0-3F1FC352D98E}">
      <dgm:prSet/>
      <dgm:spPr/>
      <dgm:t>
        <a:bodyPr/>
        <a:lstStyle/>
        <a:p>
          <a:endParaRPr lang="en-US"/>
        </a:p>
      </dgm:t>
    </dgm:pt>
    <dgm:pt modelId="{778C6D36-355B-43BB-B379-662E7AF361FD}">
      <dgm:prSet phldrT="[Text]" custT="1"/>
      <dgm:spPr/>
      <dgm:t>
        <a:bodyPr/>
        <a:lstStyle/>
        <a:p>
          <a:r>
            <a:rPr lang="en-US" sz="2600" dirty="0">
              <a:latin typeface="Times New Roman" panose="02020603050405020304" pitchFamily="18" charset="0"/>
              <a:cs typeface="Times New Roman" panose="02020603050405020304" pitchFamily="18" charset="0"/>
            </a:rPr>
            <a:t>Tập </a:t>
          </a:r>
          <a:r>
            <a:rPr lang="en-US" sz="2600" dirty="0" err="1">
              <a:latin typeface="Times New Roman" panose="02020603050405020304" pitchFamily="18" charset="0"/>
              <a:cs typeface="Times New Roman" panose="02020603050405020304" pitchFamily="18" charset="0"/>
            </a:rPr>
            <a:t>tính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bẩm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sinh</a:t>
          </a:r>
          <a:r>
            <a:rPr lang="en-US" sz="2600" dirty="0">
              <a:latin typeface="Times New Roman" panose="02020603050405020304" pitchFamily="18" charset="0"/>
              <a:cs typeface="Times New Roman" panose="02020603050405020304" pitchFamily="18" charset="0"/>
            </a:rPr>
            <a:t> ra đã có, được di truyền từ bố mẹ, đặc trưng cho loài.</a:t>
          </a:r>
        </a:p>
      </dgm:t>
    </dgm:pt>
    <dgm:pt modelId="{76F08397-A744-4105-8E4B-37CBDC020157}" type="parTrans" cxnId="{BE8AB1A4-4D08-4C48-A053-6D4C2AB52B5C}">
      <dgm:prSet/>
      <dgm:spPr/>
      <dgm:t>
        <a:bodyPr/>
        <a:lstStyle/>
        <a:p>
          <a:endParaRPr lang="en-US"/>
        </a:p>
      </dgm:t>
    </dgm:pt>
    <dgm:pt modelId="{7C25E0CC-8958-4E06-8F87-B7BD6D09C2D3}" type="sibTrans" cxnId="{BE8AB1A4-4D08-4C48-A053-6D4C2AB52B5C}">
      <dgm:prSet/>
      <dgm:spPr/>
      <dgm:t>
        <a:bodyPr/>
        <a:lstStyle/>
        <a:p>
          <a:endParaRPr lang="en-US"/>
        </a:p>
      </dgm:t>
    </dgm:pt>
    <dgm:pt modelId="{091C6A12-FFA5-417C-9EEA-E99E449D938C}">
      <dgm:prSet phldrT="[Text]" custT="1"/>
      <dgm:spPr/>
      <dgm:t>
        <a:bodyPr/>
        <a:lstStyle/>
        <a:p>
          <a:r>
            <a:rPr lang="en-US" sz="2600" dirty="0">
              <a:latin typeface="Times New Roman" panose="02020603050405020304" pitchFamily="18" charset="0"/>
              <a:cs typeface="Times New Roman" panose="02020603050405020304" pitchFamily="18" charset="0"/>
            </a:rPr>
            <a:t>Tập </a:t>
          </a:r>
          <a:r>
            <a:rPr lang="en-US" sz="2600" dirty="0" err="1">
              <a:latin typeface="Times New Roman" panose="02020603050405020304" pitchFamily="18" charset="0"/>
              <a:cs typeface="Times New Roman" panose="02020603050405020304" pitchFamily="18" charset="0"/>
            </a:rPr>
            <a:t>tính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hình</a:t>
          </a:r>
          <a:r>
            <a:rPr lang="en-US" sz="2600" dirty="0">
              <a:latin typeface="Times New Roman" panose="02020603050405020304" pitchFamily="18" charset="0"/>
              <a:cs typeface="Times New Roman" panose="02020603050405020304" pitchFamily="18" charset="0"/>
            </a:rPr>
            <a:t> thành trong quá trình sống thông qua học tập và rút </a:t>
          </a:r>
          <a:r>
            <a:rPr lang="en-US" sz="2600" dirty="0" err="1">
              <a:latin typeface="Times New Roman" panose="02020603050405020304" pitchFamily="18" charset="0"/>
              <a:cs typeface="Times New Roman" panose="02020603050405020304" pitchFamily="18" charset="0"/>
            </a:rPr>
            <a:t>kinh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nghiệm</a:t>
          </a:r>
          <a:r>
            <a:rPr lang="en-US" sz="2600" dirty="0">
              <a:latin typeface="Times New Roman" panose="02020603050405020304" pitchFamily="18" charset="0"/>
              <a:cs typeface="Times New Roman" panose="02020603050405020304" pitchFamily="18" charset="0"/>
            </a:rPr>
            <a:t>.</a:t>
          </a:r>
        </a:p>
      </dgm:t>
    </dgm:pt>
    <dgm:pt modelId="{136B6AD5-3AA4-4E2F-B8C4-CE5CFAAD6CCE}" type="parTrans" cxnId="{5090E60E-1280-4702-905B-6540391BB9F9}">
      <dgm:prSet/>
      <dgm:spPr/>
      <dgm:t>
        <a:bodyPr/>
        <a:lstStyle/>
        <a:p>
          <a:endParaRPr lang="en-US"/>
        </a:p>
      </dgm:t>
    </dgm:pt>
    <dgm:pt modelId="{3B530019-4496-40DB-88AC-93D5EEC04039}" type="sibTrans" cxnId="{5090E60E-1280-4702-905B-6540391BB9F9}">
      <dgm:prSet/>
      <dgm:spPr/>
      <dgm:t>
        <a:bodyPr/>
        <a:lstStyle/>
        <a:p>
          <a:endParaRPr lang="en-US"/>
        </a:p>
      </dgm:t>
    </dgm:pt>
    <dgm:pt modelId="{1CB3C9A5-C710-4E16-9D09-B8FC865A76E3}" type="pres">
      <dgm:prSet presAssocID="{5F5E8D48-10BF-412C-8ADE-F0BB0414ECCF}" presName="Name0" presStyleCnt="0">
        <dgm:presLayoutVars>
          <dgm:dir/>
          <dgm:resizeHandles val="exact"/>
        </dgm:presLayoutVars>
      </dgm:prSet>
      <dgm:spPr/>
    </dgm:pt>
    <dgm:pt modelId="{65E8BD71-16E5-4936-B968-655238156D01}" type="pres">
      <dgm:prSet presAssocID="{564E1918-9EDD-468F-9549-B5F7B7988E73}" presName="node" presStyleLbl="node1" presStyleIdx="0" presStyleCnt="3" custLinFactNeighborX="-6311">
        <dgm:presLayoutVars>
          <dgm:bulletEnabled val="1"/>
        </dgm:presLayoutVars>
      </dgm:prSet>
      <dgm:spPr/>
    </dgm:pt>
    <dgm:pt modelId="{EE2D1383-8E8C-4779-950F-EF5DF9A6381E}" type="pres">
      <dgm:prSet presAssocID="{8A7D020E-6188-4533-8C3B-EDCCCC9C5AFB}" presName="sibTrans" presStyleCnt="0"/>
      <dgm:spPr/>
    </dgm:pt>
    <dgm:pt modelId="{8FFFF94C-4ECC-4B05-AE54-1F95D8B31B98}" type="pres">
      <dgm:prSet presAssocID="{06402982-C32B-4EB0-BA40-2343E6BAC341}" presName="node" presStyleLbl="node1" presStyleIdx="1" presStyleCnt="3">
        <dgm:presLayoutVars>
          <dgm:bulletEnabled val="1"/>
        </dgm:presLayoutVars>
      </dgm:prSet>
      <dgm:spPr/>
    </dgm:pt>
    <dgm:pt modelId="{9E93B404-D946-428C-A900-E438AD424BA5}" type="pres">
      <dgm:prSet presAssocID="{D7803120-8BF2-4177-AC17-9671A5C8F53E}" presName="sibTrans" presStyleCnt="0"/>
      <dgm:spPr/>
    </dgm:pt>
    <dgm:pt modelId="{6B74C8DC-6BB9-4C12-AE4B-69E98E0CFC15}" type="pres">
      <dgm:prSet presAssocID="{9886E797-7214-4547-BA6D-3000A88C3FBE}" presName="node" presStyleLbl="node1" presStyleIdx="2" presStyleCnt="3" custLinFactNeighborX="6311">
        <dgm:presLayoutVars>
          <dgm:bulletEnabled val="1"/>
        </dgm:presLayoutVars>
      </dgm:prSet>
      <dgm:spPr/>
    </dgm:pt>
  </dgm:ptLst>
  <dgm:cxnLst>
    <dgm:cxn modelId="{5090E60E-1280-4702-905B-6540391BB9F9}" srcId="{9886E797-7214-4547-BA6D-3000A88C3FBE}" destId="{091C6A12-FFA5-417C-9EEA-E99E449D938C}" srcOrd="1" destOrd="0" parTransId="{136B6AD5-3AA4-4E2F-B8C4-CE5CFAAD6CCE}" sibTransId="{3B530019-4496-40DB-88AC-93D5EEC04039}"/>
    <dgm:cxn modelId="{871F1E13-0922-424A-B516-0D3D8BF02B1D}" srcId="{06402982-C32B-4EB0-BA40-2343E6BAC341}" destId="{3793EA1C-A019-4FF6-A676-14EF5F9C64C4}" srcOrd="0" destOrd="0" parTransId="{153241B4-E7AA-4220-9F0B-C87B6D835F4F}" sibTransId="{F51D1CBE-C83C-4723-AE3D-7ACE6D0D62BB}"/>
    <dgm:cxn modelId="{EF71501C-0ED0-4F4C-98A9-C50034770DC0}" type="presOf" srcId="{9886E797-7214-4547-BA6D-3000A88C3FBE}" destId="{6B74C8DC-6BB9-4C12-AE4B-69E98E0CFC15}" srcOrd="0" destOrd="0" presId="urn:microsoft.com/office/officeart/2005/8/layout/hList6"/>
    <dgm:cxn modelId="{64B5622E-2491-48CB-80F4-8AE964F94B0B}" type="presOf" srcId="{0E1528F2-D036-47E5-AE1B-B7F648B86A25}" destId="{8FFFF94C-4ECC-4B05-AE54-1F95D8B31B98}" srcOrd="0" destOrd="2" presId="urn:microsoft.com/office/officeart/2005/8/layout/hList6"/>
    <dgm:cxn modelId="{780EC831-CC48-48FF-B8E0-3F1FC352D98E}" srcId="{5F5E8D48-10BF-412C-8ADE-F0BB0414ECCF}" destId="{9886E797-7214-4547-BA6D-3000A88C3FBE}" srcOrd="2" destOrd="0" parTransId="{0EF46AD8-D504-40A6-BA78-595F776DC717}" sibTransId="{4F543655-26DD-431E-B76D-398136DFED00}"/>
    <dgm:cxn modelId="{EC6DD839-07C1-4FC9-A75A-47C0F997B830}" type="presOf" srcId="{091C6A12-FFA5-417C-9EEA-E99E449D938C}" destId="{6B74C8DC-6BB9-4C12-AE4B-69E98E0CFC15}" srcOrd="0" destOrd="2" presId="urn:microsoft.com/office/officeart/2005/8/layout/hList6"/>
    <dgm:cxn modelId="{0967E449-F317-4CAC-AF13-ABE40A5AAD2A}" type="presOf" srcId="{5F5E8D48-10BF-412C-8ADE-F0BB0414ECCF}" destId="{1CB3C9A5-C710-4E16-9D09-B8FC865A76E3}" srcOrd="0" destOrd="0" presId="urn:microsoft.com/office/officeart/2005/8/layout/hList6"/>
    <dgm:cxn modelId="{BBDD9474-D46B-4B4D-ACC6-034D921DC180}" srcId="{5F5E8D48-10BF-412C-8ADE-F0BB0414ECCF}" destId="{564E1918-9EDD-468F-9549-B5F7B7988E73}" srcOrd="0" destOrd="0" parTransId="{5B5F15A2-DBE9-4D06-A6AF-2136D38E9C41}" sibTransId="{8A7D020E-6188-4533-8C3B-EDCCCC9C5AFB}"/>
    <dgm:cxn modelId="{AB64F556-5354-4285-90C1-471D06FDAAA6}" srcId="{5F5E8D48-10BF-412C-8ADE-F0BB0414ECCF}" destId="{06402982-C32B-4EB0-BA40-2343E6BAC341}" srcOrd="1" destOrd="0" parTransId="{3316CB42-FB59-4C6A-ADAC-D15E0AE670F5}" sibTransId="{D7803120-8BF2-4177-AC17-9671A5C8F53E}"/>
    <dgm:cxn modelId="{C949FD89-BF75-4AEF-8B78-FFD278877D32}" type="presOf" srcId="{06402982-C32B-4EB0-BA40-2343E6BAC341}" destId="{8FFFF94C-4ECC-4B05-AE54-1F95D8B31B98}" srcOrd="0" destOrd="0" presId="urn:microsoft.com/office/officeart/2005/8/layout/hList6"/>
    <dgm:cxn modelId="{BE8AB1A4-4D08-4C48-A053-6D4C2AB52B5C}" srcId="{9886E797-7214-4547-BA6D-3000A88C3FBE}" destId="{778C6D36-355B-43BB-B379-662E7AF361FD}" srcOrd="0" destOrd="0" parTransId="{76F08397-A744-4105-8E4B-37CBDC020157}" sibTransId="{7C25E0CC-8958-4E06-8F87-B7BD6D09C2D3}"/>
    <dgm:cxn modelId="{1EA8EAB4-4711-45D6-A4D6-22772310520D}" type="presOf" srcId="{3793EA1C-A019-4FF6-A676-14EF5F9C64C4}" destId="{8FFFF94C-4ECC-4B05-AE54-1F95D8B31B98}" srcOrd="0" destOrd="1" presId="urn:microsoft.com/office/officeart/2005/8/layout/hList6"/>
    <dgm:cxn modelId="{DFF6D2CB-4E36-4C9D-9177-AB9A66B86AF3}" type="presOf" srcId="{778C6D36-355B-43BB-B379-662E7AF361FD}" destId="{6B74C8DC-6BB9-4C12-AE4B-69E98E0CFC15}" srcOrd="0" destOrd="1" presId="urn:microsoft.com/office/officeart/2005/8/layout/hList6"/>
    <dgm:cxn modelId="{07171DE2-9449-4D51-A61D-DF2A1D34F42C}" type="presOf" srcId="{564E1918-9EDD-468F-9549-B5F7B7988E73}" destId="{65E8BD71-16E5-4936-B968-655238156D01}" srcOrd="0" destOrd="0" presId="urn:microsoft.com/office/officeart/2005/8/layout/hList6"/>
    <dgm:cxn modelId="{2BA79CE2-D027-4F10-BFD7-8919BC7B3ADB}" srcId="{06402982-C32B-4EB0-BA40-2343E6BAC341}" destId="{0E1528F2-D036-47E5-AE1B-B7F648B86A25}" srcOrd="1" destOrd="0" parTransId="{007A2D0A-A9B3-4405-9AD3-A7860C31B960}" sibTransId="{46143554-E014-4781-B9E4-B8A9E190EF32}"/>
    <dgm:cxn modelId="{88D754A5-C38F-4999-B87F-8129AA4FF432}" type="presParOf" srcId="{1CB3C9A5-C710-4E16-9D09-B8FC865A76E3}" destId="{65E8BD71-16E5-4936-B968-655238156D01}" srcOrd="0" destOrd="0" presId="urn:microsoft.com/office/officeart/2005/8/layout/hList6"/>
    <dgm:cxn modelId="{2363A1C4-11EB-42BC-85E5-99DC542551BD}" type="presParOf" srcId="{1CB3C9A5-C710-4E16-9D09-B8FC865A76E3}" destId="{EE2D1383-8E8C-4779-950F-EF5DF9A6381E}" srcOrd="1" destOrd="0" presId="urn:microsoft.com/office/officeart/2005/8/layout/hList6"/>
    <dgm:cxn modelId="{B21F887D-09A0-41D9-A667-614E759ED68C}" type="presParOf" srcId="{1CB3C9A5-C710-4E16-9D09-B8FC865A76E3}" destId="{8FFFF94C-4ECC-4B05-AE54-1F95D8B31B98}" srcOrd="2" destOrd="0" presId="urn:microsoft.com/office/officeart/2005/8/layout/hList6"/>
    <dgm:cxn modelId="{3C515AB0-D34D-471C-91C5-FB40B5FEAE3C}" type="presParOf" srcId="{1CB3C9A5-C710-4E16-9D09-B8FC865A76E3}" destId="{9E93B404-D946-428C-A900-E438AD424BA5}" srcOrd="3" destOrd="0" presId="urn:microsoft.com/office/officeart/2005/8/layout/hList6"/>
    <dgm:cxn modelId="{E252F34C-FADE-4087-BF6C-FD81BC3C3C1B}" type="presParOf" srcId="{1CB3C9A5-C710-4E16-9D09-B8FC865A76E3}" destId="{6B74C8DC-6BB9-4C12-AE4B-69E98E0CFC15}"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8BD71-16E5-4936-B968-655238156D01}">
      <dsp:nvSpPr>
        <dsp:cNvPr id="0" name=""/>
        <dsp:cNvSpPr/>
      </dsp:nvSpPr>
      <dsp:spPr>
        <a:xfrm rot="16200000">
          <a:off x="-1544927" y="1544927"/>
          <a:ext cx="6276109" cy="3186253"/>
        </a:xfrm>
        <a:prstGeom prst="flowChartManualOperation">
          <a:avLst/>
        </a:prstGeom>
        <a:solidFill>
          <a:schemeClr val="accent2">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niệm</a:t>
          </a:r>
          <a:endParaRPr lang="en-US" sz="3200" kern="1200" dirty="0">
            <a:latin typeface="Times New Roman" panose="02020603050405020304" pitchFamily="18" charset="0"/>
            <a:cs typeface="Times New Roman" panose="02020603050405020304" pitchFamily="18" charset="0"/>
          </a:endParaRPr>
        </a:p>
        <a:p>
          <a:pPr marL="0" lvl="0" indent="0" algn="l" defTabSz="14224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Tập tính là một chuỗi các phản ứng của cơ thể động vật trả lời kích thích từ môi trường bên trong hoặc bên ngoài cơ thể</a:t>
          </a:r>
          <a:r>
            <a:rPr lang="en-US" sz="2800" kern="1200" dirty="0">
              <a:latin typeface="Times New Roman" panose="02020603050405020304" pitchFamily="18" charset="0"/>
              <a:cs typeface="Times New Roman" panose="02020603050405020304" pitchFamily="18" charset="0"/>
            </a:rPr>
            <a:t>.</a:t>
          </a:r>
        </a:p>
        <a:p>
          <a:pPr marL="0" lvl="0" indent="0" algn="l" defTabSz="14224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Tập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triển</a:t>
          </a:r>
          <a:r>
            <a:rPr lang="en-US" sz="2800" kern="1200" dirty="0">
              <a:latin typeface="Times New Roman" panose="02020603050405020304" pitchFamily="18" charset="0"/>
              <a:cs typeface="Times New Roman" panose="02020603050405020304" pitchFamily="18" charset="0"/>
            </a:rPr>
            <a:t>. </a:t>
          </a:r>
        </a:p>
      </dsp:txBody>
      <dsp:txXfrm rot="5400000">
        <a:off x="1" y="1255221"/>
        <a:ext cx="3186253" cy="3765665"/>
      </dsp:txXfrm>
    </dsp:sp>
    <dsp:sp modelId="{8FFFF94C-4ECC-4B05-AE54-1F95D8B31B98}">
      <dsp:nvSpPr>
        <dsp:cNvPr id="0" name=""/>
        <dsp:cNvSpPr/>
      </dsp:nvSpPr>
      <dsp:spPr>
        <a:xfrm rot="16200000">
          <a:off x="1881520" y="1544927"/>
          <a:ext cx="6276109" cy="3186253"/>
        </a:xfrm>
        <a:prstGeom prst="flowChartManualOperation">
          <a:avLst/>
        </a:prstGeom>
        <a:solidFill>
          <a:schemeClr val="accent2">
            <a:shade val="80000"/>
            <a:hueOff val="102602"/>
            <a:satOff val="-16982"/>
            <a:lumOff val="163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t" anchorCtr="0">
          <a:noAutofit/>
        </a:bodyPr>
        <a:lstStyle/>
        <a:p>
          <a:pPr marL="0" lvl="0" indent="0" algn="l" defTabSz="1600200">
            <a:lnSpc>
              <a:spcPct val="90000"/>
            </a:lnSpc>
            <a:spcBef>
              <a:spcPct val="0"/>
            </a:spcBef>
            <a:spcAft>
              <a:spcPct val="35000"/>
            </a:spcAft>
            <a:buNone/>
          </a:pPr>
          <a:r>
            <a:rPr lang="en-US" sz="3600" kern="1200" dirty="0" err="1">
              <a:latin typeface="Times New Roman" panose="02020603050405020304" pitchFamily="18" charset="0"/>
              <a:cs typeface="Times New Roman" panose="02020603050405020304" pitchFamily="18" charset="0"/>
            </a:rPr>
            <a:t>Phân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loại</a:t>
          </a:r>
          <a:r>
            <a:rPr lang="en-US" sz="36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gồm</a:t>
          </a:r>
          <a:endParaRPr lang="en-US" sz="3200" kern="1200" dirty="0">
            <a:latin typeface="Times New Roman" panose="02020603050405020304" pitchFamily="18" charset="0"/>
            <a:cs typeface="Times New Roman" panose="02020603050405020304" pitchFamily="18" charset="0"/>
          </a:endParaRPr>
        </a:p>
        <a:p>
          <a:pPr marL="285750" lvl="1" indent="-285750" algn="l" defTabSz="1778000">
            <a:lnSpc>
              <a:spcPct val="90000"/>
            </a:lnSpc>
            <a:spcBef>
              <a:spcPct val="0"/>
            </a:spcBef>
            <a:spcAft>
              <a:spcPct val="15000"/>
            </a:spcAft>
            <a:buChar char="•"/>
          </a:pPr>
          <a:r>
            <a:rPr lang="en-US" sz="4000" kern="1200" dirty="0">
              <a:latin typeface="Times New Roman" panose="02020603050405020304" pitchFamily="18" charset="0"/>
              <a:cs typeface="Times New Roman" panose="02020603050405020304" pitchFamily="18" charset="0"/>
            </a:rPr>
            <a:t>Tập tính bẩm sinh</a:t>
          </a:r>
        </a:p>
        <a:p>
          <a:pPr marL="285750" lvl="1" indent="-285750" algn="l" defTabSz="1778000">
            <a:lnSpc>
              <a:spcPct val="90000"/>
            </a:lnSpc>
            <a:spcBef>
              <a:spcPct val="0"/>
            </a:spcBef>
            <a:spcAft>
              <a:spcPct val="15000"/>
            </a:spcAft>
            <a:buChar char="•"/>
          </a:pPr>
          <a:r>
            <a:rPr lang="en-US" sz="4000" kern="1200" dirty="0">
              <a:latin typeface="Times New Roman" panose="02020603050405020304" pitchFamily="18" charset="0"/>
              <a:cs typeface="Times New Roman" panose="02020603050405020304" pitchFamily="18" charset="0"/>
            </a:rPr>
            <a:t>Tập tính học được</a:t>
          </a:r>
        </a:p>
      </dsp:txBody>
      <dsp:txXfrm rot="5400000">
        <a:off x="3426448" y="1255221"/>
        <a:ext cx="3186253" cy="3765665"/>
      </dsp:txXfrm>
    </dsp:sp>
    <dsp:sp modelId="{6B74C8DC-6BB9-4C12-AE4B-69E98E0CFC15}">
      <dsp:nvSpPr>
        <dsp:cNvPr id="0" name=""/>
        <dsp:cNvSpPr/>
      </dsp:nvSpPr>
      <dsp:spPr>
        <a:xfrm rot="16200000">
          <a:off x="5307967" y="1544927"/>
          <a:ext cx="6276109" cy="3186253"/>
        </a:xfrm>
        <a:prstGeom prst="flowChartManualOperation">
          <a:avLst/>
        </a:prstGeom>
        <a:solidFill>
          <a:schemeClr val="accent2">
            <a:shade val="80000"/>
            <a:hueOff val="205204"/>
            <a:satOff val="-33963"/>
            <a:lumOff val="3276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Phân biệt</a:t>
          </a:r>
        </a:p>
        <a:p>
          <a:pPr marL="228600" lvl="1" indent="-228600" algn="l" defTabSz="1155700">
            <a:lnSpc>
              <a:spcPct val="90000"/>
            </a:lnSpc>
            <a:spcBef>
              <a:spcPct val="0"/>
            </a:spcBef>
            <a:spcAft>
              <a:spcPct val="15000"/>
            </a:spcAft>
            <a:buChar char="•"/>
          </a:pPr>
          <a:r>
            <a:rPr lang="en-US" sz="2600" kern="1200" dirty="0">
              <a:latin typeface="Times New Roman" panose="02020603050405020304" pitchFamily="18" charset="0"/>
              <a:cs typeface="Times New Roman" panose="02020603050405020304" pitchFamily="18" charset="0"/>
            </a:rPr>
            <a:t>Tập </a:t>
          </a:r>
          <a:r>
            <a:rPr lang="en-US" sz="2600" kern="1200" dirty="0" err="1">
              <a:latin typeface="Times New Roman" panose="02020603050405020304" pitchFamily="18" charset="0"/>
              <a:cs typeface="Times New Roman" panose="02020603050405020304" pitchFamily="18" charset="0"/>
            </a:rPr>
            <a:t>tính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bẩm</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sinh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sinh</a:t>
          </a:r>
          <a:r>
            <a:rPr lang="en-US" sz="2600" kern="1200" dirty="0">
              <a:latin typeface="Times New Roman" panose="02020603050405020304" pitchFamily="18" charset="0"/>
              <a:cs typeface="Times New Roman" panose="02020603050405020304" pitchFamily="18" charset="0"/>
            </a:rPr>
            <a:t> ra đã có, được di truyền từ bố mẹ, đặc trưng cho loài.</a:t>
          </a:r>
        </a:p>
        <a:p>
          <a:pPr marL="228600" lvl="1" indent="-228600" algn="l" defTabSz="1155700">
            <a:lnSpc>
              <a:spcPct val="90000"/>
            </a:lnSpc>
            <a:spcBef>
              <a:spcPct val="0"/>
            </a:spcBef>
            <a:spcAft>
              <a:spcPct val="15000"/>
            </a:spcAft>
            <a:buChar char="•"/>
          </a:pPr>
          <a:r>
            <a:rPr lang="en-US" sz="2600" kern="1200" dirty="0">
              <a:latin typeface="Times New Roman" panose="02020603050405020304" pitchFamily="18" charset="0"/>
              <a:cs typeface="Times New Roman" panose="02020603050405020304" pitchFamily="18" charset="0"/>
            </a:rPr>
            <a:t>Tập </a:t>
          </a:r>
          <a:r>
            <a:rPr lang="en-US" sz="2600" kern="1200" dirty="0" err="1">
              <a:latin typeface="Times New Roman" panose="02020603050405020304" pitchFamily="18" charset="0"/>
              <a:cs typeface="Times New Roman" panose="02020603050405020304" pitchFamily="18" charset="0"/>
            </a:rPr>
            <a:t>tính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học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được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hình</a:t>
          </a:r>
          <a:r>
            <a:rPr lang="en-US" sz="2600" kern="1200" dirty="0">
              <a:latin typeface="Times New Roman" panose="02020603050405020304" pitchFamily="18" charset="0"/>
              <a:cs typeface="Times New Roman" panose="02020603050405020304" pitchFamily="18" charset="0"/>
            </a:rPr>
            <a:t> thành trong quá trình sống thông qua học tập và rút </a:t>
          </a:r>
          <a:r>
            <a:rPr lang="en-US" sz="2600" kern="1200" dirty="0" err="1">
              <a:latin typeface="Times New Roman" panose="02020603050405020304" pitchFamily="18" charset="0"/>
              <a:cs typeface="Times New Roman" panose="02020603050405020304" pitchFamily="18" charset="0"/>
            </a:rPr>
            <a:t>kinh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nghiệm</a:t>
          </a:r>
          <a:r>
            <a:rPr lang="en-US" sz="2600" kern="1200" dirty="0">
              <a:latin typeface="Times New Roman" panose="02020603050405020304" pitchFamily="18" charset="0"/>
              <a:cs typeface="Times New Roman" panose="02020603050405020304" pitchFamily="18" charset="0"/>
            </a:rPr>
            <a:t>.</a:t>
          </a:r>
        </a:p>
      </dsp:txBody>
      <dsp:txXfrm rot="5400000">
        <a:off x="6852895" y="1255221"/>
        <a:ext cx="3186253" cy="376566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12E093-ED99-45CA-A92B-031225202B27}" type="datetimeFigureOut">
              <a:rPr lang="vi-VN" smtClean="0"/>
              <a:t>06/05/2025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445E1A2-E8F6-42FB-9232-5BC91E134D81}" type="slidenum">
              <a:rPr lang="vi-VN" smtClean="0"/>
              <a:t>‹#›</a:t>
            </a:fld>
            <a:endParaRPr lang="vi-V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579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12E093-ED99-45CA-A92B-031225202B27}" type="datetimeFigureOut">
              <a:rPr lang="vi-VN" smtClean="0"/>
              <a:t>06/05/2025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2312888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12E093-ED99-45CA-A92B-031225202B27}" type="datetimeFigureOut">
              <a:rPr lang="vi-VN" smtClean="0"/>
              <a:t>06/05/2025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3280980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5E117-51EE-F631-FEC6-D935FC73AF3F}"/>
              </a:ext>
            </a:extLst>
          </p:cNvPr>
          <p:cNvSpPr>
            <a:spLocks noGrp="1"/>
          </p:cNvSpPr>
          <p:nvPr>
            <p:ph type="title"/>
          </p:nvPr>
        </p:nvSpPr>
        <p:spPr>
          <a:xfrm>
            <a:off x="609600" y="277814"/>
            <a:ext cx="10972800" cy="1139825"/>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370F03-6F5C-FF14-F458-C291D9E34679}"/>
              </a:ext>
            </a:extLst>
          </p:cNvPr>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a:extLst>
              <a:ext uri="{FF2B5EF4-FFF2-40B4-BE49-F238E27FC236}">
                <a16:creationId xmlns:a16="http://schemas.microsoft.com/office/drawing/2014/main" id="{270BA6F8-3F65-EC69-F233-0134A63A8B99}"/>
              </a:ext>
            </a:extLst>
          </p:cNvPr>
          <p:cNvSpPr>
            <a:spLocks noGrp="1"/>
          </p:cNvSpPr>
          <p:nvPr>
            <p:ph type="media" sz="half" idx="2"/>
          </p:nvPr>
        </p:nvSpPr>
        <p:spPr>
          <a:xfrm>
            <a:off x="6197600" y="1600201"/>
            <a:ext cx="5384800" cy="4530725"/>
          </a:xfrm>
        </p:spPr>
        <p:txBody>
          <a:bodyPr/>
          <a:lstStyle/>
          <a:p>
            <a:endParaRPr lang="en-US"/>
          </a:p>
        </p:txBody>
      </p:sp>
      <p:sp>
        <p:nvSpPr>
          <p:cNvPr id="5" name="Date Placeholder 4">
            <a:extLst>
              <a:ext uri="{FF2B5EF4-FFF2-40B4-BE49-F238E27FC236}">
                <a16:creationId xmlns:a16="http://schemas.microsoft.com/office/drawing/2014/main" id="{3076948F-AEA6-9372-05A9-5173BCD7508C}"/>
              </a:ext>
            </a:extLst>
          </p:cNvPr>
          <p:cNvSpPr>
            <a:spLocks noGrp="1"/>
          </p:cNvSpPr>
          <p:nvPr>
            <p:ph type="dt" sz="half" idx="10"/>
          </p:nvPr>
        </p:nvSpPr>
        <p:spPr>
          <a:xfrm>
            <a:off x="609600" y="6248400"/>
            <a:ext cx="2844800" cy="457200"/>
          </a:xfrm>
        </p:spPr>
        <p:txBody>
          <a:bodyPr/>
          <a:lstStyle>
            <a:lvl1pPr>
              <a:defRPr/>
            </a:lvl1pPr>
          </a:lstStyle>
          <a:p>
            <a:r>
              <a:rPr lang="en-US" altLang="en-US"/>
              <a:t>nguyen viet hoa</a:t>
            </a:r>
          </a:p>
        </p:txBody>
      </p:sp>
      <p:sp>
        <p:nvSpPr>
          <p:cNvPr id="6" name="Footer Placeholder 5">
            <a:extLst>
              <a:ext uri="{FF2B5EF4-FFF2-40B4-BE49-F238E27FC236}">
                <a16:creationId xmlns:a16="http://schemas.microsoft.com/office/drawing/2014/main" id="{4667D8CD-235E-85A0-27DF-AAC29DB7F02D}"/>
              </a:ext>
            </a:extLst>
          </p:cNvPr>
          <p:cNvSpPr>
            <a:spLocks noGrp="1"/>
          </p:cNvSpPr>
          <p:nvPr>
            <p:ph type="ftr" sz="quarter" idx="11"/>
          </p:nvPr>
        </p:nvSpPr>
        <p:spPr>
          <a:xfrm>
            <a:off x="4165600" y="6248400"/>
            <a:ext cx="3860800" cy="457200"/>
          </a:xfrm>
        </p:spPr>
        <p:txBody>
          <a:bodyPr/>
          <a:lstStyle>
            <a:lvl1pPr>
              <a:defRPr/>
            </a:lvl1pPr>
          </a:lstStyle>
          <a:p>
            <a:r>
              <a:rPr lang="en-US" altLang="en-US"/>
              <a:t>nguyen viet hoa</a:t>
            </a:r>
          </a:p>
        </p:txBody>
      </p:sp>
      <p:sp>
        <p:nvSpPr>
          <p:cNvPr id="7" name="Slide Number Placeholder 6">
            <a:extLst>
              <a:ext uri="{FF2B5EF4-FFF2-40B4-BE49-F238E27FC236}">
                <a16:creationId xmlns:a16="http://schemas.microsoft.com/office/drawing/2014/main" id="{5DA35C96-E03B-8362-CC44-F40E36979C22}"/>
              </a:ext>
            </a:extLst>
          </p:cNvPr>
          <p:cNvSpPr>
            <a:spLocks noGrp="1"/>
          </p:cNvSpPr>
          <p:nvPr>
            <p:ph type="sldNum" sz="quarter" idx="12"/>
          </p:nvPr>
        </p:nvSpPr>
        <p:spPr>
          <a:xfrm>
            <a:off x="8737600" y="6248400"/>
            <a:ext cx="2844800" cy="457200"/>
          </a:xfrm>
        </p:spPr>
        <p:txBody>
          <a:bodyPr/>
          <a:lstStyle>
            <a:lvl1pPr>
              <a:defRPr/>
            </a:lvl1pPr>
          </a:lstStyle>
          <a:p>
            <a:fld id="{4E7B7D87-D4CD-4658-BC2A-19DEAD3F9156}" type="slidenum">
              <a:rPr lang="en-US" altLang="en-US"/>
              <a:pPr/>
              <a:t>‹#›</a:t>
            </a:fld>
            <a:endParaRPr lang="en-US" altLang="en-US"/>
          </a:p>
        </p:txBody>
      </p:sp>
    </p:spTree>
    <p:extLst>
      <p:ext uri="{BB962C8B-B14F-4D97-AF65-F5344CB8AC3E}">
        <p14:creationId xmlns:p14="http://schemas.microsoft.com/office/powerpoint/2010/main" val="3776503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noProof="1"/>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lipArt Placeholder 3"/>
          <p:cNvSpPr>
            <a:spLocks noGrp="1"/>
          </p:cNvSpPr>
          <p:nvPr>
            <p:ph type="clipArt" sz="half" idx="2"/>
          </p:nvPr>
        </p:nvSpPr>
        <p:spPr>
          <a:xfrm>
            <a:off x="6197600" y="1600201"/>
            <a:ext cx="5384800" cy="4525963"/>
          </a:xfrm>
        </p:spPr>
        <p:txBody>
          <a:bodyPr/>
          <a:lstStyle/>
          <a:p>
            <a:pPr lvl="0"/>
            <a:endParaRPr lang="en-US" noProof="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3ED14061-592A-45C5-8599-14E6FBA4429B}" type="slidenum">
              <a:rPr lang="en-US" altLang="en-US"/>
              <a:pPr>
                <a:defRPr/>
              </a:pPr>
              <a:t>‹#›</a:t>
            </a:fld>
            <a:endParaRPr lang="en-US" altLang="en-US"/>
          </a:p>
        </p:txBody>
      </p:sp>
    </p:spTree>
    <p:extLst>
      <p:ext uri="{BB962C8B-B14F-4D97-AF65-F5344CB8AC3E}">
        <p14:creationId xmlns:p14="http://schemas.microsoft.com/office/powerpoint/2010/main" val="287352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12E093-ED99-45CA-A92B-031225202B27}" type="datetimeFigureOut">
              <a:rPr lang="vi-VN" smtClean="0"/>
              <a:t>06/05/2025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173359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12E093-ED99-45CA-A92B-031225202B27}" type="datetimeFigureOut">
              <a:rPr lang="vi-VN" smtClean="0"/>
              <a:t>06/05/2025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445E1A2-E8F6-42FB-9232-5BC91E134D81}" type="slidenum">
              <a:rPr lang="vi-VN" smtClean="0"/>
              <a:t>‹#›</a:t>
            </a:fld>
            <a:endParaRPr lang="vi-V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1969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12E093-ED99-45CA-A92B-031225202B27}" type="datetimeFigureOut">
              <a:rPr lang="vi-VN" smtClean="0"/>
              <a:t>06/05/2025</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683968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12E093-ED99-45CA-A92B-031225202B27}" type="datetimeFigureOut">
              <a:rPr lang="vi-VN" smtClean="0"/>
              <a:t>06/05/2025</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1841831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12E093-ED99-45CA-A92B-031225202B27}" type="datetimeFigureOut">
              <a:rPr lang="vi-VN" smtClean="0"/>
              <a:t>06/05/2025</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1263638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612E093-ED99-45CA-A92B-031225202B27}" type="datetimeFigureOut">
              <a:rPr lang="vi-VN" smtClean="0"/>
              <a:t>06/05/2025</a:t>
            </a:fld>
            <a:endParaRPr lang="vi-V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vi-VN"/>
          </a:p>
        </p:txBody>
      </p:sp>
      <p:sp>
        <p:nvSpPr>
          <p:cNvPr id="9" name="Slide Number Placeholder 8"/>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4259021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612E093-ED99-45CA-A92B-031225202B27}" type="datetimeFigureOut">
              <a:rPr lang="vi-VN" smtClean="0"/>
              <a:t>06/05/2025</a:t>
            </a:fld>
            <a:endParaRPr lang="vi-V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vi-V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445E1A2-E8F6-42FB-9232-5BC91E134D81}" type="slidenum">
              <a:rPr lang="vi-VN" smtClean="0"/>
              <a:t>‹#›</a:t>
            </a:fld>
            <a:endParaRPr lang="vi-VN"/>
          </a:p>
        </p:txBody>
      </p:sp>
    </p:spTree>
    <p:extLst>
      <p:ext uri="{BB962C8B-B14F-4D97-AF65-F5344CB8AC3E}">
        <p14:creationId xmlns:p14="http://schemas.microsoft.com/office/powerpoint/2010/main" val="105958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612E093-ED99-45CA-A92B-031225202B27}" type="datetimeFigureOut">
              <a:rPr lang="vi-VN" smtClean="0"/>
              <a:t>06/05/2025</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445E1A2-E8F6-42FB-9232-5BC91E134D81}" type="slidenum">
              <a:rPr lang="vi-VN" smtClean="0"/>
              <a:t>‹#›</a:t>
            </a:fld>
            <a:endParaRPr lang="vi-VN"/>
          </a:p>
        </p:txBody>
      </p:sp>
    </p:spTree>
    <p:extLst>
      <p:ext uri="{BB962C8B-B14F-4D97-AF65-F5344CB8AC3E}">
        <p14:creationId xmlns:p14="http://schemas.microsoft.com/office/powerpoint/2010/main" val="2020235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612E093-ED99-45CA-A92B-031225202B27}" type="datetimeFigureOut">
              <a:rPr lang="vi-VN" smtClean="0"/>
              <a:t>06/05/2025</a:t>
            </a:fld>
            <a:endParaRPr lang="vi-V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vi-V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445E1A2-E8F6-42FB-9232-5BC91E134D81}" type="slidenum">
              <a:rPr lang="vi-VN" smtClean="0"/>
              <a:t>‹#›</a:t>
            </a:fld>
            <a:endParaRPr lang="vi-V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2758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13.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1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31.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2.xml"/><Relationship Id="rId1" Type="http://schemas.openxmlformats.org/officeDocument/2006/relationships/video" Target="file:///F:\thuc%20hanh%20sinh%20hoc\YOUTUB~3_mpeg1video_mp2_mpeg4_mp3_mpeg1video_mp2.mpg" TargetMode="Externa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2.xml"/><Relationship Id="rId1" Type="http://schemas.openxmlformats.org/officeDocument/2006/relationships/video" Target="file:///F:\thuc%20hanh%20sinh%20hoc\tap%20tinh%20sinh%20san%20cua%20rua_mpeg1video_mp2.mpg" TargetMode="Externa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59.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video" Target="file:///F:\thuc%20hanh%20sinh%20hoc\me%20trau%20danh%20su%20tu%20kuu%20con_mpeg4_mp3_mpeg1video_mp2.mpg" TargetMode="Externa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4"/>
          <p:cNvGrpSpPr>
            <a:grpSpLocks/>
          </p:cNvGrpSpPr>
          <p:nvPr/>
        </p:nvGrpSpPr>
        <p:grpSpPr bwMode="auto">
          <a:xfrm>
            <a:off x="172277" y="12701"/>
            <a:ext cx="12019723" cy="6845300"/>
            <a:chOff x="0" y="-192"/>
            <a:chExt cx="5856" cy="4530"/>
          </a:xfrm>
        </p:grpSpPr>
        <p:sp>
          <p:nvSpPr>
            <p:cNvPr id="6167" name="Rectangle 8"/>
            <p:cNvSpPr>
              <a:spLocks noChangeArrowheads="1"/>
            </p:cNvSpPr>
            <p:nvPr/>
          </p:nvSpPr>
          <p:spPr bwMode="auto">
            <a:xfrm>
              <a:off x="0" y="-192"/>
              <a:ext cx="5760" cy="4512"/>
            </a:xfrm>
            <a:prstGeom prst="rect">
              <a:avLst/>
            </a:prstGeom>
            <a:gradFill rotWithShape="0">
              <a:gsLst>
                <a:gs pos="0">
                  <a:srgbClr val="00FFFF"/>
                </a:gs>
                <a:gs pos="50000">
                  <a:srgbClr val="FFFFFF"/>
                </a:gs>
                <a:gs pos="100000">
                  <a:srgbClr val="00FFFF"/>
                </a:gs>
              </a:gsLst>
              <a:lin ang="5400000" scaled="1"/>
            </a:gradFill>
            <a:ln w="9525">
              <a:solidFill>
                <a:schemeClr val="tx1"/>
              </a:solidFill>
              <a:miter lim="800000"/>
              <a:headEnd/>
              <a:tailEnd/>
            </a:ln>
          </p:spPr>
          <p:txBody>
            <a:bodyPr wrap="none" anchor="ctr"/>
            <a:lstStyle/>
            <a:p>
              <a:pPr algn="ctr" eaLnBrk="0" hangingPunct="0"/>
              <a:endParaRPr lang="en-US" altLang="zh-CN" sz="2400"/>
            </a:p>
          </p:txBody>
        </p:sp>
        <p:pic>
          <p:nvPicPr>
            <p:cNvPr id="6168" name="Picture 10" descr="POINSET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6" y="1270"/>
              <a:ext cx="1440" cy="3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4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556002"/>
            <a:ext cx="190500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5" descr="BOOKANI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511300"/>
            <a:ext cx="34290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54" descr="Bellco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0701" y="152401"/>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4" descr="Bellco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1" y="5753101"/>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838200"/>
            <a:ext cx="152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54" descr="Bellco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6101" y="152401"/>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54" descr="Bellco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86901" y="304801"/>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WordArt 4"/>
          <p:cNvSpPr>
            <a:spLocks noChangeArrowheads="1" noChangeShapeType="1" noTextEdit="1"/>
          </p:cNvSpPr>
          <p:nvPr/>
        </p:nvSpPr>
        <p:spPr bwMode="auto">
          <a:xfrm rot="825947">
            <a:off x="3322639" y="571500"/>
            <a:ext cx="5434012" cy="5189539"/>
          </a:xfrm>
          <a:prstGeom prst="rect">
            <a:avLst/>
          </a:prstGeom>
        </p:spPr>
        <p:txBody>
          <a:bodyPr spcFirstLastPara="1" wrap="none" fromWordArt="1">
            <a:prstTxWarp prst="textCircle">
              <a:avLst>
                <a:gd name="adj" fmla="val 11029107"/>
              </a:avLst>
            </a:prstTxWarp>
          </a:bodyPr>
          <a:lstStyle/>
          <a:p>
            <a:pPr algn="ctr"/>
            <a:r>
              <a:rPr lang="en-US" sz="4000" b="1" kern="10" dirty="0">
                <a:ln w="3175">
                  <a:solidFill>
                    <a:srgbClr val="FF0066"/>
                  </a:solidFill>
                  <a:round/>
                  <a:headEnd/>
                  <a:tailEnd/>
                </a:ln>
                <a:solidFill>
                  <a:srgbClr val="0000FF">
                    <a:alpha val="98822"/>
                  </a:srgbClr>
                </a:solidFill>
                <a:latin typeface="Times New Roman"/>
                <a:cs typeface="Times New Roman"/>
              </a:rPr>
              <a:t>CHÀO  CÁC EM HỌC SINH ĐẾN VỚI TIẾT HỌC KHTN  NGÀY HÔM NAY    ***</a:t>
            </a:r>
          </a:p>
        </p:txBody>
      </p:sp>
      <p:pic>
        <p:nvPicPr>
          <p:cNvPr id="6158" name="Picture 10" descr="POINSET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flipV="1">
            <a:off x="1524000" y="-76200"/>
            <a:ext cx="1905000"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9" name="Text Box 16"/>
          <p:cNvSpPr txBox="1">
            <a:spLocks noChangeArrowheads="1"/>
          </p:cNvSpPr>
          <p:nvPr/>
        </p:nvSpPr>
        <p:spPr bwMode="auto">
          <a:xfrm>
            <a:off x="6400800" y="3733801"/>
            <a:ext cx="1828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itchFamily="66" charset="0"/>
                <a:cs typeface="Arial" pitchFamily="34" charset="0"/>
              </a:defRPr>
            </a:lvl1pPr>
            <a:lvl2pPr marL="742950" indent="-285750" eaLnBrk="0" hangingPunct="0">
              <a:defRPr sz="2000">
                <a:solidFill>
                  <a:schemeClr val="tx1"/>
                </a:solidFill>
                <a:latin typeface="Comic Sans MS" pitchFamily="66" charset="0"/>
                <a:cs typeface="Arial" pitchFamily="34" charset="0"/>
              </a:defRPr>
            </a:lvl2pPr>
            <a:lvl3pPr marL="1143000" indent="-228600" eaLnBrk="0" hangingPunct="0">
              <a:defRPr sz="2000">
                <a:solidFill>
                  <a:schemeClr val="tx1"/>
                </a:solidFill>
                <a:latin typeface="Comic Sans MS" pitchFamily="66" charset="0"/>
                <a:cs typeface="Arial" pitchFamily="34" charset="0"/>
              </a:defRPr>
            </a:lvl3pPr>
            <a:lvl4pPr marL="1600200" indent="-228600" eaLnBrk="0" hangingPunct="0">
              <a:defRPr sz="2000">
                <a:solidFill>
                  <a:schemeClr val="tx1"/>
                </a:solidFill>
                <a:latin typeface="Comic Sans MS" pitchFamily="66" charset="0"/>
                <a:cs typeface="Arial" pitchFamily="34" charset="0"/>
              </a:defRPr>
            </a:lvl4pPr>
            <a:lvl5pPr marL="2057400" indent="-228600" eaLnBrk="0" hangingPunct="0">
              <a:defRPr sz="20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buFont typeface="Arial" pitchFamily="34" charset="0"/>
              <a:defRPr sz="20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buFont typeface="Arial" pitchFamily="34" charset="0"/>
              <a:defRPr sz="20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buFont typeface="Arial" pitchFamily="34" charset="0"/>
              <a:defRPr sz="20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buFont typeface="Arial" pitchFamily="34" charset="0"/>
              <a:defRPr sz="2000">
                <a:solidFill>
                  <a:schemeClr val="tx1"/>
                </a:solidFill>
                <a:latin typeface="Comic Sans MS" pitchFamily="66" charset="0"/>
                <a:cs typeface="Arial" pitchFamily="34" charset="0"/>
              </a:defRPr>
            </a:lvl9pPr>
          </a:lstStyle>
          <a:p>
            <a:pPr algn="ctr">
              <a:spcBef>
                <a:spcPct val="50000"/>
              </a:spcBef>
            </a:pPr>
            <a:r>
              <a:rPr lang="en-US" altLang="zh-CN" sz="3200" u="sng" dirty="0">
                <a:solidFill>
                  <a:srgbClr val="FF0000"/>
                </a:solidFill>
                <a:latin typeface="Times New Roman" pitchFamily="18" charset="0"/>
              </a:rPr>
              <a:t>LỚP 7 </a:t>
            </a:r>
            <a:endParaRPr lang="en-US" altLang="zh-CN" sz="3200" b="1" u="sng" dirty="0">
              <a:solidFill>
                <a:srgbClr val="FF0000"/>
              </a:solidFill>
              <a:latin typeface="Times New Roman" pitchFamily="18" charset="0"/>
            </a:endParaRPr>
          </a:p>
        </p:txBody>
      </p:sp>
      <p:pic>
        <p:nvPicPr>
          <p:cNvPr id="6160" name="Picture 20"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62100" y="4429125"/>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21"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81866">
            <a:off x="1562101" y="4810127"/>
            <a:ext cx="895351"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Picture 22"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774454">
            <a:off x="2476501" y="5191127"/>
            <a:ext cx="895351"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Picture 24"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743951" y="-76200"/>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 name="Picture 25"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81866">
            <a:off x="8743950" y="304802"/>
            <a:ext cx="895351"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5" name="Picture 26" descr="SS128x128P_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774454">
            <a:off x="9658350" y="685802"/>
            <a:ext cx="895351"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6054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9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b="25105"/>
          <a:stretch/>
        </p:blipFill>
        <p:spPr>
          <a:xfrm>
            <a:off x="3995847" y="0"/>
            <a:ext cx="3762375" cy="3012816"/>
          </a:xfrm>
        </p:spPr>
      </p:pic>
      <p:sp>
        <p:nvSpPr>
          <p:cNvPr id="5" name="Flowchart: Alternate Process 4"/>
          <p:cNvSpPr/>
          <p:nvPr/>
        </p:nvSpPr>
        <p:spPr>
          <a:xfrm>
            <a:off x="2931816" y="3012816"/>
            <a:ext cx="5563598" cy="2721935"/>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dirty="0">
                <a:latin typeface="Times New Roman" panose="02020603050405020304" pitchFamily="18" charset="0"/>
                <a:cs typeface="Times New Roman" panose="02020603050405020304" pitchFamily="18" charset="0"/>
              </a:rPr>
              <a:t>Liệt kê các vai trò của tập tính đối với đời sống động vật?</a:t>
            </a:r>
            <a:endParaRPr lang="vi-VN" sz="4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822863" y="3040399"/>
            <a:ext cx="290268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KIẾM THỨC ĂN</a:t>
            </a:r>
            <a:endParaRPr lang="vi-VN"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8192386" y="983188"/>
            <a:ext cx="371253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TRỐN CHẠY KẺ THÙ</a:t>
            </a:r>
            <a:endParaRPr lang="vi-VN"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10704" y="5007422"/>
            <a:ext cx="199366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SINH SẢN</a:t>
            </a:r>
          </a:p>
        </p:txBody>
      </p:sp>
      <p:sp>
        <p:nvSpPr>
          <p:cNvPr id="9" name="TextBox 8"/>
          <p:cNvSpPr txBox="1"/>
          <p:nvPr/>
        </p:nvSpPr>
        <p:spPr>
          <a:xfrm>
            <a:off x="388030" y="983188"/>
            <a:ext cx="347175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BẢO VỆ LÃNH THỔ</a:t>
            </a:r>
          </a:p>
        </p:txBody>
      </p:sp>
      <p:sp>
        <p:nvSpPr>
          <p:cNvPr id="10" name="TextBox 9"/>
          <p:cNvSpPr txBox="1"/>
          <p:nvPr/>
        </p:nvSpPr>
        <p:spPr>
          <a:xfrm>
            <a:off x="9289312" y="4882167"/>
            <a:ext cx="290268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DI CƯ</a:t>
            </a:r>
            <a:endParaRPr lang="vi-VN"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19045" y="2506562"/>
            <a:ext cx="311265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TẬP TÍNH XÃ HỘI</a:t>
            </a:r>
            <a:endParaRPr lang="vi-VN" sz="2800" dirty="0">
              <a:latin typeface="Times New Roman" panose="02020603050405020304" pitchFamily="18" charset="0"/>
              <a:cs typeface="Times New Roman" panose="02020603050405020304" pitchFamily="18" charset="0"/>
            </a:endParaRPr>
          </a:p>
        </p:txBody>
      </p:sp>
      <p:sp>
        <p:nvSpPr>
          <p:cNvPr id="12" name="Explosion 1 11"/>
          <p:cNvSpPr/>
          <p:nvPr/>
        </p:nvSpPr>
        <p:spPr>
          <a:xfrm>
            <a:off x="3105757" y="1313799"/>
            <a:ext cx="5995631" cy="4300192"/>
          </a:xfrm>
          <a:prstGeom prst="irregularSeal1">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GIÚP ĐỘNG VẬT TỒN TẠI VÀ PHÁT TRIỂN</a:t>
            </a:r>
            <a:endParaRPr lang="vi-VN"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739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par>
                                <p:cTn id="59" presetID="26"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par>
                                <p:cTn id="75" presetID="26" presetClass="entr" presetSubtype="0"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wipe(down)">
                                      <p:cBhvr>
                                        <p:cTn id="77" dur="580">
                                          <p:stCondLst>
                                            <p:cond delay="0"/>
                                          </p:stCondLst>
                                        </p:cTn>
                                        <p:tgtEl>
                                          <p:spTgt spid="6"/>
                                        </p:tgtEl>
                                      </p:cBhvr>
                                    </p:animEffect>
                                    <p:anim calcmode="lin" valueType="num">
                                      <p:cBhvr>
                                        <p:cTn id="7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3" dur="26">
                                          <p:stCondLst>
                                            <p:cond delay="650"/>
                                          </p:stCondLst>
                                        </p:cTn>
                                        <p:tgtEl>
                                          <p:spTgt spid="6"/>
                                        </p:tgtEl>
                                      </p:cBhvr>
                                      <p:to x="100000" y="60000"/>
                                    </p:animScale>
                                    <p:animScale>
                                      <p:cBhvr>
                                        <p:cTn id="84" dur="166" decel="50000">
                                          <p:stCondLst>
                                            <p:cond delay="676"/>
                                          </p:stCondLst>
                                        </p:cTn>
                                        <p:tgtEl>
                                          <p:spTgt spid="6"/>
                                        </p:tgtEl>
                                      </p:cBhvr>
                                      <p:to x="100000" y="100000"/>
                                    </p:animScale>
                                    <p:animScale>
                                      <p:cBhvr>
                                        <p:cTn id="85" dur="26">
                                          <p:stCondLst>
                                            <p:cond delay="1312"/>
                                          </p:stCondLst>
                                        </p:cTn>
                                        <p:tgtEl>
                                          <p:spTgt spid="6"/>
                                        </p:tgtEl>
                                      </p:cBhvr>
                                      <p:to x="100000" y="80000"/>
                                    </p:animScale>
                                    <p:animScale>
                                      <p:cBhvr>
                                        <p:cTn id="86" dur="166" decel="50000">
                                          <p:stCondLst>
                                            <p:cond delay="1338"/>
                                          </p:stCondLst>
                                        </p:cTn>
                                        <p:tgtEl>
                                          <p:spTgt spid="6"/>
                                        </p:tgtEl>
                                      </p:cBhvr>
                                      <p:to x="100000" y="100000"/>
                                    </p:animScale>
                                    <p:animScale>
                                      <p:cBhvr>
                                        <p:cTn id="87" dur="26">
                                          <p:stCondLst>
                                            <p:cond delay="1642"/>
                                          </p:stCondLst>
                                        </p:cTn>
                                        <p:tgtEl>
                                          <p:spTgt spid="6"/>
                                        </p:tgtEl>
                                      </p:cBhvr>
                                      <p:to x="100000" y="90000"/>
                                    </p:animScale>
                                    <p:animScale>
                                      <p:cBhvr>
                                        <p:cTn id="88" dur="166" decel="50000">
                                          <p:stCondLst>
                                            <p:cond delay="1668"/>
                                          </p:stCondLst>
                                        </p:cTn>
                                        <p:tgtEl>
                                          <p:spTgt spid="6"/>
                                        </p:tgtEl>
                                      </p:cBhvr>
                                      <p:to x="100000" y="100000"/>
                                    </p:animScale>
                                    <p:animScale>
                                      <p:cBhvr>
                                        <p:cTn id="89" dur="26">
                                          <p:stCondLst>
                                            <p:cond delay="1808"/>
                                          </p:stCondLst>
                                        </p:cTn>
                                        <p:tgtEl>
                                          <p:spTgt spid="6"/>
                                        </p:tgtEl>
                                      </p:cBhvr>
                                      <p:to x="100000" y="95000"/>
                                    </p:animScale>
                                    <p:animScale>
                                      <p:cBhvr>
                                        <p:cTn id="90" dur="166" decel="50000">
                                          <p:stCondLst>
                                            <p:cond delay="1834"/>
                                          </p:stCondLst>
                                        </p:cTn>
                                        <p:tgtEl>
                                          <p:spTgt spid="6"/>
                                        </p:tgtEl>
                                      </p:cBhvr>
                                      <p:to x="100000" y="100000"/>
                                    </p:animScale>
                                  </p:childTnLst>
                                </p:cTn>
                              </p:par>
                              <p:par>
                                <p:cTn id="91" presetID="26" presetClass="entr" presetSubtype="0" fill="hold" grpId="0" nodeType="with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wipe(down)">
                                      <p:cBhvr>
                                        <p:cTn id="93" dur="580">
                                          <p:stCondLst>
                                            <p:cond delay="0"/>
                                          </p:stCondLst>
                                        </p:cTn>
                                        <p:tgtEl>
                                          <p:spTgt spid="10"/>
                                        </p:tgtEl>
                                      </p:cBhvr>
                                    </p:animEffect>
                                    <p:anim calcmode="lin" valueType="num">
                                      <p:cBhvr>
                                        <p:cTn id="9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9" dur="26">
                                          <p:stCondLst>
                                            <p:cond delay="650"/>
                                          </p:stCondLst>
                                        </p:cTn>
                                        <p:tgtEl>
                                          <p:spTgt spid="10"/>
                                        </p:tgtEl>
                                      </p:cBhvr>
                                      <p:to x="100000" y="60000"/>
                                    </p:animScale>
                                    <p:animScale>
                                      <p:cBhvr>
                                        <p:cTn id="100" dur="166" decel="50000">
                                          <p:stCondLst>
                                            <p:cond delay="676"/>
                                          </p:stCondLst>
                                        </p:cTn>
                                        <p:tgtEl>
                                          <p:spTgt spid="10"/>
                                        </p:tgtEl>
                                      </p:cBhvr>
                                      <p:to x="100000" y="100000"/>
                                    </p:animScale>
                                    <p:animScale>
                                      <p:cBhvr>
                                        <p:cTn id="101" dur="26">
                                          <p:stCondLst>
                                            <p:cond delay="1312"/>
                                          </p:stCondLst>
                                        </p:cTn>
                                        <p:tgtEl>
                                          <p:spTgt spid="10"/>
                                        </p:tgtEl>
                                      </p:cBhvr>
                                      <p:to x="100000" y="80000"/>
                                    </p:animScale>
                                    <p:animScale>
                                      <p:cBhvr>
                                        <p:cTn id="102" dur="166" decel="50000">
                                          <p:stCondLst>
                                            <p:cond delay="1338"/>
                                          </p:stCondLst>
                                        </p:cTn>
                                        <p:tgtEl>
                                          <p:spTgt spid="10"/>
                                        </p:tgtEl>
                                      </p:cBhvr>
                                      <p:to x="100000" y="100000"/>
                                    </p:animScale>
                                    <p:animScale>
                                      <p:cBhvr>
                                        <p:cTn id="103" dur="26">
                                          <p:stCondLst>
                                            <p:cond delay="1642"/>
                                          </p:stCondLst>
                                        </p:cTn>
                                        <p:tgtEl>
                                          <p:spTgt spid="10"/>
                                        </p:tgtEl>
                                      </p:cBhvr>
                                      <p:to x="100000" y="90000"/>
                                    </p:animScale>
                                    <p:animScale>
                                      <p:cBhvr>
                                        <p:cTn id="104" dur="166" decel="50000">
                                          <p:stCondLst>
                                            <p:cond delay="1668"/>
                                          </p:stCondLst>
                                        </p:cTn>
                                        <p:tgtEl>
                                          <p:spTgt spid="10"/>
                                        </p:tgtEl>
                                      </p:cBhvr>
                                      <p:to x="100000" y="100000"/>
                                    </p:animScale>
                                    <p:animScale>
                                      <p:cBhvr>
                                        <p:cTn id="105" dur="26">
                                          <p:stCondLst>
                                            <p:cond delay="1808"/>
                                          </p:stCondLst>
                                        </p:cTn>
                                        <p:tgtEl>
                                          <p:spTgt spid="10"/>
                                        </p:tgtEl>
                                      </p:cBhvr>
                                      <p:to x="100000" y="95000"/>
                                    </p:animScale>
                                    <p:animScale>
                                      <p:cBhvr>
                                        <p:cTn id="106" dur="166" decel="50000">
                                          <p:stCondLst>
                                            <p:cond delay="1834"/>
                                          </p:stCondLst>
                                        </p:cTn>
                                        <p:tgtEl>
                                          <p:spTgt spid="10"/>
                                        </p:tgtEl>
                                      </p:cBhvr>
                                      <p:to x="100000" y="100000"/>
                                    </p:animScale>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nodeType="clickEffect">
                                  <p:stCondLst>
                                    <p:cond delay="0"/>
                                  </p:stCondLst>
                                  <p:childTnLst>
                                    <p:set>
                                      <p:cBhvr>
                                        <p:cTn id="110" dur="1" fill="hold">
                                          <p:stCondLst>
                                            <p:cond delay="0"/>
                                          </p:stCondLst>
                                        </p:cTn>
                                        <p:tgtEl>
                                          <p:spTgt spid="4"/>
                                        </p:tgtEl>
                                        <p:attrNameLst>
                                          <p:attrName>style.visibility</p:attrName>
                                        </p:attrNameLst>
                                      </p:cBhvr>
                                      <p:to>
                                        <p:strVal val="hidden"/>
                                      </p:to>
                                    </p:set>
                                  </p:childTnLst>
                                </p:cTn>
                              </p:par>
                              <p:par>
                                <p:cTn id="111" presetID="1" presetClass="exit" presetSubtype="0" fill="hold" grpId="1" nodeType="withEffect">
                                  <p:stCondLst>
                                    <p:cond delay="0"/>
                                  </p:stCondLst>
                                  <p:childTnLst>
                                    <p:set>
                                      <p:cBhvr>
                                        <p:cTn id="112" dur="1" fill="hold">
                                          <p:stCondLst>
                                            <p:cond delay="0"/>
                                          </p:stCondLst>
                                        </p:cTn>
                                        <p:tgtEl>
                                          <p:spTgt spid="5"/>
                                        </p:tgtEl>
                                        <p:attrNameLst>
                                          <p:attrName>style.visibility</p:attrName>
                                        </p:attrNameLst>
                                      </p:cBhvr>
                                      <p:to>
                                        <p:strVal val="hidden"/>
                                      </p:to>
                                    </p:set>
                                  </p:childTnLst>
                                </p:cTn>
                              </p:par>
                              <p:par>
                                <p:cTn id="113" presetID="6" presetClass="entr" presetSubtype="16" fill="hold" grpId="0" nodeType="withEffect">
                                  <p:stCondLst>
                                    <p:cond delay="0"/>
                                  </p:stCondLst>
                                  <p:childTnLst>
                                    <p:set>
                                      <p:cBhvr>
                                        <p:cTn id="114" dur="1" fill="hold">
                                          <p:stCondLst>
                                            <p:cond delay="0"/>
                                          </p:stCondLst>
                                        </p:cTn>
                                        <p:tgtEl>
                                          <p:spTgt spid="12"/>
                                        </p:tgtEl>
                                        <p:attrNameLst>
                                          <p:attrName>style.visibility</p:attrName>
                                        </p:attrNameLst>
                                      </p:cBhvr>
                                      <p:to>
                                        <p:strVal val="visible"/>
                                      </p:to>
                                    </p:set>
                                    <p:animEffect transition="in" filter="circle(in)">
                                      <p:cBhvr>
                                        <p:cTn id="11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7" grpId="0"/>
      <p:bldP spid="8" grpId="0"/>
      <p:bldP spid="9" grpId="0"/>
      <p:bldP spid="10" grpId="0"/>
      <p:bldP spid="11" grpId="0"/>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00" y="114323"/>
            <a:ext cx="11721394" cy="1197640"/>
          </a:xfrm>
        </p:spPr>
        <p:txBody>
          <a:bodyPr>
            <a:normAutofit/>
          </a:bodyPr>
          <a:lstStyle/>
          <a:p>
            <a:r>
              <a:rPr lang="vi-VN" sz="4000" dirty="0">
                <a:latin typeface="Times New Roman" panose="02020603050405020304" pitchFamily="18" charset="0"/>
                <a:cs typeface="Times New Roman" panose="02020603050405020304" pitchFamily="18" charset="0"/>
              </a:rPr>
              <a:t>I. </a:t>
            </a:r>
            <a:r>
              <a:rPr lang="en-US" sz="4000" u="sng" dirty="0">
                <a:latin typeface="Times New Roman" panose="02020603050405020304" pitchFamily="18" charset="0"/>
                <a:cs typeface="Times New Roman" panose="02020603050405020304" pitchFamily="18" charset="0"/>
              </a:rPr>
              <a:t>Khái niệm tập tính và vai trò của tập tính đối với </a:t>
            </a:r>
            <a:r>
              <a:rPr lang="en-US" sz="4000" u="sng" dirty="0" err="1">
                <a:latin typeface="Times New Roman" panose="02020603050405020304" pitchFamily="18" charset="0"/>
                <a:cs typeface="Times New Roman" panose="02020603050405020304" pitchFamily="18" charset="0"/>
              </a:rPr>
              <a:t>động</a:t>
            </a:r>
            <a:r>
              <a:rPr lang="en-US" sz="4000" u="sng" dirty="0">
                <a:latin typeface="Times New Roman" panose="02020603050405020304" pitchFamily="18" charset="0"/>
                <a:cs typeface="Times New Roman" panose="02020603050405020304" pitchFamily="18" charset="0"/>
              </a:rPr>
              <a:t> </a:t>
            </a:r>
            <a:r>
              <a:rPr lang="en-US" sz="4000" u="sng" dirty="0" err="1">
                <a:latin typeface="Times New Roman" panose="02020603050405020304" pitchFamily="18" charset="0"/>
                <a:cs typeface="Times New Roman" panose="02020603050405020304" pitchFamily="18" charset="0"/>
              </a:rPr>
              <a:t>vật</a:t>
            </a:r>
            <a:r>
              <a:rPr lang="en-US" sz="4000" u="sng" dirty="0">
                <a:latin typeface="Times New Roman" panose="02020603050405020304" pitchFamily="18" charset="0"/>
                <a:cs typeface="Times New Roman" panose="02020603050405020304" pitchFamily="18" charset="0"/>
              </a:rPr>
              <a:t>:</a:t>
            </a:r>
            <a:endParaRPr lang="vi-VN" sz="4000"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99729" y="1845734"/>
            <a:ext cx="11451265" cy="4023360"/>
          </a:xfrm>
        </p:spPr>
        <p:txBody>
          <a:bodyPr>
            <a:noAutofit/>
          </a:bodyPr>
          <a:lstStyle/>
          <a:p>
            <a:r>
              <a:rPr lang="vi-VN" sz="2800" b="1" i="1" dirty="0">
                <a:latin typeface="Times New Roman" panose="02020603050405020304" pitchFamily="18" charset="0"/>
                <a:cs typeface="Times New Roman" panose="02020603050405020304" pitchFamily="18" charset="0"/>
              </a:rPr>
              <a:t>a. Khái niệm:</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Tập tính là một chuỗi các phản ứng của cơ thể động vật trả lời kích thích từ môi trường bên trong hoặc bên ngoài cơ thể.</a:t>
            </a:r>
          </a:p>
          <a:p>
            <a:r>
              <a:rPr lang="vi-VN" sz="2800" dirty="0">
                <a:latin typeface="Times New Roman" panose="02020603050405020304" pitchFamily="18" charset="0"/>
                <a:cs typeface="Times New Roman" panose="02020603050405020304" pitchFamily="18" charset="0"/>
              </a:rPr>
              <a:t>- Tập tính bao gồm: tập tính bẩm sinh và tập tính học được hình thành trong đời sống của cá thể động vật.</a:t>
            </a:r>
          </a:p>
          <a:p>
            <a:r>
              <a:rPr lang="vi-VN" sz="2800" b="1" dirty="0">
                <a:latin typeface="Times New Roman" panose="02020603050405020304" pitchFamily="18" charset="0"/>
                <a:cs typeface="Times New Roman" panose="02020603050405020304" pitchFamily="18" charset="0"/>
              </a:rPr>
              <a:t>b. Vai trò:</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Tập tính giúp động vật tồn tại và phát triển.</a:t>
            </a:r>
          </a:p>
          <a:p>
            <a:r>
              <a:rPr lang="vi-VN" sz="2800" dirty="0">
                <a:latin typeface="Times New Roman" panose="02020603050405020304" pitchFamily="18" charset="0"/>
                <a:cs typeface="Times New Roman" panose="02020603050405020304" pitchFamily="18" charset="0"/>
              </a:rPr>
              <a:t>- Ví dụ: tìm kiếm thức ăn, trốn tránh kẻ thù, sinh sản, di cư, bảo vệ lãnh thổ,…</a:t>
            </a:r>
          </a:p>
        </p:txBody>
      </p:sp>
      <p:pic>
        <p:nvPicPr>
          <p:cNvPr id="4" name="Picture 21" descr="Tay viÕt ">
            <a:extLst>
              <a:ext uri="{FF2B5EF4-FFF2-40B4-BE49-F238E27FC236}">
                <a16:creationId xmlns:a16="http://schemas.microsoft.com/office/drawing/2014/main" id="{BB52E1FD-E4F4-3183-5911-4CD879CB904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113488" y="856031"/>
            <a:ext cx="1190617" cy="75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81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09" y="492408"/>
            <a:ext cx="11742655" cy="1100130"/>
          </a:xfrm>
        </p:spPr>
        <p:txBody>
          <a:bodyPr>
            <a:noAutofit/>
          </a:bodyPr>
          <a:lstStyle/>
          <a:p>
            <a:pPr marL="457200" indent="0">
              <a:spcAft>
                <a:spcPts val="0"/>
              </a:spcAft>
              <a:buNone/>
            </a:pP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FF0000"/>
                </a:solidFill>
                <a:latin typeface="Times New Roman" panose="02020603050405020304" pitchFamily="18" charset="0"/>
                <a:cs typeface="Times New Roman" panose="02020603050405020304" pitchFamily="18" charset="0"/>
              </a:rPr>
              <a:t>Trước kì ngủ đông, gấu thường có thói quen ăn thật nhiều để cơ thể béo lên nhanh chóng. Em hãy giải thích ý nghĩa của thói quen này ở gấu</a:t>
            </a:r>
            <a:r>
              <a:rPr lang="en-US" sz="2800" dirty="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398600" y="1896502"/>
            <a:ext cx="11647626" cy="3970318"/>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 Bắt đầu từ mùa hè, gấu bắt đầu ăn nhiều để dần dần tích trữ chất dinh dưỡng, đặc biệt là mỡ. Khi kì ngủ đông sắp đến, chất dinh dưỡng tích trữ trong cơ thể tương đối nhiều khiến gấu béo hẳn lên. Những chất dinh dưỡng được tích trữ này đủ để đáp ứng nhu cầu của cơ thể gấu trong cả quá trình ngủ đông.</a:t>
            </a:r>
          </a:p>
          <a:p>
            <a:r>
              <a:rPr lang="vi-VN" sz="2800" dirty="0">
                <a:latin typeface="Times New Roman" panose="02020603050405020304" pitchFamily="18" charset="0"/>
                <a:cs typeface="Times New Roman" panose="02020603050405020304" pitchFamily="18" charset="0"/>
              </a:rPr>
              <a:t>- Đa số cơ chế ngủ đông ở động vật là làm chậm nhịp thở, giảm tốc độ đập của tim, giảm bớt số lần thở, hạ thấp thân nhiệt, tuần hoàn máu chậm, hoạt động trao đổi chất của cơ thể bị hạn chế. Nhờ chất dinh dưỡng được tích trữ đủ, cơ thể ngủ hết mùa đông, đến khi các chất dinh dưỡng này cạn kiệt thì cũng là lúc kì ngủ đông kết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thúc</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7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609" y="286603"/>
            <a:ext cx="11610599" cy="1450757"/>
          </a:xfrm>
        </p:spPr>
        <p:txBody>
          <a:bodyPr>
            <a:normAutofit/>
          </a:bodyPr>
          <a:lstStyle/>
          <a:p>
            <a:r>
              <a:rPr lang="en-US" sz="4000" dirty="0">
                <a:latin typeface="Times New Roman" panose="02020603050405020304" pitchFamily="18" charset="0"/>
                <a:cs typeface="Times New Roman" panose="02020603050405020304" pitchFamily="18" charset="0"/>
              </a:rPr>
              <a:t>2. </a:t>
            </a:r>
            <a:r>
              <a:rPr lang="vi-VN" sz="4000" u="sng" dirty="0">
                <a:latin typeface="Times New Roman" panose="02020603050405020304" pitchFamily="18" charset="0"/>
                <a:cs typeface="Times New Roman" panose="02020603050405020304" pitchFamily="18" charset="0"/>
              </a:rPr>
              <a:t>THỰC HÀNH QUAN SÁT TẬP TÍNH CỦA ĐỘNG VẬT</a:t>
            </a:r>
            <a:r>
              <a:rPr lang="en-US" sz="4000" u="sng" dirty="0">
                <a:latin typeface="Times New Roman" panose="02020603050405020304" pitchFamily="18" charset="0"/>
                <a:cs typeface="Times New Roman" panose="02020603050405020304" pitchFamily="18" charset="0"/>
              </a:rPr>
              <a:t>:</a:t>
            </a:r>
            <a:endParaRPr lang="vi-VN" sz="4000" u="sng"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9623796"/>
              </p:ext>
            </p:extLst>
          </p:nvPr>
        </p:nvGraphicFramePr>
        <p:xfrm>
          <a:off x="329609" y="1839433"/>
          <a:ext cx="11504428" cy="4411665"/>
        </p:xfrm>
        <a:graphic>
          <a:graphicData uri="http://schemas.openxmlformats.org/drawingml/2006/table">
            <a:tbl>
              <a:tblPr firstRow="1" firstCol="1" bandRow="1">
                <a:tableStyleId>{5C22544A-7EE6-4342-B048-85BDC9FD1C3A}</a:tableStyleId>
              </a:tblPr>
              <a:tblGrid>
                <a:gridCol w="5054808">
                  <a:extLst>
                    <a:ext uri="{9D8B030D-6E8A-4147-A177-3AD203B41FA5}">
                      <a16:colId xmlns:a16="http://schemas.microsoft.com/office/drawing/2014/main" val="1790979124"/>
                    </a:ext>
                  </a:extLst>
                </a:gridCol>
                <a:gridCol w="1745669">
                  <a:extLst>
                    <a:ext uri="{9D8B030D-6E8A-4147-A177-3AD203B41FA5}">
                      <a16:colId xmlns:a16="http://schemas.microsoft.com/office/drawing/2014/main" val="1038552656"/>
                    </a:ext>
                  </a:extLst>
                </a:gridCol>
                <a:gridCol w="1826920">
                  <a:extLst>
                    <a:ext uri="{9D8B030D-6E8A-4147-A177-3AD203B41FA5}">
                      <a16:colId xmlns:a16="http://schemas.microsoft.com/office/drawing/2014/main" val="389302980"/>
                    </a:ext>
                  </a:extLst>
                </a:gridCol>
                <a:gridCol w="2877031">
                  <a:extLst>
                    <a:ext uri="{9D8B030D-6E8A-4147-A177-3AD203B41FA5}">
                      <a16:colId xmlns:a16="http://schemas.microsoft.com/office/drawing/2014/main" val="2930287496"/>
                    </a:ext>
                  </a:extLst>
                </a:gridCol>
              </a:tblGrid>
              <a:tr h="878249">
                <a:tc>
                  <a:txBody>
                    <a:bodyPr/>
                    <a:lstStyle/>
                    <a:p>
                      <a:pPr algn="ctr">
                        <a:lnSpc>
                          <a:spcPct val="107000"/>
                        </a:lnSpc>
                        <a:spcAft>
                          <a:spcPts val="0"/>
                        </a:spcAft>
                        <a:tabLst>
                          <a:tab pos="4862830" algn="l"/>
                        </a:tabLst>
                      </a:pPr>
                      <a:r>
                        <a:rPr lang="vi-VN" sz="2800" dirty="0">
                          <a:effectLst/>
                          <a:latin typeface="Times New Roman" panose="02020603050405020304" pitchFamily="18" charset="0"/>
                          <a:cs typeface="Times New Roman" panose="02020603050405020304" pitchFamily="18" charset="0"/>
                        </a:rPr>
                        <a:t>Tập tính quan sát được</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Bẩm sinh</a:t>
                      </a:r>
                    </a:p>
                    <a:p>
                      <a:pPr algn="ctr">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Học được</a:t>
                      </a:r>
                    </a:p>
                    <a:p>
                      <a:pPr algn="ctr">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Ý nghĩa</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1558909"/>
                  </a:ext>
                </a:extLst>
              </a:tr>
              <a:tr h="878249">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p>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3882221"/>
                  </a:ext>
                </a:extLst>
              </a:tr>
              <a:tr h="878249">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p>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1845006"/>
                  </a:ext>
                </a:extLst>
              </a:tr>
              <a:tr h="878249">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p>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6330690"/>
                  </a:ext>
                </a:extLst>
              </a:tr>
              <a:tr h="878249">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p>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tabLst>
                          <a:tab pos="4862830" algn="l"/>
                        </a:tabLst>
                      </a:pPr>
                      <a:r>
                        <a:rPr lang="vi-VN"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2042837"/>
                  </a:ext>
                </a:extLst>
              </a:tr>
            </a:tbl>
          </a:graphicData>
        </a:graphic>
      </p:graphicFrame>
    </p:spTree>
    <p:extLst>
      <p:ext uri="{BB962C8B-B14F-4D97-AF65-F5344CB8AC3E}">
        <p14:creationId xmlns:p14="http://schemas.microsoft.com/office/powerpoint/2010/main" val="247461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85" name="Picture 9">
            <a:extLst>
              <a:ext uri="{FF2B5EF4-FFF2-40B4-BE49-F238E27FC236}">
                <a16:creationId xmlns:a16="http://schemas.microsoft.com/office/drawing/2014/main" id="{45E01F67-A350-DDE3-05E5-8A62470D27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03784" name="WordArt 8">
            <a:extLst>
              <a:ext uri="{FF2B5EF4-FFF2-40B4-BE49-F238E27FC236}">
                <a16:creationId xmlns:a16="http://schemas.microsoft.com/office/drawing/2014/main" id="{C8E8540B-3A4D-442B-82C0-8907F6C234CD}"/>
              </a:ext>
            </a:extLst>
          </p:cNvPr>
          <p:cNvSpPr>
            <a:spLocks noChangeArrowheads="1" noChangeShapeType="1" noTextEdit="1"/>
          </p:cNvSpPr>
          <p:nvPr/>
        </p:nvSpPr>
        <p:spPr bwMode="auto">
          <a:xfrm>
            <a:off x="2514600" y="1219200"/>
            <a:ext cx="7086600" cy="2819400"/>
          </a:xfrm>
          <a:prstGeom prst="rect">
            <a:avLst/>
          </a:prstGeom>
        </p:spPr>
        <p:txBody>
          <a:bodyPr wrap="none" fromWordArt="1">
            <a:prstTxWarp prst="textCanDown">
              <a:avLst>
                <a:gd name="adj" fmla="val 14287"/>
              </a:avLst>
            </a:prstTxWarp>
          </a:bodyPr>
          <a:lstStyle/>
          <a:p>
            <a:r>
              <a:rPr lang="en-US" sz="3600" b="1" kern="10" spc="-360">
                <a:ln w="12700">
                  <a:solidFill>
                    <a:srgbClr val="3366FF"/>
                  </a:solidFill>
                  <a:round/>
                  <a:headEnd/>
                  <a:tailEnd/>
                </a:ln>
                <a:solidFill>
                  <a:srgbClr val="0000FF"/>
                </a:solidFill>
                <a:effectLst>
                  <a:outerShdw dist="125724" dir="18900000" algn="ctr" rotWithShape="0">
                    <a:srgbClr val="000099"/>
                  </a:outerShdw>
                </a:effectLst>
                <a:cs typeface="Times New Roman" panose="02020603050405020304" pitchFamily="18" charset="0"/>
              </a:rPr>
              <a:t>TẬP TÍNH SINH SẢN</a:t>
            </a:r>
          </a:p>
        </p:txBody>
      </p:sp>
      <p:pic>
        <p:nvPicPr>
          <p:cNvPr id="203786" name="Picture 10">
            <a:extLst>
              <a:ext uri="{FF2B5EF4-FFF2-40B4-BE49-F238E27FC236}">
                <a16:creationId xmlns:a16="http://schemas.microsoft.com/office/drawing/2014/main" id="{829262B4-5590-5B8F-C99F-5C7CCD85C03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419600"/>
            <a:ext cx="4038600"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203786"/>
                                        </p:tgtEl>
                                        <p:attrNameLst>
                                          <p:attrName>style.visibility</p:attrName>
                                        </p:attrNameLst>
                                      </p:cBhvr>
                                      <p:to>
                                        <p:strVal val="visible"/>
                                      </p:to>
                                    </p:set>
                                    <p:animEffect transition="in" filter="fade">
                                      <p:cBhvr>
                                        <p:cTn id="7" dur="385" decel="100000"/>
                                        <p:tgtEl>
                                          <p:spTgt spid="203786"/>
                                        </p:tgtEl>
                                      </p:cBhvr>
                                    </p:animEffect>
                                    <p:animScale>
                                      <p:cBhvr>
                                        <p:cTn id="8" dur="385" decel="100000"/>
                                        <p:tgtEl>
                                          <p:spTgt spid="203786"/>
                                        </p:tgtEl>
                                      </p:cBhvr>
                                      <p:from x="10000" y="10000"/>
                                      <p:to x="200000" y="450000"/>
                                    </p:animScale>
                                    <p:animScale>
                                      <p:cBhvr>
                                        <p:cTn id="9" dur="615" accel="100000" fill="hold">
                                          <p:stCondLst>
                                            <p:cond delay="385"/>
                                          </p:stCondLst>
                                        </p:cTn>
                                        <p:tgtEl>
                                          <p:spTgt spid="203786"/>
                                        </p:tgtEl>
                                      </p:cBhvr>
                                      <p:from x="200000" y="450000"/>
                                      <p:to x="100000" y="100000"/>
                                    </p:animScale>
                                    <p:set>
                                      <p:cBhvr>
                                        <p:cTn id="10" dur="385" fill="hold"/>
                                        <p:tgtEl>
                                          <p:spTgt spid="203786"/>
                                        </p:tgtEl>
                                        <p:attrNameLst>
                                          <p:attrName>ppt_x</p:attrName>
                                        </p:attrNameLst>
                                      </p:cBhvr>
                                      <p:to>
                                        <p:strVal val="(0.5)"/>
                                      </p:to>
                                    </p:set>
                                    <p:anim from="(0.5)" to="(#ppt_x)" calcmode="lin" valueType="num">
                                      <p:cBhvr>
                                        <p:cTn id="11" dur="615" accel="100000" fill="hold">
                                          <p:stCondLst>
                                            <p:cond delay="385"/>
                                          </p:stCondLst>
                                        </p:cTn>
                                        <p:tgtEl>
                                          <p:spTgt spid="203786"/>
                                        </p:tgtEl>
                                        <p:attrNameLst>
                                          <p:attrName>ppt_x</p:attrName>
                                        </p:attrNameLst>
                                      </p:cBhvr>
                                    </p:anim>
                                    <p:set>
                                      <p:cBhvr>
                                        <p:cTn id="12" dur="385" fill="hold"/>
                                        <p:tgtEl>
                                          <p:spTgt spid="203786"/>
                                        </p:tgtEl>
                                        <p:attrNameLst>
                                          <p:attrName>ppt_y</p:attrName>
                                        </p:attrNameLst>
                                      </p:cBhvr>
                                      <p:to>
                                        <p:strVal val="(#ppt_y+0.4)"/>
                                      </p:to>
                                    </p:set>
                                    <p:anim from="(#ppt_y+0.4)" to="(#ppt_y)" calcmode="lin" valueType="num">
                                      <p:cBhvr>
                                        <p:cTn id="13" dur="615" accel="100000" fill="hold">
                                          <p:stCondLst>
                                            <p:cond delay="385"/>
                                          </p:stCondLst>
                                        </p:cTn>
                                        <p:tgtEl>
                                          <p:spTgt spid="203786"/>
                                        </p:tgtEl>
                                        <p:attrNameLst>
                                          <p:attrName>ppt_y</p:attrName>
                                        </p:attrNameLst>
                                      </p:cBhvr>
                                    </p:anim>
                                  </p:childTnLst>
                                </p:cTn>
                              </p:par>
                              <p:par>
                                <p:cTn id="14" presetID="15" presetClass="entr" presetSubtype="0" fill="hold" nodeType="withEffect">
                                  <p:stCondLst>
                                    <p:cond delay="0"/>
                                  </p:stCondLst>
                                  <p:childTnLst>
                                    <p:set>
                                      <p:cBhvr>
                                        <p:cTn id="15" dur="1" fill="hold">
                                          <p:stCondLst>
                                            <p:cond delay="0"/>
                                          </p:stCondLst>
                                        </p:cTn>
                                        <p:tgtEl>
                                          <p:spTgt spid="203784"/>
                                        </p:tgtEl>
                                        <p:attrNameLst>
                                          <p:attrName>style.visibility</p:attrName>
                                        </p:attrNameLst>
                                      </p:cBhvr>
                                      <p:to>
                                        <p:strVal val="visible"/>
                                      </p:to>
                                    </p:set>
                                    <p:anim calcmode="lin" valueType="num">
                                      <p:cBhvr>
                                        <p:cTn id="16" dur="1000" fill="hold"/>
                                        <p:tgtEl>
                                          <p:spTgt spid="203784"/>
                                        </p:tgtEl>
                                        <p:attrNameLst>
                                          <p:attrName>ppt_w</p:attrName>
                                        </p:attrNameLst>
                                      </p:cBhvr>
                                      <p:tavLst>
                                        <p:tav tm="0">
                                          <p:val>
                                            <p:fltVal val="0"/>
                                          </p:val>
                                        </p:tav>
                                        <p:tav tm="100000">
                                          <p:val>
                                            <p:strVal val="#ppt_w"/>
                                          </p:val>
                                        </p:tav>
                                      </p:tavLst>
                                    </p:anim>
                                    <p:anim calcmode="lin" valueType="num">
                                      <p:cBhvr>
                                        <p:cTn id="17" dur="1000" fill="hold"/>
                                        <p:tgtEl>
                                          <p:spTgt spid="203784"/>
                                        </p:tgtEl>
                                        <p:attrNameLst>
                                          <p:attrName>ppt_h</p:attrName>
                                        </p:attrNameLst>
                                      </p:cBhvr>
                                      <p:tavLst>
                                        <p:tav tm="0">
                                          <p:val>
                                            <p:fltVal val="0"/>
                                          </p:val>
                                        </p:tav>
                                        <p:tav tm="100000">
                                          <p:val>
                                            <p:strVal val="#ppt_h"/>
                                          </p:val>
                                        </p:tav>
                                      </p:tavLst>
                                    </p:anim>
                                    <p:anim calcmode="lin" valueType="num">
                                      <p:cBhvr>
                                        <p:cTn id="18" dur="1000" fill="hold"/>
                                        <p:tgtEl>
                                          <p:spTgt spid="203784"/>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20378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5" name="Rectangle 3">
            <a:extLst>
              <a:ext uri="{FF2B5EF4-FFF2-40B4-BE49-F238E27FC236}">
                <a16:creationId xmlns:a16="http://schemas.microsoft.com/office/drawing/2014/main" id="{5DEAF113-85B6-2DC8-9D46-FBDF356081EE}"/>
              </a:ext>
            </a:extLst>
          </p:cNvPr>
          <p:cNvSpPr>
            <a:spLocks noGrp="1" noChangeArrowheads="1"/>
          </p:cNvSpPr>
          <p:nvPr>
            <p:ph type="body" idx="1"/>
          </p:nvPr>
        </p:nvSpPr>
        <p:spPr>
          <a:xfrm>
            <a:off x="0" y="1"/>
            <a:ext cx="12192000" cy="6665842"/>
          </a:xfrm>
        </p:spPr>
        <p:txBody>
          <a:bodyPr/>
          <a:lstStyle/>
          <a:p>
            <a:pPr>
              <a:buSzTx/>
              <a:buFont typeface="Wingdings" panose="05000000000000000000" pitchFamily="2" charset="2"/>
              <a:buBlip>
                <a:blip r:embed="rId2"/>
              </a:buBlip>
            </a:pPr>
            <a:endParaRPr lang="en-US" altLang="en-US" sz="2400" dirty="0"/>
          </a:p>
          <a:p>
            <a:pPr marL="0" indent="0">
              <a:buSzTx/>
              <a:buNone/>
            </a:pPr>
            <a:endParaRPr lang="en-US" altLang="en-US" sz="2400" dirty="0"/>
          </a:p>
          <a:p>
            <a:pPr>
              <a:buSzTx/>
              <a:buFont typeface="Wingdings" panose="05000000000000000000" pitchFamily="2" charset="2"/>
              <a:buBlip>
                <a:blip r:embed="rId2"/>
              </a:buBlip>
            </a:pPr>
            <a:r>
              <a:rPr lang="en-US" altLang="en-US" sz="2800" dirty="0" err="1">
                <a:latin typeface="Times New Roman" panose="02020603050405020304" pitchFamily="18" charset="0"/>
                <a:cs typeface="Times New Roman" panose="02020603050405020304" pitchFamily="18" charset="0"/>
              </a:rPr>
              <a:t>Phần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lớn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bẩm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năng</a:t>
            </a:r>
            <a:r>
              <a:rPr lang="en-US" altLang="en-US" sz="2800" dirty="0">
                <a:latin typeface="Times New Roman" panose="02020603050405020304" pitchFamily="18" charset="0"/>
                <a:cs typeface="Times New Roman" panose="02020603050405020304" pitchFamily="18" charset="0"/>
              </a:rPr>
              <a:t>.</a:t>
            </a:r>
          </a:p>
          <a:p>
            <a:pPr>
              <a:buSzTx/>
              <a:buFont typeface="Wingdings" panose="05000000000000000000" pitchFamily="2" charset="2"/>
              <a:buBlip>
                <a:blip r:embed="rId2"/>
              </a:buBlip>
            </a:pPr>
            <a:r>
              <a:rPr lang="en-US" altLang="en-US" sz="2800" dirty="0" err="1">
                <a:latin typeface="Times New Roman" panose="02020603050405020304" pitchFamily="18" charset="0"/>
                <a:cs typeface="Times New Roman" panose="02020603050405020304" pitchFamily="18" charset="0"/>
              </a:rPr>
              <a:t>Thường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môi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nhiệt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độ</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độ</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ẩm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âm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động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quan</a:t>
            </a:r>
            <a:r>
              <a:rPr lang="en-US" altLang="en-US" sz="2800" dirty="0">
                <a:latin typeface="Times New Roman" panose="02020603050405020304" pitchFamily="18" charset="0"/>
                <a:cs typeface="Times New Roman" panose="02020603050405020304" pitchFamily="18" charset="0"/>
              </a:rPr>
              <a:t> hay do </a:t>
            </a:r>
            <a:r>
              <a:rPr lang="en-US" altLang="en-US" sz="2800" dirty="0" err="1">
                <a:latin typeface="Times New Roman" panose="02020603050405020304" pitchFamily="18" charset="0"/>
                <a:cs typeface="Times New Roman" panose="02020603050405020304" pitchFamily="18" charset="0"/>
              </a:rPr>
              <a:t>kích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môi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động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hoocmon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tượng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chuẩn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tượng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ve</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khoe</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tỏ</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tổ</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sóc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bảo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vệ</a:t>
            </a:r>
            <a:r>
              <a:rPr lang="en-US" altLang="en-US" sz="2800" dirty="0">
                <a:latin typeface="Times New Roman" panose="02020603050405020304" pitchFamily="18" charset="0"/>
                <a:cs typeface="Times New Roman" panose="02020603050405020304" pitchFamily="18" charset="0"/>
              </a:rPr>
              <a:t> con non… ở </a:t>
            </a:r>
            <a:r>
              <a:rPr lang="en-US" altLang="en-US" sz="2800" dirty="0" err="1">
                <a:latin typeface="Times New Roman" panose="02020603050405020304" pitchFamily="18" charset="0"/>
                <a:cs typeface="Times New Roman" panose="02020603050405020304" pitchFamily="18" charset="0"/>
              </a:rPr>
              <a:t>nhiều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chim</a:t>
            </a:r>
            <a:r>
              <a:rPr lang="en-US" altLang="en-US" sz="2800" dirty="0">
                <a:latin typeface="Times New Roman" panose="02020603050405020304" pitchFamily="18" charset="0"/>
                <a:cs typeface="Times New Roman" panose="02020603050405020304" pitchFamily="18" charset="0"/>
              </a:rPr>
              <a:t>).</a:t>
            </a:r>
          </a:p>
        </p:txBody>
      </p:sp>
      <p:pic>
        <p:nvPicPr>
          <p:cNvPr id="207877" name="Picture 5">
            <a:extLst>
              <a:ext uri="{FF2B5EF4-FFF2-40B4-BE49-F238E27FC236}">
                <a16:creationId xmlns:a16="http://schemas.microsoft.com/office/drawing/2014/main" id="{5F84068E-8D4B-471D-F034-9F2933B4A5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5181600"/>
            <a:ext cx="8001000"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07875">
                                            <p:txEl>
                                              <p:pRg st="2" end="2"/>
                                            </p:txEl>
                                          </p:spTgt>
                                        </p:tgtEl>
                                        <p:attrNameLst>
                                          <p:attrName>style.visibility</p:attrName>
                                        </p:attrNameLst>
                                      </p:cBhvr>
                                      <p:to>
                                        <p:strVal val="visible"/>
                                      </p:to>
                                    </p:set>
                                    <p:animEffect transition="in" filter="fade">
                                      <p:cBhvr>
                                        <p:cTn id="7" dur="500"/>
                                        <p:tgtEl>
                                          <p:spTgt spid="207875">
                                            <p:txEl>
                                              <p:pRg st="2" end="2"/>
                                            </p:txEl>
                                          </p:spTgt>
                                        </p:tgtEl>
                                      </p:cBhvr>
                                    </p:animEffect>
                                    <p:anim calcmode="lin" valueType="num">
                                      <p:cBhvr>
                                        <p:cTn id="8" dur="500" fill="hold"/>
                                        <p:tgtEl>
                                          <p:spTgt spid="207875">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207875">
                                            <p:txEl>
                                              <p:pRg st="2" end="2"/>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500"/>
                            </p:stCondLst>
                            <p:childTnLst>
                              <p:par>
                                <p:cTn id="11" presetID="47" presetClass="entr" presetSubtype="0" fill="hold" nodeType="afterEffect">
                                  <p:stCondLst>
                                    <p:cond delay="0"/>
                                  </p:stCondLst>
                                  <p:childTnLst>
                                    <p:set>
                                      <p:cBhvr>
                                        <p:cTn id="12" dur="1" fill="hold">
                                          <p:stCondLst>
                                            <p:cond delay="0"/>
                                          </p:stCondLst>
                                        </p:cTn>
                                        <p:tgtEl>
                                          <p:spTgt spid="207875">
                                            <p:txEl>
                                              <p:pRg st="3" end="3"/>
                                            </p:txEl>
                                          </p:spTgt>
                                        </p:tgtEl>
                                        <p:attrNameLst>
                                          <p:attrName>style.visibility</p:attrName>
                                        </p:attrNameLst>
                                      </p:cBhvr>
                                      <p:to>
                                        <p:strVal val="visible"/>
                                      </p:to>
                                    </p:set>
                                    <p:animEffect transition="in" filter="fade">
                                      <p:cBhvr>
                                        <p:cTn id="13" dur="500"/>
                                        <p:tgtEl>
                                          <p:spTgt spid="207875">
                                            <p:txEl>
                                              <p:pRg st="3" end="3"/>
                                            </p:txEl>
                                          </p:spTgt>
                                        </p:tgtEl>
                                      </p:cBhvr>
                                    </p:animEffect>
                                    <p:anim calcmode="lin" valueType="num">
                                      <p:cBhvr>
                                        <p:cTn id="14" dur="500" fill="hold"/>
                                        <p:tgtEl>
                                          <p:spTgt spid="207875">
                                            <p:txEl>
                                              <p:pRg st="3" end="3"/>
                                            </p:txEl>
                                          </p:spTgt>
                                        </p:tgtEl>
                                        <p:attrNameLst>
                                          <p:attrName>ppt_x</p:attrName>
                                        </p:attrNameLst>
                                      </p:cBhvr>
                                      <p:tavLst>
                                        <p:tav tm="0">
                                          <p:val>
                                            <p:strVal val="#ppt_x"/>
                                          </p:val>
                                        </p:tav>
                                        <p:tav tm="100000">
                                          <p:val>
                                            <p:strVal val="#ppt_x"/>
                                          </p:val>
                                        </p:tav>
                                      </p:tavLst>
                                    </p:anim>
                                    <p:anim calcmode="lin" valueType="num">
                                      <p:cBhvr>
                                        <p:cTn id="15" dur="500" fill="hold"/>
                                        <p:tgtEl>
                                          <p:spTgt spid="20787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8902" name="Picture 6">
            <a:extLst>
              <a:ext uri="{FF2B5EF4-FFF2-40B4-BE49-F238E27FC236}">
                <a16:creationId xmlns:a16="http://schemas.microsoft.com/office/drawing/2014/main" id="{BBCB4D34-1164-3B72-E009-5AB2166F329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951663"/>
          </a:xfrm>
          <a:prstGeom prst="rect">
            <a:avLst/>
          </a:prstGeom>
          <a:noFill/>
          <a:extLst>
            <a:ext uri="{909E8E84-426E-40DD-AFC4-6F175D3DCCD1}">
              <a14:hiddenFill xmlns:a14="http://schemas.microsoft.com/office/drawing/2010/main">
                <a:solidFill>
                  <a:srgbClr val="FFFFFF"/>
                </a:solidFill>
              </a14:hiddenFill>
            </a:ext>
          </a:extLst>
        </p:spPr>
      </p:pic>
      <p:sp>
        <p:nvSpPr>
          <p:cNvPr id="208899" name="Rectangle 3">
            <a:extLst>
              <a:ext uri="{FF2B5EF4-FFF2-40B4-BE49-F238E27FC236}">
                <a16:creationId xmlns:a16="http://schemas.microsoft.com/office/drawing/2014/main" id="{6435CFD2-E5F7-6A90-2FA2-3742EA2AF744}"/>
              </a:ext>
            </a:extLst>
          </p:cNvPr>
          <p:cNvSpPr>
            <a:spLocks noGrp="1" noChangeArrowheads="1"/>
          </p:cNvSpPr>
          <p:nvPr>
            <p:ph type="body" idx="1"/>
          </p:nvPr>
        </p:nvSpPr>
        <p:spPr>
          <a:xfrm>
            <a:off x="1981200" y="1066801"/>
            <a:ext cx="8229600" cy="4530725"/>
          </a:xfrm>
        </p:spPr>
        <p:txBody>
          <a:bodyPr/>
          <a:lstStyle/>
          <a:p>
            <a:pPr>
              <a:buFont typeface="Wingdings" panose="05000000000000000000" pitchFamily="2" charset="2"/>
              <a:buNone/>
            </a:pPr>
            <a:r>
              <a:rPr lang="en-US" altLang="en-US" sz="3600" b="1" i="1">
                <a:solidFill>
                  <a:srgbClr val="FF0000"/>
                </a:solidFill>
                <a:effectLst>
                  <a:outerShdw blurRad="38100" dist="38100" dir="2700000" algn="tl">
                    <a:srgbClr val="FFFFFF"/>
                  </a:outerShdw>
                </a:effectLst>
              </a:rPr>
              <a:t>   Vậy tập tính sinh sản của các loài động vật trong tự nhiên được biểu hiện như thế nào?</a:t>
            </a:r>
          </a:p>
        </p:txBody>
      </p:sp>
      <p:pic>
        <p:nvPicPr>
          <p:cNvPr id="208900" name="Picture 4">
            <a:extLst>
              <a:ext uri="{FF2B5EF4-FFF2-40B4-BE49-F238E27FC236}">
                <a16:creationId xmlns:a16="http://schemas.microsoft.com/office/drawing/2014/main" id="{61B2E59C-738E-8C23-BFFE-81C093B3ADC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42900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8901" name="Picture 5">
            <a:extLst>
              <a:ext uri="{FF2B5EF4-FFF2-40B4-BE49-F238E27FC236}">
                <a16:creationId xmlns:a16="http://schemas.microsoft.com/office/drawing/2014/main" id="{D1D2BC4C-4A1D-8665-20DC-0179ED5B858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581400"/>
            <a:ext cx="2743200" cy="2178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208901"/>
                                        </p:tgtEl>
                                        <p:attrNameLst>
                                          <p:attrName>style.visibility</p:attrName>
                                        </p:attrNameLst>
                                      </p:cBhvr>
                                      <p:to>
                                        <p:strVal val="visible"/>
                                      </p:to>
                                    </p:set>
                                    <p:anim calcmode="lin" valueType="num">
                                      <p:cBhvr>
                                        <p:cTn id="7" dur="500" fill="hold"/>
                                        <p:tgtEl>
                                          <p:spTgt spid="208901"/>
                                        </p:tgtEl>
                                        <p:attrNameLst>
                                          <p:attrName>ppt_w</p:attrName>
                                        </p:attrNameLst>
                                      </p:cBhvr>
                                      <p:tavLst>
                                        <p:tav tm="0">
                                          <p:val>
                                            <p:fltVal val="0"/>
                                          </p:val>
                                        </p:tav>
                                        <p:tav tm="100000">
                                          <p:val>
                                            <p:strVal val="#ppt_w"/>
                                          </p:val>
                                        </p:tav>
                                      </p:tavLst>
                                    </p:anim>
                                    <p:anim calcmode="lin" valueType="num">
                                      <p:cBhvr>
                                        <p:cTn id="8" dur="500" fill="hold"/>
                                        <p:tgtEl>
                                          <p:spTgt spid="208901"/>
                                        </p:tgtEl>
                                        <p:attrNameLst>
                                          <p:attrName>ppt_h</p:attrName>
                                        </p:attrNameLst>
                                      </p:cBhvr>
                                      <p:tavLst>
                                        <p:tav tm="0">
                                          <p:val>
                                            <p:fltVal val="0"/>
                                          </p:val>
                                        </p:tav>
                                        <p:tav tm="100000">
                                          <p:val>
                                            <p:strVal val="#ppt_h"/>
                                          </p:val>
                                        </p:tav>
                                      </p:tavLst>
                                    </p:anim>
                                    <p:anim calcmode="lin" valueType="num">
                                      <p:cBhvr>
                                        <p:cTn id="9" dur="500" fill="hold"/>
                                        <p:tgtEl>
                                          <p:spTgt spid="208901"/>
                                        </p:tgtEl>
                                        <p:attrNameLst>
                                          <p:attrName>style.rotation</p:attrName>
                                        </p:attrNameLst>
                                      </p:cBhvr>
                                      <p:tavLst>
                                        <p:tav tm="0">
                                          <p:val>
                                            <p:fltVal val="90"/>
                                          </p:val>
                                        </p:tav>
                                        <p:tav tm="100000">
                                          <p:val>
                                            <p:fltVal val="0"/>
                                          </p:val>
                                        </p:tav>
                                      </p:tavLst>
                                    </p:anim>
                                    <p:animEffect transition="in" filter="fade">
                                      <p:cBhvr>
                                        <p:cTn id="10" dur="500"/>
                                        <p:tgtEl>
                                          <p:spTgt spid="208901"/>
                                        </p:tgtEl>
                                      </p:cBhvr>
                                    </p:animEffect>
                                  </p:childTnLst>
                                </p:cTn>
                              </p:par>
                            </p:childTnLst>
                          </p:cTn>
                        </p:par>
                        <p:par>
                          <p:cTn id="11" fill="hold" nodeType="afterGroup">
                            <p:stCondLst>
                              <p:cond delay="500"/>
                            </p:stCondLst>
                            <p:childTnLst>
                              <p:par>
                                <p:cTn id="12" presetID="31" presetClass="entr" presetSubtype="0" fill="hold" nodeType="afterEffect">
                                  <p:stCondLst>
                                    <p:cond delay="0"/>
                                  </p:stCondLst>
                                  <p:iterate type="lt">
                                    <p:tmPct val="5000"/>
                                  </p:iterate>
                                  <p:childTnLst>
                                    <p:set>
                                      <p:cBhvr>
                                        <p:cTn id="13" dur="1" fill="hold">
                                          <p:stCondLst>
                                            <p:cond delay="0"/>
                                          </p:stCondLst>
                                        </p:cTn>
                                        <p:tgtEl>
                                          <p:spTgt spid="208900"/>
                                        </p:tgtEl>
                                        <p:attrNameLst>
                                          <p:attrName>style.visibility</p:attrName>
                                        </p:attrNameLst>
                                      </p:cBhvr>
                                      <p:to>
                                        <p:strVal val="visible"/>
                                      </p:to>
                                    </p:set>
                                    <p:anim calcmode="lin" valueType="num">
                                      <p:cBhvr>
                                        <p:cTn id="14" dur="500" fill="hold"/>
                                        <p:tgtEl>
                                          <p:spTgt spid="208900"/>
                                        </p:tgtEl>
                                        <p:attrNameLst>
                                          <p:attrName>ppt_w</p:attrName>
                                        </p:attrNameLst>
                                      </p:cBhvr>
                                      <p:tavLst>
                                        <p:tav tm="0">
                                          <p:val>
                                            <p:fltVal val="0"/>
                                          </p:val>
                                        </p:tav>
                                        <p:tav tm="100000">
                                          <p:val>
                                            <p:strVal val="#ppt_w"/>
                                          </p:val>
                                        </p:tav>
                                      </p:tavLst>
                                    </p:anim>
                                    <p:anim calcmode="lin" valueType="num">
                                      <p:cBhvr>
                                        <p:cTn id="15" dur="500" fill="hold"/>
                                        <p:tgtEl>
                                          <p:spTgt spid="208900"/>
                                        </p:tgtEl>
                                        <p:attrNameLst>
                                          <p:attrName>ppt_h</p:attrName>
                                        </p:attrNameLst>
                                      </p:cBhvr>
                                      <p:tavLst>
                                        <p:tav tm="0">
                                          <p:val>
                                            <p:fltVal val="0"/>
                                          </p:val>
                                        </p:tav>
                                        <p:tav tm="100000">
                                          <p:val>
                                            <p:strVal val="#ppt_h"/>
                                          </p:val>
                                        </p:tav>
                                      </p:tavLst>
                                    </p:anim>
                                    <p:anim calcmode="lin" valueType="num">
                                      <p:cBhvr>
                                        <p:cTn id="16" dur="500" fill="hold"/>
                                        <p:tgtEl>
                                          <p:spTgt spid="208900"/>
                                        </p:tgtEl>
                                        <p:attrNameLst>
                                          <p:attrName>style.rotation</p:attrName>
                                        </p:attrNameLst>
                                      </p:cBhvr>
                                      <p:tavLst>
                                        <p:tav tm="0">
                                          <p:val>
                                            <p:fltVal val="90"/>
                                          </p:val>
                                        </p:tav>
                                        <p:tav tm="100000">
                                          <p:val>
                                            <p:fltVal val="0"/>
                                          </p:val>
                                        </p:tav>
                                      </p:tavLst>
                                    </p:anim>
                                    <p:animEffect transition="in" filter="fade">
                                      <p:cBhvr>
                                        <p:cTn id="17" dur="500"/>
                                        <p:tgtEl>
                                          <p:spTgt spid="208900"/>
                                        </p:tgtEl>
                                      </p:cBhvr>
                                    </p:animEffect>
                                  </p:childTnLst>
                                </p:cTn>
                              </p:par>
                            </p:childTnLst>
                          </p:cTn>
                        </p:par>
                        <p:par>
                          <p:cTn id="18" fill="hold" nodeType="afterGroup">
                            <p:stCondLst>
                              <p:cond delay="1000"/>
                            </p:stCondLst>
                            <p:childTnLst>
                              <p:par>
                                <p:cTn id="19" presetID="10" presetClass="entr" presetSubtype="0" fill="hold" nodeType="afterEffect">
                                  <p:stCondLst>
                                    <p:cond delay="0"/>
                                  </p:stCondLst>
                                  <p:childTnLst>
                                    <p:set>
                                      <p:cBhvr>
                                        <p:cTn id="20" dur="1" fill="hold">
                                          <p:stCondLst>
                                            <p:cond delay="0"/>
                                          </p:stCondLst>
                                        </p:cTn>
                                        <p:tgtEl>
                                          <p:spTgt spid="208899">
                                            <p:txEl>
                                              <p:pRg st="0" end="0"/>
                                            </p:txEl>
                                          </p:spTgt>
                                        </p:tgtEl>
                                        <p:attrNameLst>
                                          <p:attrName>style.visibility</p:attrName>
                                        </p:attrNameLst>
                                      </p:cBhvr>
                                      <p:to>
                                        <p:strVal val="visible"/>
                                      </p:to>
                                    </p:set>
                                    <p:animEffect transition="in" filter="fade">
                                      <p:cBhvr>
                                        <p:cTn id="21" dur="500">
                                          <p:stCondLst>
                                            <p:cond delay="0"/>
                                          </p:stCondLst>
                                        </p:cTn>
                                        <p:tgtEl>
                                          <p:spTgt spid="2088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a:extLst>
              <a:ext uri="{FF2B5EF4-FFF2-40B4-BE49-F238E27FC236}">
                <a16:creationId xmlns:a16="http://schemas.microsoft.com/office/drawing/2014/main" id="{ECD68D65-CA7F-EF57-14D6-CAEDDF99549A}"/>
              </a:ext>
            </a:extLst>
          </p:cNvPr>
          <p:cNvSpPr>
            <a:spLocks noGrp="1" noChangeArrowheads="1"/>
          </p:cNvSpPr>
          <p:nvPr>
            <p:ph type="body" idx="1"/>
          </p:nvPr>
        </p:nvSpPr>
        <p:spPr>
          <a:xfrm>
            <a:off x="2590800" y="2286000"/>
            <a:ext cx="8077200" cy="2209800"/>
          </a:xfrm>
        </p:spPr>
        <p:txBody>
          <a:bodyPr/>
          <a:lstStyle/>
          <a:p>
            <a:pPr>
              <a:lnSpc>
                <a:spcPct val="90000"/>
              </a:lnSpc>
              <a:buFont typeface="Wingdings" panose="05000000000000000000" pitchFamily="2" charset="2"/>
              <a:buNone/>
            </a:pPr>
            <a:r>
              <a:rPr lang="en-US" altLang="en-US" sz="7200" b="1" dirty="0" err="1">
                <a:latin typeface="Times New Roman" panose="02020603050405020304" pitchFamily="18" charset="0"/>
                <a:cs typeface="Times New Roman" panose="02020603050405020304" pitchFamily="18" charset="0"/>
              </a:rPr>
              <a:t>Ve</a:t>
            </a:r>
            <a:r>
              <a:rPr lang="en-US" altLang="en-US" sz="7200" b="1" dirty="0">
                <a:latin typeface="Times New Roman" panose="02020603050405020304" pitchFamily="18" charset="0"/>
                <a:cs typeface="Times New Roman" panose="02020603050405020304" pitchFamily="18" charset="0"/>
              </a:rPr>
              <a:t> </a:t>
            </a:r>
            <a:r>
              <a:rPr lang="en-US" altLang="en-US" sz="7200" b="1" dirty="0" err="1">
                <a:latin typeface="Times New Roman" panose="02020603050405020304" pitchFamily="18" charset="0"/>
                <a:cs typeface="Times New Roman" panose="02020603050405020304" pitchFamily="18" charset="0"/>
              </a:rPr>
              <a:t>vãn</a:t>
            </a:r>
            <a:r>
              <a:rPr lang="en-US" altLang="en-US" sz="7200" b="1" dirty="0">
                <a:latin typeface="Times New Roman" panose="02020603050405020304" pitchFamily="18" charset="0"/>
                <a:cs typeface="Times New Roman" panose="02020603050405020304" pitchFamily="18" charset="0"/>
              </a:rPr>
              <a:t>, </a:t>
            </a:r>
            <a:r>
              <a:rPr lang="en-US" altLang="en-US" sz="7200" b="1" dirty="0" err="1">
                <a:latin typeface="Times New Roman" panose="02020603050405020304" pitchFamily="18" charset="0"/>
                <a:cs typeface="Times New Roman" panose="02020603050405020304" pitchFamily="18" charset="0"/>
              </a:rPr>
              <a:t>khoe</a:t>
            </a:r>
            <a:r>
              <a:rPr lang="en-US" altLang="en-US" sz="7200" b="1" dirty="0">
                <a:latin typeface="Times New Roman" panose="02020603050405020304" pitchFamily="18" charset="0"/>
                <a:cs typeface="Times New Roman" panose="02020603050405020304" pitchFamily="18" charset="0"/>
              </a:rPr>
              <a:t> </a:t>
            </a:r>
            <a:r>
              <a:rPr lang="en-US" altLang="en-US" sz="7200" b="1" dirty="0" err="1">
                <a:latin typeface="Times New Roman" panose="02020603050405020304" pitchFamily="18" charset="0"/>
                <a:cs typeface="Times New Roman" panose="02020603050405020304" pitchFamily="18" charset="0"/>
              </a:rPr>
              <a:t>mẽ</a:t>
            </a:r>
            <a:r>
              <a:rPr lang="en-US" altLang="en-US" sz="7200" b="1" dirty="0">
                <a:latin typeface="Times New Roman" panose="02020603050405020304" pitchFamily="18" charset="0"/>
                <a:cs typeface="Times New Roman" panose="02020603050405020304" pitchFamily="18" charset="0"/>
              </a:rPr>
              <a:t>, </a:t>
            </a:r>
            <a:r>
              <a:rPr lang="en-US" altLang="en-US" sz="7200" b="1" dirty="0" err="1">
                <a:latin typeface="Times New Roman" panose="02020603050405020304" pitchFamily="18" charset="0"/>
                <a:cs typeface="Times New Roman" panose="02020603050405020304" pitchFamily="18" charset="0"/>
              </a:rPr>
              <a:t>giao</a:t>
            </a:r>
            <a:r>
              <a:rPr lang="en-US" altLang="en-US" sz="7200" b="1" dirty="0">
                <a:latin typeface="Times New Roman" panose="02020603050405020304" pitchFamily="18" charset="0"/>
                <a:cs typeface="Times New Roman" panose="02020603050405020304" pitchFamily="18" charset="0"/>
              </a:rPr>
              <a:t> </a:t>
            </a:r>
            <a:r>
              <a:rPr lang="en-US" altLang="en-US" sz="7200" b="1" dirty="0" err="1">
                <a:latin typeface="Times New Roman" panose="02020603050405020304" pitchFamily="18" charset="0"/>
                <a:cs typeface="Times New Roman" panose="02020603050405020304" pitchFamily="18" charset="0"/>
              </a:rPr>
              <a:t>hoan</a:t>
            </a:r>
            <a:endParaRPr lang="en-US" altLang="en-US" sz="7200" b="1" dirty="0">
              <a:latin typeface="Times New Roman" panose="02020603050405020304" pitchFamily="18" charset="0"/>
              <a:cs typeface="Times New Roman" panose="02020603050405020304" pitchFamily="18" charset="0"/>
            </a:endParaRPr>
          </a:p>
        </p:txBody>
      </p:sp>
      <p:pic>
        <p:nvPicPr>
          <p:cNvPr id="209926" name="Picture 6">
            <a:extLst>
              <a:ext uri="{FF2B5EF4-FFF2-40B4-BE49-F238E27FC236}">
                <a16:creationId xmlns:a16="http://schemas.microsoft.com/office/drawing/2014/main" id="{41812FBE-3AC7-AED6-8F3F-E20006EC319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3810000"/>
            <a:ext cx="2381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9928" name="Picture 8">
            <a:extLst>
              <a:ext uri="{FF2B5EF4-FFF2-40B4-BE49-F238E27FC236}">
                <a16:creationId xmlns:a16="http://schemas.microsoft.com/office/drawing/2014/main" id="{38D8DA56-A2DF-AF7E-9252-D58B2996161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914400"/>
            <a:ext cx="1133475"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09929" name="Picture 9">
            <a:extLst>
              <a:ext uri="{FF2B5EF4-FFF2-40B4-BE49-F238E27FC236}">
                <a16:creationId xmlns:a16="http://schemas.microsoft.com/office/drawing/2014/main" id="{0061BE55-6501-0139-E82C-9AE3B2F0755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33801" y="5181600"/>
            <a:ext cx="1133475"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09930" name="Picture 10">
            <a:extLst>
              <a:ext uri="{FF2B5EF4-FFF2-40B4-BE49-F238E27FC236}">
                <a16:creationId xmlns:a16="http://schemas.microsoft.com/office/drawing/2014/main" id="{50A845D1-6DE7-EE5E-B476-F7C1E82847FD}"/>
              </a:ext>
            </a:extLst>
          </p:cNvPr>
          <p:cNvPicPr>
            <a:picLocks noGrp="1" noChangeAspect="1" noChangeArrowheads="1" noCrop="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2971801" y="304801"/>
            <a:ext cx="1425575" cy="1139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path" presetSubtype="0" accel="50000" decel="50000" fill="hold" nodeType="withEffect">
                                  <p:stCondLst>
                                    <p:cond delay="0"/>
                                  </p:stCondLst>
                                  <p:childTnLst>
                                    <p:animMotion origin="layout" path="M 0 0  C 0.004 -0.00533  0.01 -0.00799  0.015 -0.00799  C 0.022 -0.00799  0.029 -0.004  0.033 0.00266  C 0.05 0.0293  0.063 0.0879  0.063 0.15715  C 0.063 0.15715  0.063 0.15848  0.063 0.15848  C 0.063 0.15848  0.063 0.15982  0.063 0.15982  C 0.063 0.22907  0.05 0.289  0.033 0.31563  C 0.029 0.32096  0.022 0.32496  0.015 0.32496  C 0.01 0.32496  0.004 0.32229  0 0.31697  C -0.004 0.31164  -0.006 0.30498  -0.006 0.29699  C -0.006 0.28767  -0.003 0.27968  0.002 0.27435  C 0.022 0.25038  0.066 0.23306  0.118 0.23306  C 0.118 0.23306  0.119 0.23306  0.119 0.23306  C 0.119 0.23306  0.12 0.23306  0.12 0.23306  C 0.172 0.23306  0.217 0.25038  0.237 0.27435  C 0.241 0.27968  0.244 0.28767  0.244 0.29699  C 0.244 0.30498  0.242 0.31164  0.238 0.31697  C 0.234 0.32229  0.229 0.32496  0.223 0.32496  C 0.216 0.32496  0.21 0.32096  0.206 0.31563  C 0.188 0.289  0.175 0.22907  0.175 0.15982  C 0.175 0.15982  0.175 0.15848  0.175 0.15848  C 0.175 0.15848  0.175 0.15715  0.175 0.15715  C 0.175 0.0879  0.188 0.0293  0.206 0.00133  C 0.21 -0.004  0.216 -0.00799  0.223 -0.00799  C 0.229 -0.00799  0.234 -0.00533  0.238 0  C 0.242 0.00533  0.244 0.01332  0.244 0.01998  C 0.244 0.0293  0.241 0.03729  0.237 0.04395  C 0.217 0.06659  0.172 0.0839  0.12 0.0839  C 0.12 0.0839  0.12 0.0839  0.119 0.0839  C 0.119 0.0839  0.118 0.0839  0.118 0.0839  C 0.066 0.0839  0.022 0.06659  0.002 0.04395  C -0.003 0.03729  -0.006 0.0293  -0.006 0.01998  C -0.006 0.01332  -0.004 0.00533  0 0  Z" pathEditMode="relative" ptsTypes="">
                                      <p:cBhvr>
                                        <p:cTn id="6" dur="3000" fill="hold"/>
                                        <p:tgtEl>
                                          <p:spTgt spid="209928"/>
                                        </p:tgtEl>
                                        <p:attrNameLst>
                                          <p:attrName>ppt_x</p:attrName>
                                          <p:attrName>ppt_y</p:attrName>
                                        </p:attrNameLst>
                                      </p:cBhvr>
                                    </p:animMotion>
                                  </p:childTnLst>
                                </p:cTn>
                              </p:par>
                              <p:par>
                                <p:cTn id="7" presetID="48" presetClass="path" presetSubtype="0" accel="50000" decel="50000" fill="hold" nodeType="withEffect">
                                  <p:stCondLst>
                                    <p:cond delay="0"/>
                                  </p:stCondLst>
                                  <p:childTnLst>
                                    <p:animMotion origin="layout" path="M 0 0  C 0.008 0.01065  0.017 0.02131  0.021 0.03463  C 0.025 0.04928  0.027 0.06659  0.029 0.0839  C 0.031 0.10122  0.029 0.11587  0.027 0.13185  C 0.025 0.1465  0.022 0.16248  0.015 0.1758  C 0.009 0.18911  -0.001 0.19977  -0.012 0.20776  C -0.022 0.21575  -0.034 0.22108  -0.046 0.22374  C -0.058 0.2264  -0.07 0.2264  -0.081 0.22374  C -0.093 0.22108  -0.104 0.21442  -0.113 0.20376  C -0.122 0.19444  -0.13 0.18246  -0.134 0.16781  C -0.139 0.15449  -0.141 0.13584  -0.141 0.12119  C -0.142 0.10654  -0.141 0.08923  -0.136 0.07458  C -0.131 0.06126  -0.122 0.05061  -0.11 0.04528  C -0.098 0.04129  -0.086 0.04661  -0.078 0.05594  C -0.071 0.06526  -0.066 0.07991  -0.065 0.09722  C -0.065 0.11453  -0.066 0.13052  -0.071 0.14383  C -0.076 0.15715  -0.075 0.15982  -0.095 0.17713  C -0.113 0.19577  -0.131 0.19045  -0.142 0.19178  C -0.153 0.19178  -0.162 0.18645  -0.173 0.18112  C -0.185 0.17446  -0.195 0.16248  -0.202 0.15182  C -0.209 0.14117  -0.212 0.12785  -0.216 0.10654  C -0.219 0.08523  -0.219 0.07458  -0.219 0.0586  C -0.219 0.04262  -0.219 0.02664  -0.219 0.01065  E" pathEditMode="relative" ptsTypes="">
                                      <p:cBhvr>
                                        <p:cTn id="8" dur="2000" fill="hold"/>
                                        <p:tgtEl>
                                          <p:spTgt spid="209926"/>
                                        </p:tgtEl>
                                        <p:attrNameLst>
                                          <p:attrName>ppt_x</p:attrName>
                                          <p:attrName>ppt_y</p:attrName>
                                        </p:attrNameLst>
                                      </p:cBhvr>
                                    </p:animMotion>
                                  </p:childTnLst>
                                </p:cTn>
                              </p:par>
                              <p:par>
                                <p:cTn id="9" presetID="27" presetClass="entr" presetSubtype="0" fill="hold" nodeType="withEffect">
                                  <p:stCondLst>
                                    <p:cond delay="0"/>
                                  </p:stCondLst>
                                  <p:iterate type="lt">
                                    <p:tmPct val="50000"/>
                                  </p:iterate>
                                  <p:childTnLst>
                                    <p:set>
                                      <p:cBhvr>
                                        <p:cTn id="10" dur="1" fill="hold">
                                          <p:stCondLst>
                                            <p:cond delay="0"/>
                                          </p:stCondLst>
                                        </p:cTn>
                                        <p:tgtEl>
                                          <p:spTgt spid="209923">
                                            <p:txEl>
                                              <p:pRg st="0" end="0"/>
                                            </p:txEl>
                                          </p:spTgt>
                                        </p:tgtEl>
                                        <p:attrNameLst>
                                          <p:attrName>style.visibility</p:attrName>
                                        </p:attrNameLst>
                                      </p:cBhvr>
                                      <p:to>
                                        <p:strVal val="visible"/>
                                      </p:to>
                                    </p:set>
                                    <p:anim calcmode="discrete" valueType="clr">
                                      <p:cBhvr override="childStyle">
                                        <p:cTn id="11" dur="80"/>
                                        <p:tgtEl>
                                          <p:spTgt spid="20992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09923">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209923">
                                            <p:txEl>
                                              <p:pRg st="0" end="0"/>
                                            </p:txEl>
                                          </p:spTgt>
                                        </p:tgtEl>
                                        <p:attrNameLst>
                                          <p:attrName>fill.type</p:attrName>
                                        </p:attrNameLst>
                                      </p:cBhvr>
                                      <p:to>
                                        <p:strVal val="solid"/>
                                      </p:to>
                                    </p:set>
                                  </p:childTnLst>
                                </p:cTn>
                              </p:par>
                              <p:par>
                                <p:cTn id="14" presetID="34" presetClass="path" presetSubtype="0" accel="50000" decel="50000" fill="hold" nodeType="withEffect">
                                  <p:stCondLst>
                                    <p:cond delay="0"/>
                                  </p:stCondLst>
                                  <p:childTnLst>
                                    <p:animMotion origin="layout" path="M 0 0  C 0.004 -0.00533  0.01 -0.00799  0.015 -0.00799  C 0.022 -0.00799  0.029 -0.004  0.033 0.00266  C 0.05 0.0293  0.063 0.0879  0.063 0.15715  C 0.063 0.15715  0.063 0.15848  0.063 0.15848  C 0.063 0.15848  0.063 0.15982  0.063 0.15982  C 0.063 0.22907  0.05 0.289  0.033 0.31563  C 0.029 0.32096  0.022 0.32496  0.015 0.32496  C 0.01 0.32496  0.004 0.32229  0 0.31697  C -0.004 0.31164  -0.006 0.30498  -0.006 0.29699  C -0.006 0.28767  -0.003 0.27968  0.002 0.27435  C 0.022 0.25038  0.066 0.23306  0.118 0.23306  C 0.118 0.23306  0.119 0.23306  0.119 0.23306  C 0.119 0.23306  0.12 0.23306  0.12 0.23306  C 0.172 0.23306  0.217 0.25038  0.237 0.27435  C 0.241 0.27968  0.244 0.28767  0.244 0.29699  C 0.244 0.30498  0.242 0.31164  0.238 0.31697  C 0.234 0.32229  0.229 0.32496  0.223 0.32496  C 0.216 0.32496  0.21 0.32096  0.206 0.31563  C 0.188 0.289  0.175 0.22907  0.175 0.15982  C 0.175 0.15982  0.175 0.15848  0.175 0.15848  C 0.175 0.15848  0.175 0.15715  0.175 0.15715  C 0.175 0.0879  0.188 0.0293  0.206 0.00133  C 0.21 -0.004  0.216 -0.00799  0.223 -0.00799  C 0.229 -0.00799  0.234 -0.00533  0.238 0  C 0.242 0.00533  0.244 0.01332  0.244 0.01998  C 0.244 0.0293  0.241 0.03729  0.237 0.04395  C 0.217 0.06659  0.172 0.0839  0.12 0.0839  C 0.12 0.0839  0.12 0.0839  0.119 0.0839  C 0.119 0.0839  0.118 0.0839  0.118 0.0839  C 0.066 0.0839  0.022 0.06659  0.002 0.04395  C -0.003 0.03729  -0.006 0.0293  -0.006 0.01998  C -0.006 0.01332  -0.004 0.00533  0 0  Z" pathEditMode="relative" ptsTypes="">
                                      <p:cBhvr>
                                        <p:cTn id="15" dur="3000" fill="hold"/>
                                        <p:tgtEl>
                                          <p:spTgt spid="209929"/>
                                        </p:tgtEl>
                                        <p:attrNameLst>
                                          <p:attrName>ppt_x</p:attrName>
                                          <p:attrName>ppt_y</p:attrName>
                                        </p:attrNameLst>
                                      </p:cBhvr>
                                    </p:animMotion>
                                  </p:childTnLst>
                                </p:cTn>
                              </p:par>
                              <p:par>
                                <p:cTn id="16" presetID="48" presetClass="path" presetSubtype="0" accel="50000" decel="50000" fill="hold" nodeType="withEffect">
                                  <p:stCondLst>
                                    <p:cond delay="0"/>
                                  </p:stCondLst>
                                  <p:childTnLst>
                                    <p:animMotion origin="layout" path="M 0 0  C 0.008 0.01065  0.017 0.02131  0.021 0.03463  C 0.025 0.04928  0.027 0.06659  0.029 0.0839  C 0.031 0.10122  0.029 0.11587  0.027 0.13185  C 0.025 0.1465  0.022 0.16248  0.015 0.1758  C 0.009 0.18911  -0.001 0.19977  -0.012 0.20776  C -0.022 0.21575  -0.034 0.22108  -0.046 0.22374  C -0.058 0.2264  -0.07 0.2264  -0.081 0.22374  C -0.093 0.22108  -0.104 0.21442  -0.113 0.20376  C -0.122 0.19444  -0.13 0.18246  -0.134 0.16781  C -0.139 0.15449  -0.141 0.13584  -0.141 0.12119  C -0.142 0.10654  -0.141 0.08923  -0.136 0.07458  C -0.131 0.06126  -0.122 0.05061  -0.11 0.04528  C -0.098 0.04129  -0.086 0.04661  -0.078 0.05594  C -0.071 0.06526  -0.066 0.07991  -0.065 0.09722  C -0.065 0.11453  -0.066 0.13052  -0.071 0.14383  C -0.076 0.15715  -0.075 0.15982  -0.095 0.17713  C -0.113 0.19577  -0.131 0.19045  -0.142 0.19178  C -0.153 0.19178  -0.162 0.18645  -0.173 0.18112  C -0.185 0.17446  -0.195 0.16248  -0.202 0.15182  C -0.209 0.14117  -0.212 0.12785  -0.216 0.10654  C -0.219 0.08523  -0.219 0.07458  -0.219 0.0586  C -0.219 0.04262  -0.219 0.02664  -0.219 0.01065  E" pathEditMode="relative" ptsTypes="">
                                      <p:cBhvr>
                                        <p:cTn id="17" dur="2000" fill="hold"/>
                                        <p:tgtEl>
                                          <p:spTgt spid="20993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54" name="Rectangle 10">
            <a:extLst>
              <a:ext uri="{FF2B5EF4-FFF2-40B4-BE49-F238E27FC236}">
                <a16:creationId xmlns:a16="http://schemas.microsoft.com/office/drawing/2014/main" id="{DD976102-9221-2C34-EA8A-3865279F0F83}"/>
              </a:ext>
            </a:extLst>
          </p:cNvPr>
          <p:cNvSpPr>
            <a:spLocks noGrp="1" noChangeArrowheads="1"/>
          </p:cNvSpPr>
          <p:nvPr>
            <p:ph type="body" idx="1"/>
          </p:nvPr>
        </p:nvSpPr>
        <p:spPr>
          <a:xfrm>
            <a:off x="1752600" y="914401"/>
            <a:ext cx="8382000" cy="2252663"/>
          </a:xfrm>
        </p:spPr>
        <p:txBody>
          <a:bodyPr/>
          <a:lstStyle/>
          <a:p>
            <a:r>
              <a:rPr lang="en-US" altLang="en-US">
                <a:solidFill>
                  <a:srgbClr val="FF0000"/>
                </a:solidFill>
              </a:rPr>
              <a:t>Công đực nhảy múa và khoe bộ lông sặc sỡ của mình để quyễn rũ công cái</a:t>
            </a:r>
          </a:p>
        </p:txBody>
      </p:sp>
      <p:pic>
        <p:nvPicPr>
          <p:cNvPr id="210956" name="Picture 12">
            <a:extLst>
              <a:ext uri="{FF2B5EF4-FFF2-40B4-BE49-F238E27FC236}">
                <a16:creationId xmlns:a16="http://schemas.microsoft.com/office/drawing/2014/main" id="{E3CF8E53-0E76-281B-10DC-C9AD8AD2C7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743200"/>
            <a:ext cx="411480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210959" name="Picture 15">
            <a:extLst>
              <a:ext uri="{FF2B5EF4-FFF2-40B4-BE49-F238E27FC236}">
                <a16:creationId xmlns:a16="http://schemas.microsoft.com/office/drawing/2014/main" id="{B136E52A-8CD1-0A98-1FEE-642565C618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743200"/>
            <a:ext cx="40386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210957" name="Picture 13">
            <a:extLst>
              <a:ext uri="{FF2B5EF4-FFF2-40B4-BE49-F238E27FC236}">
                <a16:creationId xmlns:a16="http://schemas.microsoft.com/office/drawing/2014/main" id="{F4879E26-3CE2-3975-A102-B7FD8B74C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70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210956"/>
                                        </p:tgtEl>
                                        <p:attrNameLst>
                                          <p:attrName>style.visibility</p:attrName>
                                        </p:attrNameLst>
                                      </p:cBhvr>
                                      <p:to>
                                        <p:strVal val="visible"/>
                                      </p:to>
                                    </p:set>
                                    <p:anim calcmode="lin" valueType="num">
                                      <p:cBhvr>
                                        <p:cTn id="7" dur="1000" fill="hold"/>
                                        <p:tgtEl>
                                          <p:spTgt spid="210956"/>
                                        </p:tgtEl>
                                        <p:attrNameLst>
                                          <p:attrName>ppt_w</p:attrName>
                                        </p:attrNameLst>
                                      </p:cBhvr>
                                      <p:tavLst>
                                        <p:tav tm="0">
                                          <p:val>
                                            <p:strVal val="#ppt_w*0.70"/>
                                          </p:val>
                                        </p:tav>
                                        <p:tav tm="100000">
                                          <p:val>
                                            <p:strVal val="#ppt_w"/>
                                          </p:val>
                                        </p:tav>
                                      </p:tavLst>
                                    </p:anim>
                                    <p:anim calcmode="lin" valueType="num">
                                      <p:cBhvr>
                                        <p:cTn id="8" dur="1000" fill="hold"/>
                                        <p:tgtEl>
                                          <p:spTgt spid="210956"/>
                                        </p:tgtEl>
                                        <p:attrNameLst>
                                          <p:attrName>ppt_h</p:attrName>
                                        </p:attrNameLst>
                                      </p:cBhvr>
                                      <p:tavLst>
                                        <p:tav tm="0">
                                          <p:val>
                                            <p:strVal val="#ppt_h"/>
                                          </p:val>
                                        </p:tav>
                                        <p:tav tm="100000">
                                          <p:val>
                                            <p:strVal val="#ppt_h"/>
                                          </p:val>
                                        </p:tav>
                                      </p:tavLst>
                                    </p:anim>
                                    <p:animEffect transition="in" filter="fade">
                                      <p:cBhvr>
                                        <p:cTn id="9" dur="1000"/>
                                        <p:tgtEl>
                                          <p:spTgt spid="210956"/>
                                        </p:tgtEl>
                                      </p:cBhvr>
                                    </p:animEffect>
                                  </p:childTnLst>
                                </p:cTn>
                              </p:par>
                              <p:par>
                                <p:cTn id="10" presetID="53" presetClass="entr" presetSubtype="0" fill="hold" nodeType="withEffect">
                                  <p:stCondLst>
                                    <p:cond delay="0"/>
                                  </p:stCondLst>
                                  <p:childTnLst>
                                    <p:set>
                                      <p:cBhvr>
                                        <p:cTn id="11" dur="1" fill="hold">
                                          <p:stCondLst>
                                            <p:cond delay="0"/>
                                          </p:stCondLst>
                                        </p:cTn>
                                        <p:tgtEl>
                                          <p:spTgt spid="210959"/>
                                        </p:tgtEl>
                                        <p:attrNameLst>
                                          <p:attrName>style.visibility</p:attrName>
                                        </p:attrNameLst>
                                      </p:cBhvr>
                                      <p:to>
                                        <p:strVal val="visible"/>
                                      </p:to>
                                    </p:set>
                                    <p:anim calcmode="lin" valueType="num">
                                      <p:cBhvr>
                                        <p:cTn id="12" dur="500" fill="hold"/>
                                        <p:tgtEl>
                                          <p:spTgt spid="210959"/>
                                        </p:tgtEl>
                                        <p:attrNameLst>
                                          <p:attrName>ppt_w</p:attrName>
                                        </p:attrNameLst>
                                      </p:cBhvr>
                                      <p:tavLst>
                                        <p:tav tm="0">
                                          <p:val>
                                            <p:fltVal val="0"/>
                                          </p:val>
                                        </p:tav>
                                        <p:tav tm="100000">
                                          <p:val>
                                            <p:strVal val="#ppt_w"/>
                                          </p:val>
                                        </p:tav>
                                      </p:tavLst>
                                    </p:anim>
                                    <p:anim calcmode="lin" valueType="num">
                                      <p:cBhvr>
                                        <p:cTn id="13" dur="500" fill="hold"/>
                                        <p:tgtEl>
                                          <p:spTgt spid="210959"/>
                                        </p:tgtEl>
                                        <p:attrNameLst>
                                          <p:attrName>ppt_h</p:attrName>
                                        </p:attrNameLst>
                                      </p:cBhvr>
                                      <p:tavLst>
                                        <p:tav tm="0">
                                          <p:val>
                                            <p:fltVal val="0"/>
                                          </p:val>
                                        </p:tav>
                                        <p:tav tm="100000">
                                          <p:val>
                                            <p:strVal val="#ppt_h"/>
                                          </p:val>
                                        </p:tav>
                                      </p:tavLst>
                                    </p:anim>
                                    <p:animEffect transition="in" filter="fade">
                                      <p:cBhvr>
                                        <p:cTn id="14" dur="500"/>
                                        <p:tgtEl>
                                          <p:spTgt spid="210959"/>
                                        </p:tgtEl>
                                      </p:cBhvr>
                                    </p:animEffect>
                                  </p:childTnLst>
                                </p:cTn>
                              </p:par>
                            </p:childTnLst>
                          </p:cTn>
                        </p:par>
                        <p:par>
                          <p:cTn id="15" fill="hold" nodeType="afterGroup">
                            <p:stCondLst>
                              <p:cond delay="10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210954">
                                            <p:txEl>
                                              <p:pRg st="0" end="0"/>
                                            </p:txEl>
                                          </p:spTgt>
                                        </p:tgtEl>
                                        <p:attrNameLst>
                                          <p:attrName>style.visibility</p:attrName>
                                        </p:attrNameLst>
                                      </p:cBhvr>
                                      <p:to>
                                        <p:strVal val="visible"/>
                                      </p:to>
                                    </p:set>
                                    <p:anim calcmode="discrete" valueType="clr">
                                      <p:cBhvr override="childStyle">
                                        <p:cTn id="18" dur="80"/>
                                        <p:tgtEl>
                                          <p:spTgt spid="21095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10954">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210954">
                                            <p:txEl>
                                              <p:pRg st="0" end="0"/>
                                            </p:txEl>
                                          </p:spTgt>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nodeType="clickEffect">
                                  <p:stCondLst>
                                    <p:cond delay="0"/>
                                  </p:stCondLst>
                                  <p:childTnLst>
                                    <p:set>
                                      <p:cBhvr>
                                        <p:cTn id="24" dur="1" fill="hold">
                                          <p:stCondLst>
                                            <p:cond delay="0"/>
                                          </p:stCondLst>
                                        </p:cTn>
                                        <p:tgtEl>
                                          <p:spTgt spid="210957"/>
                                        </p:tgtEl>
                                        <p:attrNameLst>
                                          <p:attrName>style.visibility</p:attrName>
                                        </p:attrNameLst>
                                      </p:cBhvr>
                                      <p:to>
                                        <p:strVal val="visible"/>
                                      </p:to>
                                    </p:set>
                                    <p:anim calcmode="lin" valueType="num">
                                      <p:cBhvr>
                                        <p:cTn id="25" dur="500" fill="hold"/>
                                        <p:tgtEl>
                                          <p:spTgt spid="210957"/>
                                        </p:tgtEl>
                                        <p:attrNameLst>
                                          <p:attrName>ppt_w</p:attrName>
                                        </p:attrNameLst>
                                      </p:cBhvr>
                                      <p:tavLst>
                                        <p:tav tm="0">
                                          <p:val>
                                            <p:fltVal val="0"/>
                                          </p:val>
                                        </p:tav>
                                        <p:tav tm="100000">
                                          <p:val>
                                            <p:strVal val="#ppt_w"/>
                                          </p:val>
                                        </p:tav>
                                      </p:tavLst>
                                    </p:anim>
                                    <p:anim calcmode="lin" valueType="num">
                                      <p:cBhvr>
                                        <p:cTn id="26" dur="500" fill="hold"/>
                                        <p:tgtEl>
                                          <p:spTgt spid="210957"/>
                                        </p:tgtEl>
                                        <p:attrNameLst>
                                          <p:attrName>ppt_h</p:attrName>
                                        </p:attrNameLst>
                                      </p:cBhvr>
                                      <p:tavLst>
                                        <p:tav tm="0">
                                          <p:val>
                                            <p:fltVal val="0"/>
                                          </p:val>
                                        </p:tav>
                                        <p:tav tm="100000">
                                          <p:val>
                                            <p:strVal val="#ppt_h"/>
                                          </p:val>
                                        </p:tav>
                                      </p:tavLst>
                                    </p:anim>
                                    <p:animEffect transition="in" filter="fade">
                                      <p:cBhvr>
                                        <p:cTn id="27" dur="500"/>
                                        <p:tgtEl>
                                          <p:spTgt spid="210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7" name="Rectangle 7">
            <a:extLst>
              <a:ext uri="{FF2B5EF4-FFF2-40B4-BE49-F238E27FC236}">
                <a16:creationId xmlns:a16="http://schemas.microsoft.com/office/drawing/2014/main" id="{6F13EF71-078C-AF74-31DB-329BEC063264}"/>
              </a:ext>
            </a:extLst>
          </p:cNvPr>
          <p:cNvSpPr>
            <a:spLocks noGrp="1" noChangeArrowheads="1"/>
          </p:cNvSpPr>
          <p:nvPr>
            <p:ph type="body" idx="1"/>
          </p:nvPr>
        </p:nvSpPr>
        <p:spPr>
          <a:xfrm>
            <a:off x="1981200" y="5791201"/>
            <a:ext cx="8153400" cy="1711325"/>
          </a:xfrm>
        </p:spPr>
        <p:txBody>
          <a:bodyPr/>
          <a:lstStyle/>
          <a:p>
            <a:r>
              <a:rPr lang="en-US" altLang="en-US">
                <a:solidFill>
                  <a:srgbClr val="0000FF"/>
                </a:solidFill>
              </a:rPr>
              <a:t>Ếch đực phát ra âm thanh của để kêu gọi bạn tình</a:t>
            </a:r>
          </a:p>
        </p:txBody>
      </p:sp>
      <p:pic>
        <p:nvPicPr>
          <p:cNvPr id="215048" name="Picture 8">
            <a:extLst>
              <a:ext uri="{FF2B5EF4-FFF2-40B4-BE49-F238E27FC236}">
                <a16:creationId xmlns:a16="http://schemas.microsoft.com/office/drawing/2014/main" id="{D3182E4E-15F5-30DB-3BD6-43385630B7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0"/>
            <a:ext cx="8534400" cy="5334000"/>
          </a:xfrm>
          <a:prstGeom prst="rect">
            <a:avLst/>
          </a:prstGeom>
          <a:noFill/>
          <a:extLst>
            <a:ext uri="{909E8E84-426E-40DD-AFC4-6F175D3DCCD1}">
              <a14:hiddenFill xmlns:a14="http://schemas.microsoft.com/office/drawing/2010/main">
                <a:solidFill>
                  <a:srgbClr val="FFFFFF"/>
                </a:solidFill>
              </a14:hiddenFill>
            </a:ext>
          </a:extLst>
        </p:spPr>
      </p:pic>
      <p:pic>
        <p:nvPicPr>
          <p:cNvPr id="215051" name="Picture 11">
            <a:extLst>
              <a:ext uri="{FF2B5EF4-FFF2-40B4-BE49-F238E27FC236}">
                <a16:creationId xmlns:a16="http://schemas.microsoft.com/office/drawing/2014/main" id="{06FD81A8-1D1D-CE6A-83CF-1EA60744E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84988"/>
          </a:xfrm>
          <a:prstGeom prst="rect">
            <a:avLst/>
          </a:prstGeom>
          <a:noFill/>
          <a:extLst>
            <a:ext uri="{909E8E84-426E-40DD-AFC4-6F175D3DCCD1}">
              <a14:hiddenFill xmlns:a14="http://schemas.microsoft.com/office/drawing/2010/main">
                <a:solidFill>
                  <a:srgbClr val="FFFFFF"/>
                </a:solidFill>
              </a14:hiddenFill>
            </a:ext>
          </a:extLst>
        </p:spPr>
      </p:pic>
      <p:pic>
        <p:nvPicPr>
          <p:cNvPr id="215052" name="Picture 12">
            <a:hlinkClick r:id="" action="ppaction://media"/>
            <a:extLst>
              <a:ext uri="{FF2B5EF4-FFF2-40B4-BE49-F238E27FC236}">
                <a16:creationId xmlns:a16="http://schemas.microsoft.com/office/drawing/2014/main" id="{C586C38C-9CBD-5C7A-CE40-B8067B1D267D}"/>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15053" name="Picture 13">
            <a:hlinkClick r:id="" action="ppaction://media"/>
            <a:extLst>
              <a:ext uri="{FF2B5EF4-FFF2-40B4-BE49-F238E27FC236}">
                <a16:creationId xmlns:a16="http://schemas.microsoft.com/office/drawing/2014/main" id="{C30A2520-9E0A-60CC-251D-D408E50C9EC9}"/>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410200" y="35052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15054" name="Picture 14">
            <a:hlinkClick r:id="" action="ppaction://media"/>
            <a:extLst>
              <a:ext uri="{FF2B5EF4-FFF2-40B4-BE49-F238E27FC236}">
                <a16:creationId xmlns:a16="http://schemas.microsoft.com/office/drawing/2014/main" id="{709257AB-EEDB-04B5-98A5-4F585545EFA0}"/>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943600" y="38862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215048"/>
                                        </p:tgtEl>
                                        <p:attrNameLst>
                                          <p:attrName>style.visibility</p:attrName>
                                        </p:attrNameLst>
                                      </p:cBhvr>
                                      <p:to>
                                        <p:strVal val="visible"/>
                                      </p:to>
                                    </p:set>
                                    <p:anim calcmode="lin" valueType="num">
                                      <p:cBhvr>
                                        <p:cTn id="7" dur="500" fill="hold"/>
                                        <p:tgtEl>
                                          <p:spTgt spid="215048"/>
                                        </p:tgtEl>
                                        <p:attrNameLst>
                                          <p:attrName>ppt_w</p:attrName>
                                        </p:attrNameLst>
                                      </p:cBhvr>
                                      <p:tavLst>
                                        <p:tav tm="0">
                                          <p:val>
                                            <p:fltVal val="0"/>
                                          </p:val>
                                        </p:tav>
                                        <p:tav tm="100000">
                                          <p:val>
                                            <p:strVal val="#ppt_w"/>
                                          </p:val>
                                        </p:tav>
                                      </p:tavLst>
                                    </p:anim>
                                    <p:anim calcmode="lin" valueType="num">
                                      <p:cBhvr>
                                        <p:cTn id="8" dur="500" fill="hold"/>
                                        <p:tgtEl>
                                          <p:spTgt spid="215048"/>
                                        </p:tgtEl>
                                        <p:attrNameLst>
                                          <p:attrName>ppt_h</p:attrName>
                                        </p:attrNameLst>
                                      </p:cBhvr>
                                      <p:tavLst>
                                        <p:tav tm="0">
                                          <p:val>
                                            <p:fltVal val="0"/>
                                          </p:val>
                                        </p:tav>
                                        <p:tav tm="100000">
                                          <p:val>
                                            <p:strVal val="#ppt_h"/>
                                          </p:val>
                                        </p:tav>
                                      </p:tavLst>
                                    </p:anim>
                                    <p:animEffect transition="in" filter="fade">
                                      <p:cBhvr>
                                        <p:cTn id="9" dur="500"/>
                                        <p:tgtEl>
                                          <p:spTgt spid="215048"/>
                                        </p:tgtEl>
                                      </p:cBhvr>
                                    </p:animEffect>
                                  </p:childTnLst>
                                </p:cTn>
                              </p:par>
                            </p:childTnLst>
                          </p:cTn>
                        </p:par>
                        <p:par>
                          <p:cTn id="10" fill="hold" nodeType="afterGroup">
                            <p:stCondLst>
                              <p:cond delay="500"/>
                            </p:stCondLst>
                            <p:childTnLst>
                              <p:par>
                                <p:cTn id="11" presetID="15" presetClass="entr" presetSubtype="0" fill="hold" nodeType="afterEffect">
                                  <p:stCondLst>
                                    <p:cond delay="0"/>
                                  </p:stCondLst>
                                  <p:childTnLst>
                                    <p:set>
                                      <p:cBhvr>
                                        <p:cTn id="12" dur="1" fill="hold">
                                          <p:stCondLst>
                                            <p:cond delay="0"/>
                                          </p:stCondLst>
                                        </p:cTn>
                                        <p:tgtEl>
                                          <p:spTgt spid="215047">
                                            <p:txEl>
                                              <p:pRg st="0" end="0"/>
                                            </p:txEl>
                                          </p:spTgt>
                                        </p:tgtEl>
                                        <p:attrNameLst>
                                          <p:attrName>style.visibility</p:attrName>
                                        </p:attrNameLst>
                                      </p:cBhvr>
                                      <p:to>
                                        <p:strVal val="visible"/>
                                      </p:to>
                                    </p:set>
                                    <p:anim calcmode="lin" valueType="num">
                                      <p:cBhvr>
                                        <p:cTn id="13" dur="1000" fill="hold"/>
                                        <p:tgtEl>
                                          <p:spTgt spid="215047">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215047">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21504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1504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500"/>
                            </p:stCondLst>
                            <p:childTnLst>
                              <p:par>
                                <p:cTn id="18" presetID="1" presetClass="mediacall" presetSubtype="0" fill="hold" nodeType="afterEffect">
                                  <p:stCondLst>
                                    <p:cond delay="0"/>
                                  </p:stCondLst>
                                  <p:childTnLst>
                                    <p:cmd type="call" cmd="playFrom(0.0)">
                                      <p:cBhvr>
                                        <p:cTn id="19" dur="585" fill="hold"/>
                                        <p:tgtEl>
                                          <p:spTgt spid="215052"/>
                                        </p:tgtEl>
                                      </p:cBhvr>
                                    </p:cmd>
                                  </p:childTnLst>
                                </p:cTn>
                              </p:par>
                            </p:childTnLst>
                          </p:cTn>
                        </p:par>
                        <p:par>
                          <p:cTn id="20" fill="hold" nodeType="afterGroup">
                            <p:stCondLst>
                              <p:cond delay="2085"/>
                            </p:stCondLst>
                            <p:childTnLst>
                              <p:par>
                                <p:cTn id="21" presetID="1" presetClass="mediacall" presetSubtype="0" fill="hold" nodeType="afterEffect">
                                  <p:stCondLst>
                                    <p:cond delay="0"/>
                                  </p:stCondLst>
                                  <p:childTnLst>
                                    <p:cmd type="call" cmd="playFrom(0.0)">
                                      <p:cBhvr>
                                        <p:cTn id="22" dur="585" fill="hold"/>
                                        <p:tgtEl>
                                          <p:spTgt spid="215053"/>
                                        </p:tgtEl>
                                      </p:cBhvr>
                                    </p:cmd>
                                  </p:childTnLst>
                                </p:cTn>
                              </p:par>
                            </p:childTnLst>
                          </p:cTn>
                        </p:par>
                      </p:childTnLst>
                    </p:cTn>
                  </p:par>
                  <p:par>
                    <p:cTn id="23" fill="hold" nodeType="clickPar">
                      <p:stCondLst>
                        <p:cond delay="indefinite"/>
                      </p:stCondLst>
                      <p:childTnLst>
                        <p:par>
                          <p:cTn id="24" fill="hold" nodeType="withGroup">
                            <p:stCondLst>
                              <p:cond delay="0"/>
                            </p:stCondLst>
                            <p:childTnLst>
                              <p:par>
                                <p:cTn id="25" presetID="31" presetClass="entr" presetSubtype="0" fill="hold" nodeType="clickEffect">
                                  <p:stCondLst>
                                    <p:cond delay="0"/>
                                  </p:stCondLst>
                                  <p:iterate type="lt">
                                    <p:tmPct val="5000"/>
                                  </p:iterate>
                                  <p:childTnLst>
                                    <p:set>
                                      <p:cBhvr>
                                        <p:cTn id="26" dur="1" fill="hold">
                                          <p:stCondLst>
                                            <p:cond delay="0"/>
                                          </p:stCondLst>
                                        </p:cTn>
                                        <p:tgtEl>
                                          <p:spTgt spid="215051"/>
                                        </p:tgtEl>
                                        <p:attrNameLst>
                                          <p:attrName>style.visibility</p:attrName>
                                        </p:attrNameLst>
                                      </p:cBhvr>
                                      <p:to>
                                        <p:strVal val="visible"/>
                                      </p:to>
                                    </p:set>
                                    <p:anim calcmode="lin" valueType="num">
                                      <p:cBhvr>
                                        <p:cTn id="27" dur="1000" fill="hold"/>
                                        <p:tgtEl>
                                          <p:spTgt spid="215051"/>
                                        </p:tgtEl>
                                        <p:attrNameLst>
                                          <p:attrName>ppt_w</p:attrName>
                                        </p:attrNameLst>
                                      </p:cBhvr>
                                      <p:tavLst>
                                        <p:tav tm="0">
                                          <p:val>
                                            <p:fltVal val="0"/>
                                          </p:val>
                                        </p:tav>
                                        <p:tav tm="100000">
                                          <p:val>
                                            <p:strVal val="#ppt_w"/>
                                          </p:val>
                                        </p:tav>
                                      </p:tavLst>
                                    </p:anim>
                                    <p:anim calcmode="lin" valueType="num">
                                      <p:cBhvr>
                                        <p:cTn id="28" dur="1000" fill="hold"/>
                                        <p:tgtEl>
                                          <p:spTgt spid="215051"/>
                                        </p:tgtEl>
                                        <p:attrNameLst>
                                          <p:attrName>ppt_h</p:attrName>
                                        </p:attrNameLst>
                                      </p:cBhvr>
                                      <p:tavLst>
                                        <p:tav tm="0">
                                          <p:val>
                                            <p:fltVal val="0"/>
                                          </p:val>
                                        </p:tav>
                                        <p:tav tm="100000">
                                          <p:val>
                                            <p:strVal val="#ppt_h"/>
                                          </p:val>
                                        </p:tav>
                                      </p:tavLst>
                                    </p:anim>
                                    <p:anim calcmode="lin" valueType="num">
                                      <p:cBhvr>
                                        <p:cTn id="29" dur="1000" fill="hold"/>
                                        <p:tgtEl>
                                          <p:spTgt spid="215051"/>
                                        </p:tgtEl>
                                        <p:attrNameLst>
                                          <p:attrName>style.rotation</p:attrName>
                                        </p:attrNameLst>
                                      </p:cBhvr>
                                      <p:tavLst>
                                        <p:tav tm="0">
                                          <p:val>
                                            <p:fltVal val="90"/>
                                          </p:val>
                                        </p:tav>
                                        <p:tav tm="100000">
                                          <p:val>
                                            <p:fltVal val="0"/>
                                          </p:val>
                                        </p:tav>
                                      </p:tavLst>
                                    </p:anim>
                                    <p:animEffect transition="in" filter="fade">
                                      <p:cBhvr>
                                        <p:cTn id="30" dur="1000"/>
                                        <p:tgtEl>
                                          <p:spTgt spid="215051"/>
                                        </p:tgtEl>
                                      </p:cBhvr>
                                    </p:animEffect>
                                  </p:childTnLst>
                                </p:cTn>
                              </p:par>
                            </p:childTnLst>
                          </p:cTn>
                        </p:par>
                        <p:par>
                          <p:cTn id="31" fill="hold" nodeType="afterGroup">
                            <p:stCondLst>
                              <p:cond delay="1000"/>
                            </p:stCondLst>
                            <p:childTnLst>
                              <p:par>
                                <p:cTn id="32" presetID="1" presetClass="mediacall" presetSubtype="0" fill="hold" nodeType="afterEffect">
                                  <p:stCondLst>
                                    <p:cond delay="0"/>
                                  </p:stCondLst>
                                  <p:childTnLst>
                                    <p:cmd type="call" cmd="playFrom(0.0)">
                                      <p:cBhvr>
                                        <p:cTn id="33" dur="585" fill="hold"/>
                                        <p:tgtEl>
                                          <p:spTgt spid="215054"/>
                                        </p:tgtEl>
                                      </p:cBhvr>
                                    </p:cmd>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xit" presetSubtype="32" fill="hold" nodeType="clickEffect">
                                  <p:stCondLst>
                                    <p:cond delay="0"/>
                                  </p:stCondLst>
                                  <p:childTnLst>
                                    <p:anim calcmode="lin" valueType="num">
                                      <p:cBhvr>
                                        <p:cTn id="37" dur="1000"/>
                                        <p:tgtEl>
                                          <p:spTgt spid="215048"/>
                                        </p:tgtEl>
                                        <p:attrNameLst>
                                          <p:attrName>ppt_w</p:attrName>
                                        </p:attrNameLst>
                                      </p:cBhvr>
                                      <p:tavLst>
                                        <p:tav tm="0">
                                          <p:val>
                                            <p:strVal val="ppt_w"/>
                                          </p:val>
                                        </p:tav>
                                        <p:tav tm="100000">
                                          <p:val>
                                            <p:fltVal val="0"/>
                                          </p:val>
                                        </p:tav>
                                      </p:tavLst>
                                    </p:anim>
                                    <p:anim calcmode="lin" valueType="num">
                                      <p:cBhvr>
                                        <p:cTn id="38" dur="1000"/>
                                        <p:tgtEl>
                                          <p:spTgt spid="215048"/>
                                        </p:tgtEl>
                                        <p:attrNameLst>
                                          <p:attrName>ppt_h</p:attrName>
                                        </p:attrNameLst>
                                      </p:cBhvr>
                                      <p:tavLst>
                                        <p:tav tm="0">
                                          <p:val>
                                            <p:strVal val="ppt_h"/>
                                          </p:val>
                                        </p:tav>
                                        <p:tav tm="100000">
                                          <p:val>
                                            <p:fltVal val="0"/>
                                          </p:val>
                                        </p:tav>
                                      </p:tavLst>
                                    </p:anim>
                                    <p:set>
                                      <p:cBhvr>
                                        <p:cTn id="39" dur="1" fill="hold">
                                          <p:stCondLst>
                                            <p:cond delay="999"/>
                                          </p:stCondLst>
                                        </p:cTn>
                                        <p:tgtEl>
                                          <p:spTgt spid="215048"/>
                                        </p:tgtEl>
                                        <p:attrNameLst>
                                          <p:attrName>style.visibility</p:attrName>
                                        </p:attrNameLst>
                                      </p:cBhvr>
                                      <p:to>
                                        <p:strVal val="hidden"/>
                                      </p:to>
                                    </p:set>
                                  </p:childTnLst>
                                </p:cTn>
                              </p:par>
                              <p:par>
                                <p:cTn id="40" presetID="23" presetClass="exit" presetSubtype="32" fill="hold" nodeType="withEffect">
                                  <p:stCondLst>
                                    <p:cond delay="0"/>
                                  </p:stCondLst>
                                  <p:childTnLst>
                                    <p:anim calcmode="lin" valueType="num">
                                      <p:cBhvr>
                                        <p:cTn id="41" dur="1000"/>
                                        <p:tgtEl>
                                          <p:spTgt spid="215047">
                                            <p:txEl>
                                              <p:pRg st="0" end="0"/>
                                            </p:txEl>
                                          </p:spTgt>
                                        </p:tgtEl>
                                        <p:attrNameLst>
                                          <p:attrName>ppt_w</p:attrName>
                                        </p:attrNameLst>
                                      </p:cBhvr>
                                      <p:tavLst>
                                        <p:tav tm="0">
                                          <p:val>
                                            <p:strVal val="ppt_w"/>
                                          </p:val>
                                        </p:tav>
                                        <p:tav tm="100000">
                                          <p:val>
                                            <p:fltVal val="0"/>
                                          </p:val>
                                        </p:tav>
                                      </p:tavLst>
                                    </p:anim>
                                    <p:anim calcmode="lin" valueType="num">
                                      <p:cBhvr>
                                        <p:cTn id="42" dur="1000"/>
                                        <p:tgtEl>
                                          <p:spTgt spid="215047">
                                            <p:txEl>
                                              <p:pRg st="0" end="0"/>
                                            </p:txEl>
                                          </p:spTgt>
                                        </p:tgtEl>
                                        <p:attrNameLst>
                                          <p:attrName>ppt_h</p:attrName>
                                        </p:attrNameLst>
                                      </p:cBhvr>
                                      <p:tavLst>
                                        <p:tav tm="0">
                                          <p:val>
                                            <p:strVal val="ppt_h"/>
                                          </p:val>
                                        </p:tav>
                                        <p:tav tm="100000">
                                          <p:val>
                                            <p:fltVal val="0"/>
                                          </p:val>
                                        </p:tav>
                                      </p:tavLst>
                                    </p:anim>
                                    <p:set>
                                      <p:cBhvr>
                                        <p:cTn id="43" dur="1" fill="hold">
                                          <p:stCondLst>
                                            <p:cond delay="999"/>
                                          </p:stCondLst>
                                        </p:cTn>
                                        <p:tgtEl>
                                          <p:spTgt spid="215047">
                                            <p:txEl>
                                              <p:pRg st="0" end="0"/>
                                            </p:txEl>
                                          </p:spTgt>
                                        </p:tgtEl>
                                        <p:attrNameLst>
                                          <p:attrName>style.visibility</p:attrName>
                                        </p:attrNameLst>
                                      </p:cBhvr>
                                      <p:to>
                                        <p:strVal val="hidden"/>
                                      </p:to>
                                    </p:set>
                                  </p:childTnLst>
                                </p:cTn>
                              </p:par>
                              <p:par>
                                <p:cTn id="44" presetID="23" presetClass="exit" presetSubtype="32" fill="hold" nodeType="withEffect">
                                  <p:stCondLst>
                                    <p:cond delay="0"/>
                                  </p:stCondLst>
                                  <p:iterate type="lt">
                                    <p:tmPct val="0"/>
                                  </p:iterate>
                                  <p:childTnLst>
                                    <p:anim calcmode="lin" valueType="num">
                                      <p:cBhvr>
                                        <p:cTn id="45" dur="1000"/>
                                        <p:tgtEl>
                                          <p:spTgt spid="215051"/>
                                        </p:tgtEl>
                                        <p:attrNameLst>
                                          <p:attrName>ppt_w</p:attrName>
                                        </p:attrNameLst>
                                      </p:cBhvr>
                                      <p:tavLst>
                                        <p:tav tm="0">
                                          <p:val>
                                            <p:strVal val="ppt_w"/>
                                          </p:val>
                                        </p:tav>
                                        <p:tav tm="100000">
                                          <p:val>
                                            <p:fltVal val="0"/>
                                          </p:val>
                                        </p:tav>
                                      </p:tavLst>
                                    </p:anim>
                                    <p:anim calcmode="lin" valueType="num">
                                      <p:cBhvr>
                                        <p:cTn id="46" dur="1000"/>
                                        <p:tgtEl>
                                          <p:spTgt spid="215051"/>
                                        </p:tgtEl>
                                        <p:attrNameLst>
                                          <p:attrName>ppt_h</p:attrName>
                                        </p:attrNameLst>
                                      </p:cBhvr>
                                      <p:tavLst>
                                        <p:tav tm="0">
                                          <p:val>
                                            <p:strVal val="ppt_h"/>
                                          </p:val>
                                        </p:tav>
                                        <p:tav tm="100000">
                                          <p:val>
                                            <p:fltVal val="0"/>
                                          </p:val>
                                        </p:tav>
                                      </p:tavLst>
                                    </p:anim>
                                    <p:set>
                                      <p:cBhvr>
                                        <p:cTn id="47" dur="1" fill="hold">
                                          <p:stCondLst>
                                            <p:cond delay="999"/>
                                          </p:stCondLst>
                                        </p:cTn>
                                        <p:tgtEl>
                                          <p:spTgt spid="2150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48" fill="hold" display="0">
                  <p:stCondLst>
                    <p:cond delay="indefinite"/>
                  </p:stCondLst>
                  <p:endCondLst>
                    <p:cond evt="onNext" delay="0">
                      <p:tgtEl>
                        <p:sldTgt/>
                      </p:tgtEl>
                    </p:cond>
                    <p:cond evt="onPrev" delay="0">
                      <p:tgtEl>
                        <p:sldTgt/>
                      </p:tgtEl>
                    </p:cond>
                    <p:cond evt="onStopAudio" delay="0">
                      <p:tgtEl>
                        <p:sldTgt/>
                      </p:tgtEl>
                    </p:cond>
                  </p:endCondLst>
                </p:cTn>
                <p:tgtEl>
                  <p:spTgt spid="215052"/>
                </p:tgtEl>
              </p:cMediaNode>
            </p:audio>
            <p:audio>
              <p:cMediaNode showWhenStopped="0">
                <p:cTn id="49" fill="hold" display="0">
                  <p:stCondLst>
                    <p:cond delay="indefinite"/>
                  </p:stCondLst>
                  <p:endCondLst>
                    <p:cond evt="onNext" delay="0">
                      <p:tgtEl>
                        <p:sldTgt/>
                      </p:tgtEl>
                    </p:cond>
                    <p:cond evt="onPrev" delay="0">
                      <p:tgtEl>
                        <p:sldTgt/>
                      </p:tgtEl>
                    </p:cond>
                    <p:cond evt="onStopAudio" delay="0">
                      <p:tgtEl>
                        <p:sldTgt/>
                      </p:tgtEl>
                    </p:cond>
                  </p:endCondLst>
                </p:cTn>
                <p:tgtEl>
                  <p:spTgt spid="215053"/>
                </p:tgtEl>
              </p:cMediaNode>
            </p:audio>
            <p:audio>
              <p:cMediaNode showWhenStopped="0">
                <p:cTn id="50" fill="hold" display="0">
                  <p:stCondLst>
                    <p:cond delay="indefinite"/>
                  </p:stCondLst>
                  <p:endCondLst>
                    <p:cond evt="onNext" delay="0">
                      <p:tgtEl>
                        <p:sldTgt/>
                      </p:tgtEl>
                    </p:cond>
                    <p:cond evt="onPrev" delay="0">
                      <p:tgtEl>
                        <p:sldTgt/>
                      </p:tgtEl>
                    </p:cond>
                    <p:cond evt="onStopAudio" delay="0">
                      <p:tgtEl>
                        <p:sldTgt/>
                      </p:tgtEl>
                    </p:cond>
                  </p:endCondLst>
                </p:cTn>
                <p:tgtEl>
                  <p:spTgt spid="215054"/>
                </p:tgtEl>
              </p:cMediaNode>
            </p:audio>
          </p:childTnLst>
        </p:cTn>
      </p:par>
    </p:tnLst>
    <p:bldLst>
      <p:bldP spid="215047" grpId="0" build="p"/>
      <p:bldP spid="215047" grpI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057" y="3713823"/>
            <a:ext cx="5293895" cy="257563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6197" y="1347539"/>
            <a:ext cx="5122245" cy="2323192"/>
          </a:xfrm>
          <a:prstGeom prst="rect">
            <a:avLst/>
          </a:prstGeom>
          <a:ln>
            <a:noFill/>
          </a:ln>
          <a:effectLst>
            <a:softEdge rad="112500"/>
          </a:effectLst>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 t="6374" r="665" b="8815"/>
          <a:stretch/>
        </p:blipFill>
        <p:spPr>
          <a:xfrm>
            <a:off x="632057" y="1347538"/>
            <a:ext cx="5268230" cy="2281627"/>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14184" r="19065"/>
          <a:stretch/>
        </p:blipFill>
        <p:spPr>
          <a:xfrm>
            <a:off x="6216197" y="3713824"/>
            <a:ext cx="5122245" cy="2575637"/>
          </a:xfrm>
          <a:prstGeom prst="rect">
            <a:avLst/>
          </a:prstGeom>
        </p:spPr>
      </p:pic>
      <p:sp>
        <p:nvSpPr>
          <p:cNvPr id="9" name="Rectangle 8"/>
          <p:cNvSpPr/>
          <p:nvPr/>
        </p:nvSpPr>
        <p:spPr>
          <a:xfrm>
            <a:off x="1161923" y="243385"/>
            <a:ext cx="9528058" cy="923330"/>
          </a:xfrm>
          <a:prstGeom prst="rect">
            <a:avLst/>
          </a:prstGeom>
          <a:noFill/>
        </p:spPr>
        <p:txBody>
          <a:bodyPr wrap="none" lIns="91440" tIns="45720" rIns="91440" bIns="45720">
            <a:spAutoFit/>
          </a:bodyPr>
          <a:lstStyle/>
          <a:p>
            <a:pPr algn="ctr"/>
            <a:r>
              <a:rPr lang="en-US" sz="5400" b="1" dirty="0" err="1">
                <a:ln w="22225">
                  <a:solidFill>
                    <a:schemeClr val="accent2"/>
                  </a:solidFill>
                  <a:prstDash val="solid"/>
                </a:ln>
                <a:solidFill>
                  <a:schemeClr val="accent2">
                    <a:lumMod val="40000"/>
                    <a:lumOff val="60000"/>
                  </a:schemeClr>
                </a:solidFill>
              </a:rPr>
              <a:t>Bài</a:t>
            </a:r>
            <a:r>
              <a:rPr lang="en-US" sz="5400" b="1" dirty="0">
                <a:ln w="22225">
                  <a:solidFill>
                    <a:schemeClr val="accent2"/>
                  </a:solidFill>
                  <a:prstDash val="solid"/>
                </a:ln>
                <a:solidFill>
                  <a:schemeClr val="accent2">
                    <a:lumMod val="40000"/>
                    <a:lumOff val="60000"/>
                  </a:schemeClr>
                </a:solidFill>
              </a:rPr>
              <a:t> 33. TẬP TÍNH CỦA ĐỘNG VẬT</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08463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9" name="Picture 5">
            <a:extLst>
              <a:ext uri="{FF2B5EF4-FFF2-40B4-BE49-F238E27FC236}">
                <a16:creationId xmlns:a16="http://schemas.microsoft.com/office/drawing/2014/main" id="{DF30AFA3-4A7D-2258-4D32-E8C22E49C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39" y="2667000"/>
            <a:ext cx="608606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16068" name="Picture 4">
            <a:extLst>
              <a:ext uri="{FF2B5EF4-FFF2-40B4-BE49-F238E27FC236}">
                <a16:creationId xmlns:a16="http://schemas.microsoft.com/office/drawing/2014/main" id="{8E7FBBAA-07CE-0D97-860F-7B6DC7099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3990" y="2724150"/>
            <a:ext cx="5768009" cy="3314700"/>
          </a:xfrm>
          <a:prstGeom prst="rect">
            <a:avLst/>
          </a:prstGeom>
          <a:noFill/>
          <a:extLst>
            <a:ext uri="{909E8E84-426E-40DD-AFC4-6F175D3DCCD1}">
              <a14:hiddenFill xmlns:a14="http://schemas.microsoft.com/office/drawing/2010/main">
                <a:solidFill>
                  <a:srgbClr val="FFFFFF"/>
                </a:solidFill>
              </a14:hiddenFill>
            </a:ext>
          </a:extLst>
        </p:spPr>
      </p:pic>
      <p:sp>
        <p:nvSpPr>
          <p:cNvPr id="216072" name="Cloud">
            <a:extLst>
              <a:ext uri="{FF2B5EF4-FFF2-40B4-BE49-F238E27FC236}">
                <a16:creationId xmlns:a16="http://schemas.microsoft.com/office/drawing/2014/main" id="{64140416-5B87-ED16-80A3-4A349FC1E338}"/>
              </a:ext>
            </a:extLst>
          </p:cNvPr>
          <p:cNvSpPr>
            <a:spLocks noChangeAspect="1" noEditPoints="1" noChangeArrowheads="1"/>
          </p:cNvSpPr>
          <p:nvPr/>
        </p:nvSpPr>
        <p:spPr bwMode="auto">
          <a:xfrm>
            <a:off x="1245705" y="304800"/>
            <a:ext cx="9978886" cy="22860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r>
              <a:rPr lang="en-US" altLang="en-US" sz="3600"/>
              <a:t>Đôi ếch trong mùa sinh sản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withEffect">
                                  <p:stCondLst>
                                    <p:cond delay="0"/>
                                  </p:stCondLst>
                                  <p:childTnLst>
                                    <p:set>
                                      <p:cBhvr>
                                        <p:cTn id="6" dur="1" fill="hold">
                                          <p:stCondLst>
                                            <p:cond delay="0"/>
                                          </p:stCondLst>
                                        </p:cTn>
                                        <p:tgtEl>
                                          <p:spTgt spid="216069"/>
                                        </p:tgtEl>
                                        <p:attrNameLst>
                                          <p:attrName>style.visibility</p:attrName>
                                        </p:attrNameLst>
                                      </p:cBhvr>
                                      <p:to>
                                        <p:strVal val="visible"/>
                                      </p:to>
                                    </p:set>
                                    <p:anim calcmode="lin" valueType="num">
                                      <p:cBhvr>
                                        <p:cTn id="7" dur="1000" fill="hold"/>
                                        <p:tgtEl>
                                          <p:spTgt spid="216069"/>
                                        </p:tgtEl>
                                        <p:attrNameLst>
                                          <p:attrName>ppt_w</p:attrName>
                                        </p:attrNameLst>
                                      </p:cBhvr>
                                      <p:tavLst>
                                        <p:tav tm="0">
                                          <p:val>
                                            <p:fltVal val="0"/>
                                          </p:val>
                                        </p:tav>
                                        <p:tav tm="100000">
                                          <p:val>
                                            <p:strVal val="#ppt_w"/>
                                          </p:val>
                                        </p:tav>
                                      </p:tavLst>
                                    </p:anim>
                                    <p:anim calcmode="lin" valueType="num">
                                      <p:cBhvr>
                                        <p:cTn id="8" dur="1000" fill="hold"/>
                                        <p:tgtEl>
                                          <p:spTgt spid="216069"/>
                                        </p:tgtEl>
                                        <p:attrNameLst>
                                          <p:attrName>ppt_h</p:attrName>
                                        </p:attrNameLst>
                                      </p:cBhvr>
                                      <p:tavLst>
                                        <p:tav tm="0">
                                          <p:val>
                                            <p:fltVal val="0"/>
                                          </p:val>
                                        </p:tav>
                                        <p:tav tm="100000">
                                          <p:val>
                                            <p:strVal val="#ppt_h"/>
                                          </p:val>
                                        </p:tav>
                                      </p:tavLst>
                                    </p:anim>
                                    <p:anim calcmode="lin" valueType="num">
                                      <p:cBhvr>
                                        <p:cTn id="9" dur="1000" fill="hold"/>
                                        <p:tgtEl>
                                          <p:spTgt spid="21606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16069"/>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216068"/>
                                        </p:tgtEl>
                                        <p:attrNameLst>
                                          <p:attrName>style.visibility</p:attrName>
                                        </p:attrNameLst>
                                      </p:cBhvr>
                                      <p:to>
                                        <p:strVal val="visible"/>
                                      </p:to>
                                    </p:set>
                                    <p:anim calcmode="lin" valueType="num">
                                      <p:cBhvr>
                                        <p:cTn id="13" dur="1000" fill="hold"/>
                                        <p:tgtEl>
                                          <p:spTgt spid="216068"/>
                                        </p:tgtEl>
                                        <p:attrNameLst>
                                          <p:attrName>ppt_w</p:attrName>
                                        </p:attrNameLst>
                                      </p:cBhvr>
                                      <p:tavLst>
                                        <p:tav tm="0">
                                          <p:val>
                                            <p:fltVal val="0"/>
                                          </p:val>
                                        </p:tav>
                                        <p:tav tm="100000">
                                          <p:val>
                                            <p:strVal val="#ppt_w"/>
                                          </p:val>
                                        </p:tav>
                                      </p:tavLst>
                                    </p:anim>
                                    <p:anim calcmode="lin" valueType="num">
                                      <p:cBhvr>
                                        <p:cTn id="14" dur="1000" fill="hold"/>
                                        <p:tgtEl>
                                          <p:spTgt spid="216068"/>
                                        </p:tgtEl>
                                        <p:attrNameLst>
                                          <p:attrName>ppt_h</p:attrName>
                                        </p:attrNameLst>
                                      </p:cBhvr>
                                      <p:tavLst>
                                        <p:tav tm="0">
                                          <p:val>
                                            <p:fltVal val="0"/>
                                          </p:val>
                                        </p:tav>
                                        <p:tav tm="100000">
                                          <p:val>
                                            <p:strVal val="#ppt_h"/>
                                          </p:val>
                                        </p:tav>
                                      </p:tavLst>
                                    </p:anim>
                                    <p:anim calcmode="lin" valueType="num">
                                      <p:cBhvr>
                                        <p:cTn id="15" dur="1000" fill="hold"/>
                                        <p:tgtEl>
                                          <p:spTgt spid="21606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16068"/>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000"/>
                            </p:stCondLst>
                            <p:childTnLst>
                              <p:par>
                                <p:cTn id="18" presetID="52" presetClass="entr" presetSubtype="0" fill="hold" nodeType="afterEffect">
                                  <p:stCondLst>
                                    <p:cond delay="0"/>
                                  </p:stCondLst>
                                  <p:childTnLst>
                                    <p:set>
                                      <p:cBhvr>
                                        <p:cTn id="19" dur="1" fill="hold">
                                          <p:stCondLst>
                                            <p:cond delay="0"/>
                                          </p:stCondLst>
                                        </p:cTn>
                                        <p:tgtEl>
                                          <p:spTgt spid="216072"/>
                                        </p:tgtEl>
                                        <p:attrNameLst>
                                          <p:attrName>style.visibility</p:attrName>
                                        </p:attrNameLst>
                                      </p:cBhvr>
                                      <p:to>
                                        <p:strVal val="visible"/>
                                      </p:to>
                                    </p:set>
                                    <p:animScale>
                                      <p:cBhvr>
                                        <p:cTn id="20" dur="1000" decel="50000" fill="hold">
                                          <p:stCondLst>
                                            <p:cond delay="0"/>
                                          </p:stCondLst>
                                        </p:cTn>
                                        <p:tgtEl>
                                          <p:spTgt spid="21607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216072"/>
                                        </p:tgtEl>
                                        <p:attrNameLst>
                                          <p:attrName>ppt_x</p:attrName>
                                          <p:attrName>ppt_y</p:attrName>
                                        </p:attrNameLst>
                                      </p:cBhvr>
                                    </p:animMotion>
                                    <p:animEffect transition="in" filter="fade">
                                      <p:cBhvr>
                                        <p:cTn id="22" dur="1000"/>
                                        <p:tgtEl>
                                          <p:spTgt spid="2160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Rectangle 3">
            <a:extLst>
              <a:ext uri="{FF2B5EF4-FFF2-40B4-BE49-F238E27FC236}">
                <a16:creationId xmlns:a16="http://schemas.microsoft.com/office/drawing/2014/main" id="{0974C05A-A110-9D4B-F856-F13EE2677FCF}"/>
              </a:ext>
            </a:extLst>
          </p:cNvPr>
          <p:cNvSpPr>
            <a:spLocks noGrp="1" noChangeArrowheads="1"/>
          </p:cNvSpPr>
          <p:nvPr>
            <p:ph type="body" idx="1"/>
          </p:nvPr>
        </p:nvSpPr>
        <p:spPr>
          <a:xfrm>
            <a:off x="1905000" y="228600"/>
            <a:ext cx="8229600" cy="2133600"/>
          </a:xfrm>
        </p:spPr>
        <p:txBody>
          <a:bodyPr/>
          <a:lstStyle/>
          <a:p>
            <a:pPr>
              <a:buFont typeface="Wingdings" panose="05000000000000000000" pitchFamily="2" charset="2"/>
              <a:buNone/>
            </a:pPr>
            <a:r>
              <a:rPr lang="en-US" altLang="en-US" sz="3400" b="1" i="1"/>
              <a:t>Trước khi giao phối, cá ngựa khiêu vũ hàng giờ và tỏ tình bằng cách đổi màu.</a:t>
            </a:r>
          </a:p>
        </p:txBody>
      </p:sp>
      <p:pic>
        <p:nvPicPr>
          <p:cNvPr id="217092" name="Picture 4">
            <a:extLst>
              <a:ext uri="{FF2B5EF4-FFF2-40B4-BE49-F238E27FC236}">
                <a16:creationId xmlns:a16="http://schemas.microsoft.com/office/drawing/2014/main" id="{E3AAE1FB-0806-6363-2250-DF2C29F0E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057401"/>
            <a:ext cx="6781800" cy="4746625"/>
          </a:xfrm>
          <a:prstGeom prst="rect">
            <a:avLst/>
          </a:prstGeom>
          <a:noFill/>
          <a:extLst>
            <a:ext uri="{909E8E84-426E-40DD-AFC4-6F175D3DCCD1}">
              <a14:hiddenFill xmlns:a14="http://schemas.microsoft.com/office/drawing/2010/main">
                <a:solidFill>
                  <a:srgbClr val="FFFFFF"/>
                </a:solidFill>
              </a14:hiddenFill>
            </a:ext>
          </a:extLst>
        </p:spPr>
      </p:pic>
      <p:pic>
        <p:nvPicPr>
          <p:cNvPr id="217093" name="Picture 5">
            <a:extLst>
              <a:ext uri="{FF2B5EF4-FFF2-40B4-BE49-F238E27FC236}">
                <a16:creationId xmlns:a16="http://schemas.microsoft.com/office/drawing/2014/main" id="{3F6CA1EE-9263-AF54-BE07-13FA51357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5" y="1"/>
            <a:ext cx="11979965" cy="693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217092"/>
                                        </p:tgtEl>
                                        <p:attrNameLst>
                                          <p:attrName>style.visibility</p:attrName>
                                        </p:attrNameLst>
                                      </p:cBhvr>
                                      <p:to>
                                        <p:strVal val="visible"/>
                                      </p:to>
                                    </p:set>
                                    <p:animEffect transition="in" filter="fade">
                                      <p:cBhvr>
                                        <p:cTn id="7" dur="385" decel="100000"/>
                                        <p:tgtEl>
                                          <p:spTgt spid="217092"/>
                                        </p:tgtEl>
                                      </p:cBhvr>
                                    </p:animEffect>
                                    <p:animScale>
                                      <p:cBhvr>
                                        <p:cTn id="8" dur="385" decel="100000"/>
                                        <p:tgtEl>
                                          <p:spTgt spid="217092"/>
                                        </p:tgtEl>
                                      </p:cBhvr>
                                      <p:from x="10000" y="10000"/>
                                      <p:to x="200000" y="450000"/>
                                    </p:animScale>
                                    <p:animScale>
                                      <p:cBhvr>
                                        <p:cTn id="9" dur="615" accel="100000" fill="hold">
                                          <p:stCondLst>
                                            <p:cond delay="385"/>
                                          </p:stCondLst>
                                        </p:cTn>
                                        <p:tgtEl>
                                          <p:spTgt spid="217092"/>
                                        </p:tgtEl>
                                      </p:cBhvr>
                                      <p:from x="200000" y="450000"/>
                                      <p:to x="100000" y="100000"/>
                                    </p:animScale>
                                    <p:set>
                                      <p:cBhvr>
                                        <p:cTn id="10" dur="385" fill="hold"/>
                                        <p:tgtEl>
                                          <p:spTgt spid="217092"/>
                                        </p:tgtEl>
                                        <p:attrNameLst>
                                          <p:attrName>ppt_x</p:attrName>
                                        </p:attrNameLst>
                                      </p:cBhvr>
                                      <p:to>
                                        <p:strVal val="(0.5)"/>
                                      </p:to>
                                    </p:set>
                                    <p:anim from="(0.5)" to="(#ppt_x)" calcmode="lin" valueType="num">
                                      <p:cBhvr>
                                        <p:cTn id="11" dur="615" accel="100000" fill="hold">
                                          <p:stCondLst>
                                            <p:cond delay="385"/>
                                          </p:stCondLst>
                                        </p:cTn>
                                        <p:tgtEl>
                                          <p:spTgt spid="217092"/>
                                        </p:tgtEl>
                                        <p:attrNameLst>
                                          <p:attrName>ppt_x</p:attrName>
                                        </p:attrNameLst>
                                      </p:cBhvr>
                                    </p:anim>
                                    <p:set>
                                      <p:cBhvr>
                                        <p:cTn id="12" dur="385" fill="hold"/>
                                        <p:tgtEl>
                                          <p:spTgt spid="217092"/>
                                        </p:tgtEl>
                                        <p:attrNameLst>
                                          <p:attrName>ppt_y</p:attrName>
                                        </p:attrNameLst>
                                      </p:cBhvr>
                                      <p:to>
                                        <p:strVal val="(#ppt_y+0.4)"/>
                                      </p:to>
                                    </p:set>
                                    <p:anim from="(#ppt_y+0.4)" to="(#ppt_y)" calcmode="lin" valueType="num">
                                      <p:cBhvr>
                                        <p:cTn id="13" dur="615" accel="100000" fill="hold">
                                          <p:stCondLst>
                                            <p:cond delay="385"/>
                                          </p:stCondLst>
                                        </p:cTn>
                                        <p:tgtEl>
                                          <p:spTgt spid="217092"/>
                                        </p:tgtEl>
                                        <p:attrNameLst>
                                          <p:attrName>ppt_y</p:attrName>
                                        </p:attrNameLst>
                                      </p:cBhvr>
                                    </p:anim>
                                  </p:childTnLst>
                                </p:cTn>
                              </p:par>
                            </p:childTnLst>
                          </p:cTn>
                        </p:par>
                        <p:par>
                          <p:cTn id="14" fill="hold" nodeType="afterGroup">
                            <p:stCondLst>
                              <p:cond delay="100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217091">
                                            <p:txEl>
                                              <p:pRg st="0" end="0"/>
                                            </p:txEl>
                                          </p:spTgt>
                                        </p:tgtEl>
                                        <p:attrNameLst>
                                          <p:attrName>style.visibility</p:attrName>
                                        </p:attrNameLst>
                                      </p:cBhvr>
                                      <p:to>
                                        <p:strVal val="visible"/>
                                      </p:to>
                                    </p:set>
                                    <p:anim calcmode="discrete" valueType="clr">
                                      <p:cBhvr override="childStyle">
                                        <p:cTn id="17" dur="80"/>
                                        <p:tgtEl>
                                          <p:spTgt spid="21709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17091">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217091">
                                            <p:txEl>
                                              <p:pRg st="0" end="0"/>
                                            </p:txEl>
                                          </p:spTgt>
                                        </p:tgtEl>
                                        <p:attrNameLst>
                                          <p:attrName>fill.type</p:attrName>
                                        </p:attrNameLst>
                                      </p:cBhvr>
                                      <p:to>
                                        <p:strVal val="solid"/>
                                      </p:to>
                                    </p:set>
                                  </p:childTnLst>
                                </p:cTn>
                              </p:par>
                            </p:childTnLst>
                          </p:cTn>
                        </p:par>
                        <p:par>
                          <p:cTn id="20" fill="hold" nodeType="afterGroup">
                            <p:stCondLst>
                              <p:cond delay="3440"/>
                            </p:stCondLst>
                            <p:childTnLst>
                              <p:par>
                                <p:cTn id="21" presetID="7" presetClass="emph" presetSubtype="2" fill="hold" nodeType="afterEffect">
                                  <p:stCondLst>
                                    <p:cond delay="0"/>
                                  </p:stCondLst>
                                  <p:childTnLst>
                                    <p:animClr clrSpc="rgb" dir="cw">
                                      <p:cBhvr>
                                        <p:cTn id="22" dur="500" fill="hold"/>
                                        <p:tgtEl>
                                          <p:spTgt spid="217092"/>
                                        </p:tgtEl>
                                        <p:attrNameLst>
                                          <p:attrName>stroke.color</p:attrName>
                                        </p:attrNameLst>
                                      </p:cBhvr>
                                      <p:to>
                                        <a:schemeClr val="accent2"/>
                                      </p:to>
                                    </p:animClr>
                                    <p:set>
                                      <p:cBhvr>
                                        <p:cTn id="23" dur="500" fill="hold"/>
                                        <p:tgtEl>
                                          <p:spTgt spid="217092"/>
                                        </p:tgtEl>
                                        <p:attrNameLst>
                                          <p:attrName>stroke.on</p:attrName>
                                        </p:attrNameLst>
                                      </p:cBhvr>
                                      <p:to>
                                        <p:strVal val="true"/>
                                      </p:to>
                                    </p:set>
                                  </p:childTnLst>
                                </p:cTn>
                              </p:par>
                            </p:childTnLst>
                          </p:cTn>
                        </p:par>
                        <p:par>
                          <p:cTn id="24" fill="hold" nodeType="afterGroup">
                            <p:stCondLst>
                              <p:cond delay="3940"/>
                            </p:stCondLst>
                            <p:childTnLst>
                              <p:par>
                                <p:cTn id="25" presetID="7" presetClass="emph" presetSubtype="2" fill="hold" nodeType="afterEffect">
                                  <p:stCondLst>
                                    <p:cond delay="0"/>
                                  </p:stCondLst>
                                  <p:childTnLst>
                                    <p:animClr clrSpc="rgb" dir="cw">
                                      <p:cBhvr>
                                        <p:cTn id="26" dur="500" fill="hold"/>
                                        <p:tgtEl>
                                          <p:spTgt spid="217091"/>
                                        </p:tgtEl>
                                        <p:attrNameLst>
                                          <p:attrName>stroke.color</p:attrName>
                                        </p:attrNameLst>
                                      </p:cBhvr>
                                      <p:to>
                                        <a:schemeClr val="accent2"/>
                                      </p:to>
                                    </p:animClr>
                                    <p:set>
                                      <p:cBhvr>
                                        <p:cTn id="27" dur="500" fill="hold"/>
                                        <p:tgtEl>
                                          <p:spTgt spid="217091"/>
                                        </p:tgtEl>
                                        <p:attrNameLst>
                                          <p:attrName>stroke.on</p:attrName>
                                        </p:attrNameLst>
                                      </p:cBhvr>
                                      <p:to>
                                        <p:strVal val="tru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30" presetClass="entr" presetSubtype="0" fill="hold" nodeType="clickEffect">
                                  <p:stCondLst>
                                    <p:cond delay="0"/>
                                  </p:stCondLst>
                                  <p:childTnLst>
                                    <p:set>
                                      <p:cBhvr>
                                        <p:cTn id="31" dur="1" fill="hold">
                                          <p:stCondLst>
                                            <p:cond delay="0"/>
                                          </p:stCondLst>
                                        </p:cTn>
                                        <p:tgtEl>
                                          <p:spTgt spid="217093"/>
                                        </p:tgtEl>
                                        <p:attrNameLst>
                                          <p:attrName>style.visibility</p:attrName>
                                        </p:attrNameLst>
                                      </p:cBhvr>
                                      <p:to>
                                        <p:strVal val="visible"/>
                                      </p:to>
                                    </p:set>
                                    <p:animEffect transition="in" filter="fade">
                                      <p:cBhvr>
                                        <p:cTn id="32" dur="800" decel="100000"/>
                                        <p:tgtEl>
                                          <p:spTgt spid="217093"/>
                                        </p:tgtEl>
                                      </p:cBhvr>
                                    </p:animEffect>
                                    <p:anim calcmode="lin" valueType="num">
                                      <p:cBhvr>
                                        <p:cTn id="33" dur="800" decel="100000" fill="hold"/>
                                        <p:tgtEl>
                                          <p:spTgt spid="217093"/>
                                        </p:tgtEl>
                                        <p:attrNameLst>
                                          <p:attrName>style.rotation</p:attrName>
                                        </p:attrNameLst>
                                      </p:cBhvr>
                                      <p:tavLst>
                                        <p:tav tm="0">
                                          <p:val>
                                            <p:fltVal val="-90"/>
                                          </p:val>
                                        </p:tav>
                                        <p:tav tm="100000">
                                          <p:val>
                                            <p:fltVal val="0"/>
                                          </p:val>
                                        </p:tav>
                                      </p:tavLst>
                                    </p:anim>
                                    <p:anim calcmode="lin" valueType="num">
                                      <p:cBhvr>
                                        <p:cTn id="34" dur="800" decel="100000" fill="hold"/>
                                        <p:tgtEl>
                                          <p:spTgt spid="217093"/>
                                        </p:tgtEl>
                                        <p:attrNameLst>
                                          <p:attrName>ppt_x</p:attrName>
                                        </p:attrNameLst>
                                      </p:cBhvr>
                                      <p:tavLst>
                                        <p:tav tm="0">
                                          <p:val>
                                            <p:strVal val="#ppt_x+0.4"/>
                                          </p:val>
                                        </p:tav>
                                        <p:tav tm="100000">
                                          <p:val>
                                            <p:strVal val="#ppt_x-0.05"/>
                                          </p:val>
                                        </p:tav>
                                      </p:tavLst>
                                    </p:anim>
                                    <p:anim calcmode="lin" valueType="num">
                                      <p:cBhvr>
                                        <p:cTn id="35" dur="800" decel="100000" fill="hold"/>
                                        <p:tgtEl>
                                          <p:spTgt spid="217093"/>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17093"/>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17093"/>
                                        </p:tgtEl>
                                        <p:attrNameLst>
                                          <p:attrName>ppt_y</p:attrName>
                                        </p:attrNameLst>
                                      </p:cBhvr>
                                      <p:tavLst>
                                        <p:tav tm="0">
                                          <p:val>
                                            <p:strVal val="#ppt_y+0.1"/>
                                          </p:val>
                                        </p:tav>
                                        <p:tav tm="100000">
                                          <p:val>
                                            <p:strVal val="#ppt_y"/>
                                          </p:val>
                                        </p:tav>
                                      </p:tavLst>
                                    </p:anim>
                                  </p:childTnLst>
                                </p:cTn>
                              </p:par>
                            </p:childTnLst>
                          </p:cTn>
                        </p:par>
                        <p:par>
                          <p:cTn id="38" fill="hold" nodeType="afterGroup">
                            <p:stCondLst>
                              <p:cond delay="1000"/>
                            </p:stCondLst>
                            <p:childTnLst>
                              <p:par>
                                <p:cTn id="39" presetID="7" presetClass="emph" presetSubtype="2" fill="hold" nodeType="afterEffect">
                                  <p:stCondLst>
                                    <p:cond delay="0"/>
                                  </p:stCondLst>
                                  <p:childTnLst>
                                    <p:animClr clrSpc="rgb" dir="cw">
                                      <p:cBhvr>
                                        <p:cTn id="40" dur="500" fill="hold"/>
                                        <p:tgtEl>
                                          <p:spTgt spid="217093"/>
                                        </p:tgtEl>
                                        <p:attrNameLst>
                                          <p:attrName>stroke.color</p:attrName>
                                        </p:attrNameLst>
                                      </p:cBhvr>
                                      <p:to>
                                        <a:schemeClr val="accent2"/>
                                      </p:to>
                                    </p:animClr>
                                    <p:set>
                                      <p:cBhvr>
                                        <p:cTn id="41" dur="500" fill="hold"/>
                                        <p:tgtEl>
                                          <p:spTgt spid="217093"/>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5" name="Rectangle 3">
            <a:extLst>
              <a:ext uri="{FF2B5EF4-FFF2-40B4-BE49-F238E27FC236}">
                <a16:creationId xmlns:a16="http://schemas.microsoft.com/office/drawing/2014/main" id="{571DE0F9-B284-264B-671A-A928240F8A79}"/>
              </a:ext>
            </a:extLst>
          </p:cNvPr>
          <p:cNvSpPr>
            <a:spLocks noGrp="1" noChangeArrowheads="1"/>
          </p:cNvSpPr>
          <p:nvPr>
            <p:ph type="body" idx="1"/>
          </p:nvPr>
        </p:nvSpPr>
        <p:spPr>
          <a:xfrm>
            <a:off x="6192078" y="636104"/>
            <a:ext cx="5271052" cy="463826"/>
          </a:xfrm>
        </p:spPr>
        <p:txBody>
          <a:bodyPr>
            <a:normAutofit lnSpcReduction="10000"/>
          </a:bodyPr>
          <a:lstStyle/>
          <a:p>
            <a:pPr>
              <a:buFontTx/>
              <a:buNone/>
            </a:pP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err="1">
                <a:solidFill>
                  <a:srgbClr val="FF0000"/>
                </a:solidFill>
                <a:latin typeface="Times New Roman" panose="02020603050405020304" pitchFamily="18" charset="0"/>
                <a:cs typeface="Times New Roman" panose="02020603050405020304" pitchFamily="18" charset="0"/>
              </a:rPr>
              <a:t>Chúa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sơn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lâm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ve</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tỏ</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tình</a:t>
            </a:r>
            <a:r>
              <a:rPr lang="en-US" altLang="en-US" sz="2800" b="1" dirty="0">
                <a:solidFill>
                  <a:srgbClr val="FF0000"/>
                </a:solidFill>
                <a:latin typeface="Times New Roman" panose="02020603050405020304" pitchFamily="18" charset="0"/>
                <a:cs typeface="Times New Roman" panose="02020603050405020304" pitchFamily="18" charset="0"/>
              </a:rPr>
              <a:t>!</a:t>
            </a:r>
          </a:p>
        </p:txBody>
      </p:sp>
      <p:pic>
        <p:nvPicPr>
          <p:cNvPr id="218116" name="Picture 4">
            <a:extLst>
              <a:ext uri="{FF2B5EF4-FFF2-40B4-BE49-F238E27FC236}">
                <a16:creationId xmlns:a16="http://schemas.microsoft.com/office/drawing/2014/main" id="{1D835D59-5CC3-8037-8697-51B214BA9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543300"/>
            <a:ext cx="6394174" cy="33147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218121" name="Text Box 9">
            <a:extLst>
              <a:ext uri="{FF2B5EF4-FFF2-40B4-BE49-F238E27FC236}">
                <a16:creationId xmlns:a16="http://schemas.microsoft.com/office/drawing/2014/main" id="{AC367609-4A4A-3B91-DDE9-81D76CFF5D66}"/>
              </a:ext>
            </a:extLst>
          </p:cNvPr>
          <p:cNvSpPr txBox="1">
            <a:spLocks noChangeArrowheads="1"/>
          </p:cNvSpPr>
          <p:nvPr/>
        </p:nvSpPr>
        <p:spPr bwMode="auto">
          <a:xfrm>
            <a:off x="2133600" y="4038601"/>
            <a:ext cx="289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n-US"/>
          </a:p>
        </p:txBody>
      </p:sp>
      <p:sp>
        <p:nvSpPr>
          <p:cNvPr id="218122" name="Text Box 10">
            <a:extLst>
              <a:ext uri="{FF2B5EF4-FFF2-40B4-BE49-F238E27FC236}">
                <a16:creationId xmlns:a16="http://schemas.microsoft.com/office/drawing/2014/main" id="{DA233A8F-9B35-4354-482D-1C2C858F4267}"/>
              </a:ext>
            </a:extLst>
          </p:cNvPr>
          <p:cNvSpPr txBox="1">
            <a:spLocks noChangeArrowheads="1"/>
          </p:cNvSpPr>
          <p:nvPr/>
        </p:nvSpPr>
        <p:spPr bwMode="auto">
          <a:xfrm>
            <a:off x="321365" y="4191001"/>
            <a:ext cx="515178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3200" b="1" dirty="0" err="1">
                <a:solidFill>
                  <a:srgbClr val="FF0000"/>
                </a:solidFill>
                <a:latin typeface="Times New Roman" panose="02020603050405020304" pitchFamily="18" charset="0"/>
                <a:cs typeface="Times New Roman" panose="02020603050405020304" pitchFamily="18" charset="0"/>
              </a:rPr>
              <a:t>Sự</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gặp</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gỡ</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của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chuồn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chuồn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dực</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và</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chuồn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chuồn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cái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trong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mùa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sinh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sản</a:t>
            </a:r>
            <a:r>
              <a:rPr lang="en-US" altLang="en-US" sz="3200" b="1" dirty="0">
                <a:solidFill>
                  <a:srgbClr val="FF0000"/>
                </a:solidFill>
                <a:latin typeface="Times New Roman" panose="02020603050405020304" pitchFamily="18" charset="0"/>
                <a:cs typeface="Times New Roman" panose="02020603050405020304" pitchFamily="18" charset="0"/>
              </a:rPr>
              <a:t>.</a:t>
            </a:r>
          </a:p>
        </p:txBody>
      </p:sp>
      <p:pic>
        <p:nvPicPr>
          <p:cNvPr id="218123" name="Picture 11">
            <a:extLst>
              <a:ext uri="{FF2B5EF4-FFF2-40B4-BE49-F238E27FC236}">
                <a16:creationId xmlns:a16="http://schemas.microsoft.com/office/drawing/2014/main" id="{CE549D1C-DE8A-66ED-F91F-1491E1857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5" y="0"/>
            <a:ext cx="5546035" cy="35433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218123"/>
                                        </p:tgtEl>
                                        <p:attrNameLst>
                                          <p:attrName>style.visibility</p:attrName>
                                        </p:attrNameLst>
                                      </p:cBhvr>
                                      <p:to>
                                        <p:strVal val="visible"/>
                                      </p:to>
                                    </p:set>
                                    <p:animEffect transition="in" filter="fade">
                                      <p:cBhvr>
                                        <p:cTn id="7" dur="800" decel="100000"/>
                                        <p:tgtEl>
                                          <p:spTgt spid="218123"/>
                                        </p:tgtEl>
                                      </p:cBhvr>
                                    </p:animEffect>
                                    <p:anim calcmode="lin" valueType="num">
                                      <p:cBhvr>
                                        <p:cTn id="8" dur="800" decel="100000" fill="hold"/>
                                        <p:tgtEl>
                                          <p:spTgt spid="218123"/>
                                        </p:tgtEl>
                                        <p:attrNameLst>
                                          <p:attrName>style.rotation</p:attrName>
                                        </p:attrNameLst>
                                      </p:cBhvr>
                                      <p:tavLst>
                                        <p:tav tm="0">
                                          <p:val>
                                            <p:fltVal val="-90"/>
                                          </p:val>
                                        </p:tav>
                                        <p:tav tm="100000">
                                          <p:val>
                                            <p:fltVal val="0"/>
                                          </p:val>
                                        </p:tav>
                                      </p:tavLst>
                                    </p:anim>
                                    <p:anim calcmode="lin" valueType="num">
                                      <p:cBhvr>
                                        <p:cTn id="9" dur="800" decel="100000" fill="hold"/>
                                        <p:tgtEl>
                                          <p:spTgt spid="218123"/>
                                        </p:tgtEl>
                                        <p:attrNameLst>
                                          <p:attrName>ppt_x</p:attrName>
                                        </p:attrNameLst>
                                      </p:cBhvr>
                                      <p:tavLst>
                                        <p:tav tm="0">
                                          <p:val>
                                            <p:strVal val="#ppt_x+0.4"/>
                                          </p:val>
                                        </p:tav>
                                        <p:tav tm="100000">
                                          <p:val>
                                            <p:strVal val="#ppt_x-0.05"/>
                                          </p:val>
                                        </p:tav>
                                      </p:tavLst>
                                    </p:anim>
                                    <p:anim calcmode="lin" valueType="num">
                                      <p:cBhvr>
                                        <p:cTn id="10" dur="800" decel="100000" fill="hold"/>
                                        <p:tgtEl>
                                          <p:spTgt spid="21812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1812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18123"/>
                                        </p:tgtEl>
                                        <p:attrNameLst>
                                          <p:attrName>ppt_y</p:attrName>
                                        </p:attrNameLst>
                                      </p:cBhvr>
                                      <p:tavLst>
                                        <p:tav tm="0">
                                          <p:val>
                                            <p:strVal val="#ppt_y+0.1"/>
                                          </p:val>
                                        </p:tav>
                                        <p:tav tm="100000">
                                          <p:val>
                                            <p:strVal val="#ppt_y"/>
                                          </p:val>
                                        </p:tav>
                                      </p:tavLst>
                                    </p:anim>
                                  </p:childTnLst>
                                </p:cTn>
                              </p:par>
                              <p:par>
                                <p:cTn id="13" presetID="45" presetClass="entr" presetSubtype="0" fill="hold" nodeType="withEffect">
                                  <p:stCondLst>
                                    <p:cond delay="0"/>
                                  </p:stCondLst>
                                  <p:iterate type="lt">
                                    <p:tmPct val="10000"/>
                                  </p:iterate>
                                  <p:childTnLst>
                                    <p:set>
                                      <p:cBhvr>
                                        <p:cTn id="14" dur="1" fill="hold">
                                          <p:stCondLst>
                                            <p:cond delay="0"/>
                                          </p:stCondLst>
                                        </p:cTn>
                                        <p:tgtEl>
                                          <p:spTgt spid="218115">
                                            <p:txEl>
                                              <p:pRg st="0" end="0"/>
                                            </p:txEl>
                                          </p:spTgt>
                                        </p:tgtEl>
                                        <p:attrNameLst>
                                          <p:attrName>style.visibility</p:attrName>
                                        </p:attrNameLst>
                                      </p:cBhvr>
                                      <p:to>
                                        <p:strVal val="visible"/>
                                      </p:to>
                                    </p:set>
                                    <p:animEffect transition="in" filter="fade">
                                      <p:cBhvr>
                                        <p:cTn id="15" dur="500"/>
                                        <p:tgtEl>
                                          <p:spTgt spid="218115">
                                            <p:txEl>
                                              <p:pRg st="0" end="0"/>
                                            </p:txEl>
                                          </p:spTgt>
                                        </p:tgtEl>
                                      </p:cBhvr>
                                    </p:animEffect>
                                    <p:anim calcmode="lin" valueType="num">
                                      <p:cBhvr>
                                        <p:cTn id="16" dur="500" fill="hold"/>
                                        <p:tgtEl>
                                          <p:spTgt spid="218115">
                                            <p:txEl>
                                              <p:pRg st="0" end="0"/>
                                            </p:txEl>
                                          </p:spTgt>
                                        </p:tgtEl>
                                        <p:attrNameLst>
                                          <p:attrName>ppt_w</p:attrName>
                                        </p:attrNameLst>
                                      </p:cBhvr>
                                      <p:tavLst>
                                        <p:tav tm="0" fmla="#ppt_w*sin(2.5*pi*$)">
                                          <p:val>
                                            <p:fltVal val="0"/>
                                          </p:val>
                                        </p:tav>
                                        <p:tav tm="100000">
                                          <p:val>
                                            <p:fltVal val="1"/>
                                          </p:val>
                                        </p:tav>
                                      </p:tavLst>
                                    </p:anim>
                                    <p:anim calcmode="lin" valueType="num">
                                      <p:cBhvr>
                                        <p:cTn id="17" dur="500" fill="hold"/>
                                        <p:tgtEl>
                                          <p:spTgt spid="21811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1" presetClass="entr" presetSubtype="0" fill="hold" nodeType="clickEffect">
                                  <p:stCondLst>
                                    <p:cond delay="0"/>
                                  </p:stCondLst>
                                  <p:iterate type="lt">
                                    <p:tmPct val="5000"/>
                                  </p:iterate>
                                  <p:childTnLst>
                                    <p:set>
                                      <p:cBhvr>
                                        <p:cTn id="21" dur="1" fill="hold">
                                          <p:stCondLst>
                                            <p:cond delay="0"/>
                                          </p:stCondLst>
                                        </p:cTn>
                                        <p:tgtEl>
                                          <p:spTgt spid="218116"/>
                                        </p:tgtEl>
                                        <p:attrNameLst>
                                          <p:attrName>style.visibility</p:attrName>
                                        </p:attrNameLst>
                                      </p:cBhvr>
                                      <p:to>
                                        <p:strVal val="visible"/>
                                      </p:to>
                                    </p:set>
                                    <p:anim calcmode="lin" valueType="num">
                                      <p:cBhvr>
                                        <p:cTn id="22" dur="1000" fill="hold"/>
                                        <p:tgtEl>
                                          <p:spTgt spid="218116"/>
                                        </p:tgtEl>
                                        <p:attrNameLst>
                                          <p:attrName>ppt_w</p:attrName>
                                        </p:attrNameLst>
                                      </p:cBhvr>
                                      <p:tavLst>
                                        <p:tav tm="0">
                                          <p:val>
                                            <p:fltVal val="0"/>
                                          </p:val>
                                        </p:tav>
                                        <p:tav tm="100000">
                                          <p:val>
                                            <p:strVal val="#ppt_w"/>
                                          </p:val>
                                        </p:tav>
                                      </p:tavLst>
                                    </p:anim>
                                    <p:anim calcmode="lin" valueType="num">
                                      <p:cBhvr>
                                        <p:cTn id="23" dur="1000" fill="hold"/>
                                        <p:tgtEl>
                                          <p:spTgt spid="218116"/>
                                        </p:tgtEl>
                                        <p:attrNameLst>
                                          <p:attrName>ppt_h</p:attrName>
                                        </p:attrNameLst>
                                      </p:cBhvr>
                                      <p:tavLst>
                                        <p:tav tm="0">
                                          <p:val>
                                            <p:fltVal val="0"/>
                                          </p:val>
                                        </p:tav>
                                        <p:tav tm="100000">
                                          <p:val>
                                            <p:strVal val="#ppt_h"/>
                                          </p:val>
                                        </p:tav>
                                      </p:tavLst>
                                    </p:anim>
                                    <p:anim calcmode="lin" valueType="num">
                                      <p:cBhvr>
                                        <p:cTn id="24" dur="1000" fill="hold"/>
                                        <p:tgtEl>
                                          <p:spTgt spid="218116"/>
                                        </p:tgtEl>
                                        <p:attrNameLst>
                                          <p:attrName>style.rotation</p:attrName>
                                        </p:attrNameLst>
                                      </p:cBhvr>
                                      <p:tavLst>
                                        <p:tav tm="0">
                                          <p:val>
                                            <p:fltVal val="90"/>
                                          </p:val>
                                        </p:tav>
                                        <p:tav tm="100000">
                                          <p:val>
                                            <p:fltVal val="0"/>
                                          </p:val>
                                        </p:tav>
                                      </p:tavLst>
                                    </p:anim>
                                    <p:animEffect transition="in" filter="fade">
                                      <p:cBhvr>
                                        <p:cTn id="25" dur="1000"/>
                                        <p:tgtEl>
                                          <p:spTgt spid="218116"/>
                                        </p:tgtEl>
                                      </p:cBhvr>
                                    </p:animEffect>
                                  </p:childTnLst>
                                </p:cTn>
                              </p:par>
                              <p:par>
                                <p:cTn id="26" presetID="37" presetClass="entr" presetSubtype="0" fill="hold" nodeType="withEffect">
                                  <p:stCondLst>
                                    <p:cond delay="0"/>
                                  </p:stCondLst>
                                  <p:childTnLst>
                                    <p:set>
                                      <p:cBhvr>
                                        <p:cTn id="27" dur="1" fill="hold">
                                          <p:stCondLst>
                                            <p:cond delay="0"/>
                                          </p:stCondLst>
                                        </p:cTn>
                                        <p:tgtEl>
                                          <p:spTgt spid="218122">
                                            <p:txEl>
                                              <p:pRg st="0" end="0"/>
                                            </p:txEl>
                                          </p:spTgt>
                                        </p:tgtEl>
                                        <p:attrNameLst>
                                          <p:attrName>style.visibility</p:attrName>
                                        </p:attrNameLst>
                                      </p:cBhvr>
                                      <p:to>
                                        <p:strVal val="visible"/>
                                      </p:to>
                                    </p:set>
                                    <p:animEffect transition="in" filter="fade">
                                      <p:cBhvr>
                                        <p:cTn id="28" dur="1000"/>
                                        <p:tgtEl>
                                          <p:spTgt spid="218122">
                                            <p:txEl>
                                              <p:pRg st="0" end="0"/>
                                            </p:txEl>
                                          </p:spTgt>
                                        </p:tgtEl>
                                      </p:cBhvr>
                                    </p:animEffect>
                                    <p:anim calcmode="lin" valueType="num">
                                      <p:cBhvr>
                                        <p:cTn id="29" dur="1000" fill="hold"/>
                                        <p:tgtEl>
                                          <p:spTgt spid="218122">
                                            <p:txEl>
                                              <p:pRg st="0" end="0"/>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218122">
                                            <p:txEl>
                                              <p:pRg st="0" end="0"/>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1812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5"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39" name="Rectangle 3">
            <a:extLst>
              <a:ext uri="{FF2B5EF4-FFF2-40B4-BE49-F238E27FC236}">
                <a16:creationId xmlns:a16="http://schemas.microsoft.com/office/drawing/2014/main" id="{9F9E5D62-310B-97BF-6CBC-C5A462BED1BF}"/>
              </a:ext>
            </a:extLst>
          </p:cNvPr>
          <p:cNvSpPr>
            <a:spLocks noGrp="1" noChangeArrowheads="1"/>
          </p:cNvSpPr>
          <p:nvPr>
            <p:ph type="body" idx="1"/>
          </p:nvPr>
        </p:nvSpPr>
        <p:spPr>
          <a:xfrm>
            <a:off x="92765" y="1"/>
            <a:ext cx="11966713" cy="1815547"/>
          </a:xfrm>
        </p:spPr>
        <p:txBody>
          <a:bodyPr>
            <a:normAutofit lnSpcReduction="10000"/>
          </a:bodyPr>
          <a:lstStyle/>
          <a:p>
            <a:pPr>
              <a:buFontTx/>
              <a:buNone/>
            </a:pP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đực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tè</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lên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bạn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tình</a:t>
            </a:r>
            <a:r>
              <a:rPr lang="en-US" altLang="en-US" sz="3200" b="1" dirty="0">
                <a:solidFill>
                  <a:srgbClr val="0000FF"/>
                </a:solidFill>
                <a:latin typeface="Times New Roman" panose="02020603050405020304" pitchFamily="18" charset="0"/>
                <a:cs typeface="Times New Roman" panose="02020603050405020304" pitchFamily="18" charset="0"/>
              </a:rPr>
              <a:t>. Trong </a:t>
            </a:r>
            <a:r>
              <a:rPr lang="en-US" altLang="en-US" sz="3200" b="1" dirty="0" err="1">
                <a:solidFill>
                  <a:srgbClr val="0000FF"/>
                </a:solidFill>
                <a:latin typeface="Times New Roman" panose="02020603050405020304" pitchFamily="18" charset="0"/>
                <a:cs typeface="Times New Roman" panose="02020603050405020304" pitchFamily="18" charset="0"/>
              </a:rPr>
              <a:t>nước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tiểu</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của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đực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có</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chứa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chất</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kích</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thích</a:t>
            </a:r>
            <a:r>
              <a:rPr lang="en-US" altLang="en-US" sz="3200" b="1" dirty="0">
                <a:solidFill>
                  <a:srgbClr val="0000FF"/>
                </a:solidFill>
                <a:latin typeface="Times New Roman" panose="02020603050405020304" pitchFamily="18" charset="0"/>
                <a:cs typeface="Times New Roman" panose="02020603050405020304" pitchFamily="18" charset="0"/>
              </a:rPr>
              <a:t>. Khi </a:t>
            </a:r>
            <a:r>
              <a:rPr lang="en-US" altLang="en-US" sz="3200" b="1" dirty="0" err="1">
                <a:solidFill>
                  <a:srgbClr val="0000FF"/>
                </a:solidFill>
                <a:latin typeface="Times New Roman" panose="02020603050405020304" pitchFamily="18" charset="0"/>
                <a:cs typeface="Times New Roman" panose="02020603050405020304" pitchFamily="18" charset="0"/>
              </a:rPr>
              <a:t>nhận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được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quà</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tặng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của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đực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những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chiếc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lông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nhọn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của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cái</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chùng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xuống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Đó</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là</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tín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hiệu</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bật</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đèn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xanh</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đực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tiếp</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cận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nhím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cái</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và</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bắt</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đầu</a:t>
            </a:r>
            <a:r>
              <a:rPr lang="en-US" altLang="en-US" sz="3200" b="1" dirty="0">
                <a:solidFill>
                  <a:srgbClr val="0000FF"/>
                </a:solidFill>
                <a:latin typeface="Times New Roman" panose="02020603050405020304" pitchFamily="18" charset="0"/>
                <a:cs typeface="Times New Roman" panose="02020603050405020304" pitchFamily="18" charset="0"/>
              </a:rPr>
              <a:t>… </a:t>
            </a:r>
          </a:p>
          <a:p>
            <a:pPr>
              <a:buFontTx/>
              <a:buNone/>
            </a:pPr>
            <a:endParaRPr lang="en-US" altLang="en-US" sz="2800" dirty="0">
              <a:solidFill>
                <a:srgbClr val="0000FF"/>
              </a:solidFill>
            </a:endParaRPr>
          </a:p>
        </p:txBody>
      </p:sp>
      <p:pic>
        <p:nvPicPr>
          <p:cNvPr id="219140" name="Picture 4">
            <a:extLst>
              <a:ext uri="{FF2B5EF4-FFF2-40B4-BE49-F238E27FC236}">
                <a16:creationId xmlns:a16="http://schemas.microsoft.com/office/drawing/2014/main" id="{D037E304-A61A-9A26-554D-5F50DF781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65" y="1921565"/>
            <a:ext cx="11966713" cy="46316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219140"/>
                                        </p:tgtEl>
                                        <p:attrNameLst>
                                          <p:attrName>style.visibility</p:attrName>
                                        </p:attrNameLst>
                                      </p:cBhvr>
                                      <p:to>
                                        <p:strVal val="visible"/>
                                      </p:to>
                                    </p:set>
                                    <p:animEffect transition="in" filter="fade">
                                      <p:cBhvr>
                                        <p:cTn id="7" dur="1000"/>
                                        <p:tgtEl>
                                          <p:spTgt spid="219140"/>
                                        </p:tgtEl>
                                      </p:cBhvr>
                                    </p:animEffect>
                                    <p:anim calcmode="lin" valueType="num">
                                      <p:cBhvr>
                                        <p:cTn id="8" dur="1000" fill="hold"/>
                                        <p:tgtEl>
                                          <p:spTgt spid="219140"/>
                                        </p:tgtEl>
                                        <p:attrNameLst>
                                          <p:attrName>ppt_x</p:attrName>
                                        </p:attrNameLst>
                                      </p:cBhvr>
                                      <p:tavLst>
                                        <p:tav tm="0">
                                          <p:val>
                                            <p:strVal val="#ppt_x"/>
                                          </p:val>
                                        </p:tav>
                                        <p:tav tm="100000">
                                          <p:val>
                                            <p:strVal val="#ppt_x"/>
                                          </p:val>
                                        </p:tav>
                                      </p:tavLst>
                                    </p:anim>
                                    <p:anim calcmode="lin" valueType="num">
                                      <p:cBhvr>
                                        <p:cTn id="9" dur="900" decel="100000" fill="hold"/>
                                        <p:tgtEl>
                                          <p:spTgt spid="2191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9140"/>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0" presetClass="entr" presetSubtype="0" fill="hold" nodeType="afterEffect">
                                  <p:stCondLst>
                                    <p:cond delay="0"/>
                                  </p:stCondLst>
                                  <p:childTnLst>
                                    <p:set>
                                      <p:cBhvr>
                                        <p:cTn id="13" dur="1" fill="hold">
                                          <p:stCondLst>
                                            <p:cond delay="0"/>
                                          </p:stCondLst>
                                        </p:cTn>
                                        <p:tgtEl>
                                          <p:spTgt spid="219139">
                                            <p:txEl>
                                              <p:pRg st="0" end="0"/>
                                            </p:txEl>
                                          </p:spTgt>
                                        </p:tgtEl>
                                        <p:attrNameLst>
                                          <p:attrName>style.visibility</p:attrName>
                                        </p:attrNameLst>
                                      </p:cBhvr>
                                      <p:to>
                                        <p:strVal val="visible"/>
                                      </p:to>
                                    </p:set>
                                    <p:animEffect transition="in" filter="fade">
                                      <p:cBhvr>
                                        <p:cTn id="14" dur="800" decel="100000"/>
                                        <p:tgtEl>
                                          <p:spTgt spid="219139">
                                            <p:txEl>
                                              <p:pRg st="0" end="0"/>
                                            </p:txEl>
                                          </p:spTgt>
                                        </p:tgtEl>
                                      </p:cBhvr>
                                    </p:animEffect>
                                    <p:anim calcmode="lin" valueType="num">
                                      <p:cBhvr>
                                        <p:cTn id="15" dur="800" decel="100000" fill="hold"/>
                                        <p:tgtEl>
                                          <p:spTgt spid="219139">
                                            <p:txEl>
                                              <p:pRg st="0" end="0"/>
                                            </p:txEl>
                                          </p:spTgt>
                                        </p:tgtEl>
                                        <p:attrNameLst>
                                          <p:attrName>style.rotation</p:attrName>
                                        </p:attrNameLst>
                                      </p:cBhvr>
                                      <p:tavLst>
                                        <p:tav tm="0">
                                          <p:val>
                                            <p:fltVal val="-90"/>
                                          </p:val>
                                        </p:tav>
                                        <p:tav tm="100000">
                                          <p:val>
                                            <p:fltVal val="0"/>
                                          </p:val>
                                        </p:tav>
                                      </p:tavLst>
                                    </p:anim>
                                    <p:anim calcmode="lin" valueType="num">
                                      <p:cBhvr>
                                        <p:cTn id="16" dur="800" decel="100000" fill="hold"/>
                                        <p:tgtEl>
                                          <p:spTgt spid="219139">
                                            <p:txEl>
                                              <p:pRg st="0" end="0"/>
                                            </p:txEl>
                                          </p:spTgt>
                                        </p:tgtEl>
                                        <p:attrNameLst>
                                          <p:attrName>ppt_x</p:attrName>
                                        </p:attrNameLst>
                                      </p:cBhvr>
                                      <p:tavLst>
                                        <p:tav tm="0">
                                          <p:val>
                                            <p:strVal val="#ppt_x+0.4"/>
                                          </p:val>
                                        </p:tav>
                                        <p:tav tm="100000">
                                          <p:val>
                                            <p:strVal val="#ppt_x-0.05"/>
                                          </p:val>
                                        </p:tav>
                                      </p:tavLst>
                                    </p:anim>
                                    <p:anim calcmode="lin" valueType="num">
                                      <p:cBhvr>
                                        <p:cTn id="17" dur="800" decel="100000" fill="hold"/>
                                        <p:tgtEl>
                                          <p:spTgt spid="219139">
                                            <p:txEl>
                                              <p:pRg st="0" end="0"/>
                                            </p:txEl>
                                          </p:spTgt>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219139">
                                            <p:txEl>
                                              <p:pRg st="0" end="0"/>
                                            </p:txEl>
                                          </p:spTgt>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219139">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2" name="Picture 4">
            <a:extLst>
              <a:ext uri="{FF2B5EF4-FFF2-40B4-BE49-F238E27FC236}">
                <a16:creationId xmlns:a16="http://schemas.microsoft.com/office/drawing/2014/main" id="{A61A82FD-6CE1-6457-3B4C-9931F305D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17" y="132521"/>
            <a:ext cx="6142383" cy="4287079"/>
          </a:xfrm>
          <a:prstGeom prst="rect">
            <a:avLst/>
          </a:prstGeom>
          <a:noFill/>
          <a:extLst>
            <a:ext uri="{909E8E84-426E-40DD-AFC4-6F175D3DCCD1}">
              <a14:hiddenFill xmlns:a14="http://schemas.microsoft.com/office/drawing/2010/main">
                <a:solidFill>
                  <a:srgbClr val="FFFFFF"/>
                </a:solidFill>
              </a14:hiddenFill>
            </a:ext>
          </a:extLst>
        </p:spPr>
      </p:pic>
      <p:pic>
        <p:nvPicPr>
          <p:cNvPr id="222214" name="Picture 6">
            <a:extLst>
              <a:ext uri="{FF2B5EF4-FFF2-40B4-BE49-F238E27FC236}">
                <a16:creationId xmlns:a16="http://schemas.microsoft.com/office/drawing/2014/main" id="{8E4FFE1F-1419-22AC-7286-6901F8AE5A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599" y="132522"/>
            <a:ext cx="6142383" cy="4287077"/>
          </a:xfrm>
          <a:prstGeom prst="rect">
            <a:avLst/>
          </a:prstGeom>
          <a:noFill/>
          <a:extLst>
            <a:ext uri="{909E8E84-426E-40DD-AFC4-6F175D3DCCD1}">
              <a14:hiddenFill xmlns:a14="http://schemas.microsoft.com/office/drawing/2010/main">
                <a:solidFill>
                  <a:srgbClr val="FFFFFF"/>
                </a:solidFill>
              </a14:hiddenFill>
            </a:ext>
          </a:extLst>
        </p:spPr>
      </p:pic>
      <p:sp>
        <p:nvSpPr>
          <p:cNvPr id="222218" name="Cloud">
            <a:extLst>
              <a:ext uri="{FF2B5EF4-FFF2-40B4-BE49-F238E27FC236}">
                <a16:creationId xmlns:a16="http://schemas.microsoft.com/office/drawing/2014/main" id="{BE54DCDA-D83A-830C-8131-BCB07B78057B}"/>
              </a:ext>
            </a:extLst>
          </p:cNvPr>
          <p:cNvSpPr>
            <a:spLocks noChangeAspect="1" noEditPoints="1" noChangeArrowheads="1"/>
          </p:cNvSpPr>
          <p:nvPr/>
        </p:nvSpPr>
        <p:spPr bwMode="auto">
          <a:xfrm>
            <a:off x="2743200" y="4472609"/>
            <a:ext cx="62484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r>
              <a:rPr lang="en-US" altLang="en-US" sz="3200" b="1" dirty="0" err="1">
                <a:solidFill>
                  <a:srgbClr val="0000FF"/>
                </a:solidFill>
                <a:latin typeface="Times New Roman" panose="02020603050405020304" pitchFamily="18" charset="0"/>
                <a:cs typeface="Times New Roman" panose="02020603050405020304" pitchFamily="18" charset="0"/>
              </a:rPr>
              <a:t>Chim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chóc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thể</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hiện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tình</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yêu</a:t>
            </a:r>
            <a:r>
              <a:rPr lang="en-US" altLang="en-US" sz="3200" b="1" dirty="0">
                <a:solidFill>
                  <a:srgbClr val="0000FF"/>
                </a:solidFill>
              </a:rPr>
              <a:t>”</a:t>
            </a:r>
          </a:p>
        </p:txBody>
      </p:sp>
      <p:pic>
        <p:nvPicPr>
          <p:cNvPr id="222221" name="Picture 13">
            <a:hlinkClick r:id="" action="ppaction://media"/>
            <a:extLst>
              <a:ext uri="{FF2B5EF4-FFF2-40B4-BE49-F238E27FC236}">
                <a16:creationId xmlns:a16="http://schemas.microsoft.com/office/drawing/2014/main" id="{0ED5E9F4-5478-7D2B-3842-C0CCFF968A5B}"/>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943600" y="34290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222212"/>
                                        </p:tgtEl>
                                        <p:attrNameLst>
                                          <p:attrName>style.visibility</p:attrName>
                                        </p:attrNameLst>
                                      </p:cBhvr>
                                      <p:to>
                                        <p:strVal val="visible"/>
                                      </p:to>
                                    </p:set>
                                    <p:anim calcmode="lin" valueType="num">
                                      <p:cBhvr>
                                        <p:cTn id="7" dur="500" fill="hold"/>
                                        <p:tgtEl>
                                          <p:spTgt spid="222212"/>
                                        </p:tgtEl>
                                        <p:attrNameLst>
                                          <p:attrName>ppt_w</p:attrName>
                                        </p:attrNameLst>
                                      </p:cBhvr>
                                      <p:tavLst>
                                        <p:tav tm="0">
                                          <p:val>
                                            <p:fltVal val="0"/>
                                          </p:val>
                                        </p:tav>
                                        <p:tav tm="100000">
                                          <p:val>
                                            <p:strVal val="#ppt_w"/>
                                          </p:val>
                                        </p:tav>
                                      </p:tavLst>
                                    </p:anim>
                                    <p:anim calcmode="lin" valueType="num">
                                      <p:cBhvr>
                                        <p:cTn id="8" dur="500" fill="hold"/>
                                        <p:tgtEl>
                                          <p:spTgt spid="222212"/>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47" presetClass="entr" presetSubtype="0" fill="hold" nodeType="afterEffect">
                                  <p:stCondLst>
                                    <p:cond delay="0"/>
                                  </p:stCondLst>
                                  <p:childTnLst>
                                    <p:set>
                                      <p:cBhvr>
                                        <p:cTn id="11" dur="1" fill="hold">
                                          <p:stCondLst>
                                            <p:cond delay="0"/>
                                          </p:stCondLst>
                                        </p:cTn>
                                        <p:tgtEl>
                                          <p:spTgt spid="222214"/>
                                        </p:tgtEl>
                                        <p:attrNameLst>
                                          <p:attrName>style.visibility</p:attrName>
                                        </p:attrNameLst>
                                      </p:cBhvr>
                                      <p:to>
                                        <p:strVal val="visible"/>
                                      </p:to>
                                    </p:set>
                                    <p:animEffect transition="in" filter="fade">
                                      <p:cBhvr>
                                        <p:cTn id="12" dur="1000"/>
                                        <p:tgtEl>
                                          <p:spTgt spid="222214"/>
                                        </p:tgtEl>
                                      </p:cBhvr>
                                    </p:animEffect>
                                    <p:anim calcmode="lin" valueType="num">
                                      <p:cBhvr>
                                        <p:cTn id="13" dur="1000" fill="hold"/>
                                        <p:tgtEl>
                                          <p:spTgt spid="222214"/>
                                        </p:tgtEl>
                                        <p:attrNameLst>
                                          <p:attrName>ppt_x</p:attrName>
                                        </p:attrNameLst>
                                      </p:cBhvr>
                                      <p:tavLst>
                                        <p:tav tm="0">
                                          <p:val>
                                            <p:strVal val="#ppt_x"/>
                                          </p:val>
                                        </p:tav>
                                        <p:tav tm="100000">
                                          <p:val>
                                            <p:strVal val="#ppt_x"/>
                                          </p:val>
                                        </p:tav>
                                      </p:tavLst>
                                    </p:anim>
                                    <p:anim calcmode="lin" valueType="num">
                                      <p:cBhvr>
                                        <p:cTn id="14" dur="1000" fill="hold"/>
                                        <p:tgtEl>
                                          <p:spTgt spid="222214"/>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500"/>
                            </p:stCondLst>
                            <p:childTnLst>
                              <p:par>
                                <p:cTn id="16" presetID="5" presetClass="entr" presetSubtype="10" fill="hold" nodeType="afterEffect">
                                  <p:stCondLst>
                                    <p:cond delay="0"/>
                                  </p:stCondLst>
                                  <p:childTnLst>
                                    <p:set>
                                      <p:cBhvr>
                                        <p:cTn id="17" dur="1" fill="hold">
                                          <p:stCondLst>
                                            <p:cond delay="0"/>
                                          </p:stCondLst>
                                        </p:cTn>
                                        <p:tgtEl>
                                          <p:spTgt spid="222218"/>
                                        </p:tgtEl>
                                        <p:attrNameLst>
                                          <p:attrName>style.visibility</p:attrName>
                                        </p:attrNameLst>
                                      </p:cBhvr>
                                      <p:to>
                                        <p:strVal val="visible"/>
                                      </p:to>
                                    </p:set>
                                    <p:animEffect transition="in" filter="checkerboard(across)">
                                      <p:cBhvr>
                                        <p:cTn id="18" dur="500"/>
                                        <p:tgtEl>
                                          <p:spTgt spid="222218"/>
                                        </p:tgtEl>
                                      </p:cBhvr>
                                    </p:animEffect>
                                  </p:childTnLst>
                                </p:cTn>
                              </p:par>
                            </p:childTnLst>
                          </p:cTn>
                        </p:par>
                        <p:par>
                          <p:cTn id="19" fill="hold" nodeType="afterGroup">
                            <p:stCondLst>
                              <p:cond delay="2000"/>
                            </p:stCondLst>
                            <p:childTnLst>
                              <p:par>
                                <p:cTn id="20" presetID="1" presetClass="mediacall" presetSubtype="0" fill="hold" nodeType="afterEffect">
                                  <p:stCondLst>
                                    <p:cond delay="0"/>
                                  </p:stCondLst>
                                  <p:childTnLst>
                                    <p:cmd type="call" cmd="playFrom(0.0)">
                                      <p:cBhvr>
                                        <p:cTn id="21" dur="1131" fill="hold"/>
                                        <p:tgtEl>
                                          <p:spTgt spid="2222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2" fill="hold" display="0">
                  <p:stCondLst>
                    <p:cond delay="indefinite"/>
                  </p:stCondLst>
                  <p:endCondLst>
                    <p:cond evt="onNext" delay="0">
                      <p:tgtEl>
                        <p:sldTgt/>
                      </p:tgtEl>
                    </p:cond>
                    <p:cond evt="onPrev" delay="0">
                      <p:tgtEl>
                        <p:sldTgt/>
                      </p:tgtEl>
                    </p:cond>
                    <p:cond evt="onStopAudio" delay="0">
                      <p:tgtEl>
                        <p:sldTgt/>
                      </p:tgtEl>
                    </p:cond>
                  </p:endCondLst>
                </p:cTn>
                <p:tgtEl>
                  <p:spTgt spid="222221"/>
                </p:tgtEl>
              </p:cMediaNode>
            </p:audio>
          </p:childTnLst>
        </p:cTn>
      </p:par>
    </p:tnLst>
    <p:bldLst>
      <p:bldP spid="2222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84" name="Picture 8">
            <a:extLst>
              <a:ext uri="{FF2B5EF4-FFF2-40B4-BE49-F238E27FC236}">
                <a16:creationId xmlns:a16="http://schemas.microsoft.com/office/drawing/2014/main" id="{C1C34FEA-FFE0-3007-AB5A-3E20D3275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667000"/>
            <a:ext cx="5791200" cy="3919538"/>
          </a:xfrm>
          <a:prstGeom prst="rect">
            <a:avLst/>
          </a:prstGeom>
          <a:noFill/>
          <a:extLst>
            <a:ext uri="{909E8E84-426E-40DD-AFC4-6F175D3DCCD1}">
              <a14:hiddenFill xmlns:a14="http://schemas.microsoft.com/office/drawing/2010/main">
                <a:solidFill>
                  <a:srgbClr val="FFFFFF"/>
                </a:solidFill>
              </a14:hiddenFill>
            </a:ext>
          </a:extLst>
        </p:spPr>
      </p:pic>
      <p:sp>
        <p:nvSpPr>
          <p:cNvPr id="280579" name="Rectangle 3">
            <a:extLst>
              <a:ext uri="{FF2B5EF4-FFF2-40B4-BE49-F238E27FC236}">
                <a16:creationId xmlns:a16="http://schemas.microsoft.com/office/drawing/2014/main" id="{AF36B284-F1CC-3B3F-1BDD-F4B256E9B807}"/>
              </a:ext>
            </a:extLst>
          </p:cNvPr>
          <p:cNvSpPr>
            <a:spLocks noGrp="1" noChangeArrowheads="1"/>
          </p:cNvSpPr>
          <p:nvPr>
            <p:ph type="body" sz="half" idx="1"/>
          </p:nvPr>
        </p:nvSpPr>
        <p:spPr>
          <a:xfrm>
            <a:off x="2057400" y="838201"/>
            <a:ext cx="6858000" cy="4530725"/>
          </a:xfrm>
        </p:spPr>
        <p:txBody>
          <a:bodyPr/>
          <a:lstStyle/>
          <a:p>
            <a:pPr>
              <a:buFont typeface="Wingdings" panose="05000000000000000000" pitchFamily="2" charset="2"/>
              <a:buNone/>
            </a:pPr>
            <a:r>
              <a:rPr lang="en-US" altLang="en-US" sz="4000" b="1">
                <a:solidFill>
                  <a:srgbClr val="FF0000"/>
                </a:solidFill>
                <a:effectLst>
                  <a:outerShdw blurRad="38100" dist="38100" dir="2700000" algn="tl">
                    <a:srgbClr val="FFFFFF"/>
                  </a:outerShdw>
                </a:effectLst>
              </a:rPr>
              <a:t>Tập tính sinh sản ở ngựa vằn.</a:t>
            </a:r>
          </a:p>
        </p:txBody>
      </p:sp>
      <p:pic>
        <p:nvPicPr>
          <p:cNvPr id="280580" name="YOUTUB~3_mpeg1video_mp2_mpeg4_mp3_mpeg1video_mp2.mpg">
            <a:hlinkClick r:id="" action="ppaction://media"/>
            <a:extLst>
              <a:ext uri="{FF2B5EF4-FFF2-40B4-BE49-F238E27FC236}">
                <a16:creationId xmlns:a16="http://schemas.microsoft.com/office/drawing/2014/main" id="{24B2E422-3878-63FE-1C14-82BC06C45FAB}"/>
              </a:ext>
            </a:extLst>
          </p:cNvPr>
          <p:cNvPicPr>
            <a:picLocks noGrp="1" noRot="1" noChangeAspect="1" noChangeArrowheads="1"/>
          </p:cNvPicPr>
          <p:nvPr>
            <p:ph sz="half" idx="2"/>
            <a:videoFile r:link="rId1"/>
          </p:nvPr>
        </p:nvPicPr>
        <p:blipFill>
          <a:blip r:embed="rId4">
            <a:extLst>
              <a:ext uri="{28A0092B-C50C-407E-A947-70E740481C1C}">
                <a14:useLocalDpi xmlns:a14="http://schemas.microsoft.com/office/drawing/2010/main" val="0"/>
              </a:ext>
            </a:extLst>
          </a:blip>
          <a:srcRect/>
          <a:stretch>
            <a:fillRect/>
          </a:stretch>
        </p:blipFill>
        <p:spPr>
          <a:xfrm>
            <a:off x="198783" y="0"/>
            <a:ext cx="11820939" cy="68580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80579">
                                            <p:txEl>
                                              <p:pRg st="0" end="0"/>
                                            </p:txEl>
                                          </p:spTgt>
                                        </p:tgtEl>
                                        <p:attrNameLst>
                                          <p:attrName>style.visibility</p:attrName>
                                        </p:attrNameLst>
                                      </p:cBhvr>
                                      <p:to>
                                        <p:strVal val="visible"/>
                                      </p:to>
                                    </p:set>
                                    <p:animScale>
                                      <p:cBhvr>
                                        <p:cTn id="7" dur="1000" decel="50000" fill="hold">
                                          <p:stCondLst>
                                            <p:cond delay="0"/>
                                          </p:stCondLst>
                                        </p:cTn>
                                        <p:tgtEl>
                                          <p:spTgt spid="28057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80579">
                                            <p:txEl>
                                              <p:pRg st="0" end="0"/>
                                            </p:txEl>
                                          </p:spTgt>
                                        </p:tgtEl>
                                        <p:attrNameLst>
                                          <p:attrName>ppt_x</p:attrName>
                                          <p:attrName>ppt_y</p:attrName>
                                        </p:attrNameLst>
                                      </p:cBhvr>
                                    </p:animMotion>
                                    <p:animEffect transition="in" filter="fade">
                                      <p:cBhvr>
                                        <p:cTn id="9" dur="1000"/>
                                        <p:tgtEl>
                                          <p:spTgt spid="280579">
                                            <p:txEl>
                                              <p:pRg st="0" end="0"/>
                                            </p:txEl>
                                          </p:spTgt>
                                        </p:tgtEl>
                                      </p:cBhvr>
                                    </p:animEffect>
                                  </p:childTnLst>
                                </p:cTn>
                              </p:par>
                            </p:childTnLst>
                          </p:cTn>
                        </p:par>
                        <p:par>
                          <p:cTn id="10" fill="hold" nodeType="afterGroup">
                            <p:stCondLst>
                              <p:cond delay="1000"/>
                            </p:stCondLst>
                            <p:childTnLst>
                              <p:par>
                                <p:cTn id="11" presetID="53" presetClass="entr" presetSubtype="0" fill="hold" nodeType="afterEffect">
                                  <p:stCondLst>
                                    <p:cond delay="0"/>
                                  </p:stCondLst>
                                  <p:childTnLst>
                                    <p:set>
                                      <p:cBhvr>
                                        <p:cTn id="12" dur="1" fill="hold">
                                          <p:stCondLst>
                                            <p:cond delay="0"/>
                                          </p:stCondLst>
                                        </p:cTn>
                                        <p:tgtEl>
                                          <p:spTgt spid="280584"/>
                                        </p:tgtEl>
                                        <p:attrNameLst>
                                          <p:attrName>style.visibility</p:attrName>
                                        </p:attrNameLst>
                                      </p:cBhvr>
                                      <p:to>
                                        <p:strVal val="visible"/>
                                      </p:to>
                                    </p:set>
                                    <p:anim calcmode="lin" valueType="num">
                                      <p:cBhvr>
                                        <p:cTn id="13" dur="500" fill="hold"/>
                                        <p:tgtEl>
                                          <p:spTgt spid="280584"/>
                                        </p:tgtEl>
                                        <p:attrNameLst>
                                          <p:attrName>ppt_w</p:attrName>
                                        </p:attrNameLst>
                                      </p:cBhvr>
                                      <p:tavLst>
                                        <p:tav tm="0">
                                          <p:val>
                                            <p:fltVal val="0"/>
                                          </p:val>
                                        </p:tav>
                                        <p:tav tm="100000">
                                          <p:val>
                                            <p:strVal val="#ppt_w"/>
                                          </p:val>
                                        </p:tav>
                                      </p:tavLst>
                                    </p:anim>
                                    <p:anim calcmode="lin" valueType="num">
                                      <p:cBhvr>
                                        <p:cTn id="14" dur="500" fill="hold"/>
                                        <p:tgtEl>
                                          <p:spTgt spid="280584"/>
                                        </p:tgtEl>
                                        <p:attrNameLst>
                                          <p:attrName>ppt_h</p:attrName>
                                        </p:attrNameLst>
                                      </p:cBhvr>
                                      <p:tavLst>
                                        <p:tav tm="0">
                                          <p:val>
                                            <p:fltVal val="0"/>
                                          </p:val>
                                        </p:tav>
                                        <p:tav tm="100000">
                                          <p:val>
                                            <p:strVal val="#ppt_h"/>
                                          </p:val>
                                        </p:tav>
                                      </p:tavLst>
                                    </p:anim>
                                    <p:animEffect transition="in" filter="fade">
                                      <p:cBhvr>
                                        <p:cTn id="15" dur="500"/>
                                        <p:tgtEl>
                                          <p:spTgt spid="28058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4" presetClass="entr" presetSubtype="0" accel="100000" fill="hold" nodeType="clickEffect">
                                  <p:stCondLst>
                                    <p:cond delay="0"/>
                                  </p:stCondLst>
                                  <p:childTnLst>
                                    <p:set>
                                      <p:cBhvr>
                                        <p:cTn id="19" dur="1" fill="hold">
                                          <p:stCondLst>
                                            <p:cond delay="0"/>
                                          </p:stCondLst>
                                        </p:cTn>
                                        <p:tgtEl>
                                          <p:spTgt spid="280580"/>
                                        </p:tgtEl>
                                        <p:attrNameLst>
                                          <p:attrName>style.visibility</p:attrName>
                                        </p:attrNameLst>
                                      </p:cBhvr>
                                      <p:to>
                                        <p:strVal val="visible"/>
                                      </p:to>
                                    </p:set>
                                    <p:anim calcmode="lin" valueType="num">
                                      <p:cBhvr>
                                        <p:cTn id="20" dur="500" fill="hold"/>
                                        <p:tgtEl>
                                          <p:spTgt spid="280580"/>
                                        </p:tgtEl>
                                        <p:attrNameLst>
                                          <p:attrName>ppt_w</p:attrName>
                                        </p:attrNameLst>
                                      </p:cBhvr>
                                      <p:tavLst>
                                        <p:tav tm="0">
                                          <p:val>
                                            <p:strVal val="#ppt_w*0.05"/>
                                          </p:val>
                                        </p:tav>
                                        <p:tav tm="100000">
                                          <p:val>
                                            <p:strVal val="#ppt_w"/>
                                          </p:val>
                                        </p:tav>
                                      </p:tavLst>
                                    </p:anim>
                                    <p:anim calcmode="lin" valueType="num">
                                      <p:cBhvr>
                                        <p:cTn id="21" dur="500" fill="hold"/>
                                        <p:tgtEl>
                                          <p:spTgt spid="280580"/>
                                        </p:tgtEl>
                                        <p:attrNameLst>
                                          <p:attrName>ppt_h</p:attrName>
                                        </p:attrNameLst>
                                      </p:cBhvr>
                                      <p:tavLst>
                                        <p:tav tm="0">
                                          <p:val>
                                            <p:strVal val="#ppt_h"/>
                                          </p:val>
                                        </p:tav>
                                        <p:tav tm="100000">
                                          <p:val>
                                            <p:strVal val="#ppt_h"/>
                                          </p:val>
                                        </p:tav>
                                      </p:tavLst>
                                    </p:anim>
                                    <p:anim calcmode="lin" valueType="num">
                                      <p:cBhvr>
                                        <p:cTn id="22" dur="500" fill="hold"/>
                                        <p:tgtEl>
                                          <p:spTgt spid="280580"/>
                                        </p:tgtEl>
                                        <p:attrNameLst>
                                          <p:attrName>ppt_x</p:attrName>
                                        </p:attrNameLst>
                                      </p:cBhvr>
                                      <p:tavLst>
                                        <p:tav tm="0">
                                          <p:val>
                                            <p:strVal val="#ppt_x-.2"/>
                                          </p:val>
                                        </p:tav>
                                        <p:tav tm="100000">
                                          <p:val>
                                            <p:strVal val="#ppt_x"/>
                                          </p:val>
                                        </p:tav>
                                      </p:tavLst>
                                    </p:anim>
                                    <p:anim calcmode="lin" valueType="num">
                                      <p:cBhvr>
                                        <p:cTn id="23" dur="500" fill="hold"/>
                                        <p:tgtEl>
                                          <p:spTgt spid="280580"/>
                                        </p:tgtEl>
                                        <p:attrNameLst>
                                          <p:attrName>ppt_y</p:attrName>
                                        </p:attrNameLst>
                                      </p:cBhvr>
                                      <p:tavLst>
                                        <p:tav tm="0">
                                          <p:val>
                                            <p:strVal val="#ppt_y"/>
                                          </p:val>
                                        </p:tav>
                                        <p:tav tm="100000">
                                          <p:val>
                                            <p:strVal val="#ppt_y"/>
                                          </p:val>
                                        </p:tav>
                                      </p:tavLst>
                                    </p:anim>
                                    <p:animEffect transition="in" filter="fade">
                                      <p:cBhvr>
                                        <p:cTn id="24" dur="500"/>
                                        <p:tgtEl>
                                          <p:spTgt spid="280580"/>
                                        </p:tgtEl>
                                      </p:cBhvr>
                                    </p:animEffect>
                                  </p:childTnLst>
                                </p:cTn>
                              </p:par>
                            </p:childTnLst>
                          </p:cTn>
                        </p:par>
                        <p:par>
                          <p:cTn id="25" fill="hold" nodeType="afterGroup">
                            <p:stCondLst>
                              <p:cond delay="500"/>
                            </p:stCondLst>
                            <p:childTnLst>
                              <p:par>
                                <p:cTn id="26" presetID="1" presetClass="mediacall" presetSubtype="0" fill="hold" nodeType="afterEffect">
                                  <p:stCondLst>
                                    <p:cond delay="0"/>
                                  </p:stCondLst>
                                  <p:childTnLst>
                                    <p:cmd type="call" cmd="playFrom(0.0)">
                                      <p:cBhvr>
                                        <p:cTn id="27" dur="25659" fill="hold"/>
                                        <p:tgtEl>
                                          <p:spTgt spid="28058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28" fill="hold" display="0">
                  <p:stCondLst>
                    <p:cond delay="indefinite"/>
                  </p:stCondLst>
                  <p:endCondLst>
                    <p:cond evt="onNext" delay="0">
                      <p:tgtEl>
                        <p:sldTgt/>
                      </p:tgtEl>
                    </p:cond>
                    <p:cond evt="onPrev" delay="0">
                      <p:tgtEl>
                        <p:sldTgt/>
                      </p:tgtEl>
                    </p:cond>
                  </p:endCondLst>
                </p:cTn>
                <p:tgtEl>
                  <p:spTgt spid="280580"/>
                </p:tgtEl>
              </p:cMediaNode>
            </p:video>
          </p:childTnLst>
        </p:cTn>
      </p:par>
    </p:tnLst>
    <p:bldLst>
      <p:bldP spid="28057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a:extLst>
              <a:ext uri="{FF2B5EF4-FFF2-40B4-BE49-F238E27FC236}">
                <a16:creationId xmlns:a16="http://schemas.microsoft.com/office/drawing/2014/main" id="{33849DDD-1011-CC6A-183B-ADD25D178727}"/>
              </a:ext>
            </a:extLst>
          </p:cNvPr>
          <p:cNvSpPr>
            <a:spLocks noGrp="1" noChangeArrowheads="1"/>
          </p:cNvSpPr>
          <p:nvPr>
            <p:ph type="body" idx="1"/>
          </p:nvPr>
        </p:nvSpPr>
        <p:spPr>
          <a:xfrm>
            <a:off x="874642" y="612913"/>
            <a:ext cx="9985514" cy="871330"/>
          </a:xfrm>
        </p:spPr>
        <p:txBody>
          <a:bodyPr>
            <a:normAutofit lnSpcReduction="10000"/>
          </a:bodyPr>
          <a:lstStyle/>
          <a:p>
            <a:pPr algn="ctr">
              <a:buFont typeface="Wingdings" panose="05000000000000000000" pitchFamily="2" charset="2"/>
              <a:buNone/>
            </a:pPr>
            <a:r>
              <a:rPr lang="en-US" altLang="en-US" sz="6000" b="1" dirty="0" err="1">
                <a:latin typeface="Times New Roman" panose="02020603050405020304" pitchFamily="18" charset="0"/>
                <a:cs typeface="Times New Roman" panose="02020603050405020304" pitchFamily="18" charset="0"/>
              </a:rPr>
              <a:t>Làm</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tổ</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chuẩn</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bị</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đẻ</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ấp</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trứng</a:t>
            </a:r>
            <a:endParaRPr lang="en-US" altLang="en-US" sz="6000" b="1" dirty="0">
              <a:latin typeface="Times New Roman" panose="02020603050405020304" pitchFamily="18" charset="0"/>
              <a:cs typeface="Times New Roman" panose="02020603050405020304" pitchFamily="18" charset="0"/>
            </a:endParaRPr>
          </a:p>
        </p:txBody>
      </p:sp>
      <p:pic>
        <p:nvPicPr>
          <p:cNvPr id="223239" name="Picture 7">
            <a:extLst>
              <a:ext uri="{FF2B5EF4-FFF2-40B4-BE49-F238E27FC236}">
                <a16:creationId xmlns:a16="http://schemas.microsoft.com/office/drawing/2014/main" id="{AC4395CE-E8A2-C195-BBFD-2392E031A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42" y="1895060"/>
            <a:ext cx="10406271" cy="4227443"/>
          </a:xfrm>
          <a:prstGeom prst="rect">
            <a:avLst/>
          </a:prstGeom>
          <a:solidFill>
            <a:srgbClr val="FFFF00"/>
          </a:solid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223235">
                                            <p:txEl>
                                              <p:pRg st="0" end="0"/>
                                            </p:txEl>
                                          </p:spTgt>
                                        </p:tgtEl>
                                        <p:attrNameLst>
                                          <p:attrName>style.visibility</p:attrName>
                                        </p:attrNameLst>
                                      </p:cBhvr>
                                      <p:to>
                                        <p:strVal val="visible"/>
                                      </p:to>
                                    </p:set>
                                    <p:anim calcmode="discrete" valueType="clr">
                                      <p:cBhvr override="childStyle">
                                        <p:cTn id="7" dur="80"/>
                                        <p:tgtEl>
                                          <p:spTgt spid="22323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323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23235">
                                            <p:txEl>
                                              <p:pRg st="0" end="0"/>
                                            </p:txEl>
                                          </p:spTgt>
                                        </p:tgtEl>
                                        <p:attrNameLst>
                                          <p:attrName>fill.type</p:attrName>
                                        </p:attrNameLst>
                                      </p:cBhvr>
                                      <p:to>
                                        <p:strVal val="solid"/>
                                      </p:to>
                                    </p:set>
                                  </p:childTnLst>
                                </p:cTn>
                              </p:par>
                              <p:par>
                                <p:cTn id="10" presetID="36" presetClass="emph" presetSubtype="0" fill="hold" nodeType="withEffect">
                                  <p:stCondLst>
                                    <p:cond delay="0"/>
                                  </p:stCondLst>
                                  <p:iterate type="lt">
                                    <p:tmPct val="10000"/>
                                  </p:iterate>
                                  <p:childTnLst>
                                    <p:animScale>
                                      <p:cBhvr>
                                        <p:cTn id="11" dur="250" autoRev="1" fill="hold">
                                          <p:stCondLst>
                                            <p:cond delay="0"/>
                                          </p:stCondLst>
                                        </p:cTn>
                                        <p:tgtEl>
                                          <p:spTgt spid="223235">
                                            <p:txEl>
                                              <p:pRg st="0" end="0"/>
                                            </p:txEl>
                                          </p:spTgt>
                                        </p:tgtEl>
                                      </p:cBhvr>
                                      <p:to x="80000" y="100000"/>
                                    </p:animScale>
                                    <p:anim by="(#ppt_w*0.10)" calcmode="lin" valueType="num">
                                      <p:cBhvr>
                                        <p:cTn id="12" dur="250" autoRev="1" fill="hold">
                                          <p:stCondLst>
                                            <p:cond delay="0"/>
                                          </p:stCondLst>
                                        </p:cTn>
                                        <p:tgtEl>
                                          <p:spTgt spid="223235">
                                            <p:txEl>
                                              <p:pRg st="0" end="0"/>
                                            </p:txEl>
                                          </p:spTgt>
                                        </p:tgtEl>
                                        <p:attrNameLst>
                                          <p:attrName>ppt_x</p:attrName>
                                        </p:attrNameLst>
                                      </p:cBhvr>
                                    </p:anim>
                                    <p:anim by="(-#ppt_w*0.10)" calcmode="lin" valueType="num">
                                      <p:cBhvr>
                                        <p:cTn id="13" dur="250" autoRev="1" fill="hold">
                                          <p:stCondLst>
                                            <p:cond delay="0"/>
                                          </p:stCondLst>
                                        </p:cTn>
                                        <p:tgtEl>
                                          <p:spTgt spid="223235">
                                            <p:txEl>
                                              <p:pRg st="0" end="0"/>
                                            </p:txEl>
                                          </p:spTgt>
                                        </p:tgtEl>
                                        <p:attrNameLst>
                                          <p:attrName>ppt_y</p:attrName>
                                        </p:attrNameLst>
                                      </p:cBhvr>
                                    </p:anim>
                                    <p:animRot by="-480000">
                                      <p:cBhvr>
                                        <p:cTn id="14" dur="250" autoRev="1" fill="hold">
                                          <p:stCondLst>
                                            <p:cond delay="0"/>
                                          </p:stCondLst>
                                        </p:cTn>
                                        <p:tgtEl>
                                          <p:spTgt spid="223235">
                                            <p:txEl>
                                              <p:pRg st="0" end="0"/>
                                            </p:txEl>
                                          </p:spTgt>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xit" presetSubtype="0" fill="hold" nodeType="clickEffect">
                                  <p:stCondLst>
                                    <p:cond delay="0"/>
                                  </p:stCondLst>
                                  <p:iterate type="lt">
                                    <p:tmPct val="0"/>
                                  </p:iterate>
                                  <p:childTnLst>
                                    <p:anim calcmode="lin" valueType="num">
                                      <p:cBhvr>
                                        <p:cTn id="18" dur="500"/>
                                        <p:tgtEl>
                                          <p:spTgt spid="223235">
                                            <p:txEl>
                                              <p:pRg st="0" end="0"/>
                                            </p:txEl>
                                          </p:spTgt>
                                        </p:tgtEl>
                                        <p:attrNameLst>
                                          <p:attrName>ppt_w</p:attrName>
                                        </p:attrNameLst>
                                      </p:cBhvr>
                                      <p:tavLst>
                                        <p:tav tm="0">
                                          <p:val>
                                            <p:strVal val="ppt_w"/>
                                          </p:val>
                                        </p:tav>
                                        <p:tav tm="100000">
                                          <p:val>
                                            <p:fltVal val="0"/>
                                          </p:val>
                                        </p:tav>
                                      </p:tavLst>
                                    </p:anim>
                                    <p:anim calcmode="lin" valueType="num">
                                      <p:cBhvr>
                                        <p:cTn id="19" dur="500"/>
                                        <p:tgtEl>
                                          <p:spTgt spid="223235">
                                            <p:txEl>
                                              <p:pRg st="0" end="0"/>
                                            </p:txEl>
                                          </p:spTgt>
                                        </p:tgtEl>
                                        <p:attrNameLst>
                                          <p:attrName>ppt_h</p:attrName>
                                        </p:attrNameLst>
                                      </p:cBhvr>
                                      <p:tavLst>
                                        <p:tav tm="0">
                                          <p:val>
                                            <p:strVal val="ppt_h"/>
                                          </p:val>
                                        </p:tav>
                                        <p:tav tm="100000">
                                          <p:val>
                                            <p:fltVal val="0"/>
                                          </p:val>
                                        </p:tav>
                                      </p:tavLst>
                                    </p:anim>
                                    <p:animEffect transition="out" filter="fade">
                                      <p:cBhvr>
                                        <p:cTn id="20" dur="500"/>
                                        <p:tgtEl>
                                          <p:spTgt spid="223235">
                                            <p:txEl>
                                              <p:pRg st="0" end="0"/>
                                            </p:txEl>
                                          </p:spTgt>
                                        </p:tgtEl>
                                      </p:cBhvr>
                                    </p:animEffect>
                                    <p:set>
                                      <p:cBhvr>
                                        <p:cTn id="21" dur="1" fill="hold">
                                          <p:stCondLst>
                                            <p:cond delay="499"/>
                                          </p:stCondLst>
                                        </p:cTn>
                                        <p:tgtEl>
                                          <p:spTgt spid="22323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5" grpId="0" build="p"/>
      <p:bldP spid="223235" grpId="1" build="p"/>
      <p:bldP spid="223235" grpId="2"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a:extLst>
              <a:ext uri="{FF2B5EF4-FFF2-40B4-BE49-F238E27FC236}">
                <a16:creationId xmlns:a16="http://schemas.microsoft.com/office/drawing/2014/main" id="{FE7FA702-1A82-908D-1639-B19FAB9EF1F9}"/>
              </a:ext>
            </a:extLst>
          </p:cNvPr>
          <p:cNvSpPr>
            <a:spLocks noGrp="1" noChangeArrowheads="1"/>
          </p:cNvSpPr>
          <p:nvPr>
            <p:ph type="body" idx="1"/>
          </p:nvPr>
        </p:nvSpPr>
        <p:spPr>
          <a:xfrm>
            <a:off x="2584174" y="5698437"/>
            <a:ext cx="6692348" cy="556590"/>
          </a:xfrm>
        </p:spPr>
        <p:txBody>
          <a:bodyPr>
            <a:normAutofit/>
          </a:bodyPr>
          <a:lstStyle/>
          <a:p>
            <a:pPr>
              <a:lnSpc>
                <a:spcPct val="90000"/>
              </a:lnSpc>
              <a:buFontTx/>
              <a:buNone/>
            </a:pPr>
            <a:r>
              <a:rPr lang="en-US" altLang="en-US" sz="3200" b="1" dirty="0" err="1">
                <a:solidFill>
                  <a:srgbClr val="FF0000"/>
                </a:solidFill>
                <a:latin typeface="Times New Roman" panose="02020603050405020304" pitchFamily="18" charset="0"/>
                <a:cs typeface="Times New Roman" panose="02020603050405020304" pitchFamily="18" charset="0"/>
              </a:rPr>
              <a:t>Chim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trống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làm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tổ</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hút</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chim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mái</a:t>
            </a:r>
            <a:r>
              <a:rPr lang="en-US" altLang="en-US" sz="3200" b="1" dirty="0">
                <a:solidFill>
                  <a:srgbClr val="FF0000"/>
                </a:solidFill>
                <a:latin typeface="Times New Roman" panose="02020603050405020304" pitchFamily="18" charset="0"/>
                <a:cs typeface="Times New Roman" panose="02020603050405020304" pitchFamily="18" charset="0"/>
              </a:rPr>
              <a:t>.</a:t>
            </a:r>
          </a:p>
        </p:txBody>
      </p:sp>
      <p:pic>
        <p:nvPicPr>
          <p:cNvPr id="225284" name="Picture 4">
            <a:extLst>
              <a:ext uri="{FF2B5EF4-FFF2-40B4-BE49-F238E27FC236}">
                <a16:creationId xmlns:a16="http://schemas.microsoft.com/office/drawing/2014/main" id="{66B226C9-D75B-9C8E-A049-04559FA84E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79" y="228600"/>
            <a:ext cx="11516138" cy="52578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25284"/>
                                        </p:tgtEl>
                                        <p:attrNameLst>
                                          <p:attrName>style.visibility</p:attrName>
                                        </p:attrNameLst>
                                      </p:cBhvr>
                                      <p:to>
                                        <p:strVal val="visible"/>
                                      </p:to>
                                    </p:set>
                                    <p:anim calcmode="lin" valueType="num">
                                      <p:cBhvr>
                                        <p:cTn id="7" dur="500" fill="hold"/>
                                        <p:tgtEl>
                                          <p:spTgt spid="225284"/>
                                        </p:tgtEl>
                                        <p:attrNameLst>
                                          <p:attrName>ppt_w</p:attrName>
                                        </p:attrNameLst>
                                      </p:cBhvr>
                                      <p:tavLst>
                                        <p:tav tm="0">
                                          <p:val>
                                            <p:strVal val="#ppt_w*0.05"/>
                                          </p:val>
                                        </p:tav>
                                        <p:tav tm="100000">
                                          <p:val>
                                            <p:strVal val="#ppt_w"/>
                                          </p:val>
                                        </p:tav>
                                      </p:tavLst>
                                    </p:anim>
                                    <p:anim calcmode="lin" valueType="num">
                                      <p:cBhvr>
                                        <p:cTn id="8" dur="500" fill="hold"/>
                                        <p:tgtEl>
                                          <p:spTgt spid="225284"/>
                                        </p:tgtEl>
                                        <p:attrNameLst>
                                          <p:attrName>ppt_h</p:attrName>
                                        </p:attrNameLst>
                                      </p:cBhvr>
                                      <p:tavLst>
                                        <p:tav tm="0">
                                          <p:val>
                                            <p:strVal val="#ppt_h"/>
                                          </p:val>
                                        </p:tav>
                                        <p:tav tm="100000">
                                          <p:val>
                                            <p:strVal val="#ppt_h"/>
                                          </p:val>
                                        </p:tav>
                                      </p:tavLst>
                                    </p:anim>
                                    <p:anim calcmode="lin" valueType="num">
                                      <p:cBhvr>
                                        <p:cTn id="9" dur="500" fill="hold"/>
                                        <p:tgtEl>
                                          <p:spTgt spid="225284"/>
                                        </p:tgtEl>
                                        <p:attrNameLst>
                                          <p:attrName>ppt_x</p:attrName>
                                        </p:attrNameLst>
                                      </p:cBhvr>
                                      <p:tavLst>
                                        <p:tav tm="0">
                                          <p:val>
                                            <p:strVal val="#ppt_x-.2"/>
                                          </p:val>
                                        </p:tav>
                                        <p:tav tm="100000">
                                          <p:val>
                                            <p:strVal val="#ppt_x"/>
                                          </p:val>
                                        </p:tav>
                                      </p:tavLst>
                                    </p:anim>
                                    <p:anim calcmode="lin" valueType="num">
                                      <p:cBhvr>
                                        <p:cTn id="10" dur="500" fill="hold"/>
                                        <p:tgtEl>
                                          <p:spTgt spid="225284"/>
                                        </p:tgtEl>
                                        <p:attrNameLst>
                                          <p:attrName>ppt_y</p:attrName>
                                        </p:attrNameLst>
                                      </p:cBhvr>
                                      <p:tavLst>
                                        <p:tav tm="0">
                                          <p:val>
                                            <p:strVal val="#ppt_y"/>
                                          </p:val>
                                        </p:tav>
                                        <p:tav tm="100000">
                                          <p:val>
                                            <p:strVal val="#ppt_y"/>
                                          </p:val>
                                        </p:tav>
                                      </p:tavLst>
                                    </p:anim>
                                    <p:animEffect transition="in" filter="fade">
                                      <p:cBhvr>
                                        <p:cTn id="11" dur="500"/>
                                        <p:tgtEl>
                                          <p:spTgt spid="225284"/>
                                        </p:tgtEl>
                                      </p:cBhvr>
                                    </p:animEffect>
                                  </p:childTnLst>
                                </p:cTn>
                              </p:par>
                            </p:childTnLst>
                          </p:cTn>
                        </p:par>
                        <p:par>
                          <p:cTn id="12" fill="hold" nodeType="afterGroup">
                            <p:stCondLst>
                              <p:cond delay="500"/>
                            </p:stCondLst>
                            <p:childTnLst>
                              <p:par>
                                <p:cTn id="13" presetID="17" presetClass="entr" presetSubtype="4" fill="hold" nodeType="afterEffect">
                                  <p:stCondLst>
                                    <p:cond delay="0"/>
                                  </p:stCondLst>
                                  <p:childTnLst>
                                    <p:set>
                                      <p:cBhvr>
                                        <p:cTn id="14" dur="1" fill="hold">
                                          <p:stCondLst>
                                            <p:cond delay="0"/>
                                          </p:stCondLst>
                                        </p:cTn>
                                        <p:tgtEl>
                                          <p:spTgt spid="225283">
                                            <p:txEl>
                                              <p:pRg st="0" end="0"/>
                                            </p:txEl>
                                          </p:spTgt>
                                        </p:tgtEl>
                                        <p:attrNameLst>
                                          <p:attrName>style.visibility</p:attrName>
                                        </p:attrNameLst>
                                      </p:cBhvr>
                                      <p:to>
                                        <p:strVal val="visible"/>
                                      </p:to>
                                    </p:set>
                                    <p:anim calcmode="lin" valueType="num">
                                      <p:cBhvr>
                                        <p:cTn id="15" dur="500" fill="hold"/>
                                        <p:tgtEl>
                                          <p:spTgt spid="22528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25283">
                                            <p:txEl>
                                              <p:pRg st="0" end="0"/>
                                            </p:txEl>
                                          </p:spTgt>
                                        </p:tgtEl>
                                        <p:attrNameLst>
                                          <p:attrName>ppt_y</p:attrName>
                                        </p:attrNameLst>
                                      </p:cBhvr>
                                      <p:tavLst>
                                        <p:tav tm="0">
                                          <p:val>
                                            <p:strVal val="#ppt_y+#ppt_h/2"/>
                                          </p:val>
                                        </p:tav>
                                        <p:tav tm="100000">
                                          <p:val>
                                            <p:strVal val="#ppt_y"/>
                                          </p:val>
                                        </p:tav>
                                      </p:tavLst>
                                    </p:anim>
                                    <p:anim calcmode="lin" valueType="num">
                                      <p:cBhvr>
                                        <p:cTn id="17" dur="500" fill="hold"/>
                                        <p:tgtEl>
                                          <p:spTgt spid="225283">
                                            <p:txEl>
                                              <p:pRg st="0" end="0"/>
                                            </p:txEl>
                                          </p:spTgt>
                                        </p:tgtEl>
                                        <p:attrNameLst>
                                          <p:attrName>ppt_w</p:attrName>
                                        </p:attrNameLst>
                                      </p:cBhvr>
                                      <p:tavLst>
                                        <p:tav tm="0">
                                          <p:val>
                                            <p:strVal val="#ppt_w"/>
                                          </p:val>
                                        </p:tav>
                                        <p:tav tm="100000">
                                          <p:val>
                                            <p:strVal val="#ppt_w"/>
                                          </p:val>
                                        </p:tav>
                                      </p:tavLst>
                                    </p:anim>
                                    <p:anim calcmode="lin" valueType="num">
                                      <p:cBhvr>
                                        <p:cTn id="18" dur="500" fill="hold"/>
                                        <p:tgtEl>
                                          <p:spTgt spid="22528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6" presetClass="exit" presetSubtype="0" fill="hold" nodeType="clickEffect">
                                  <p:stCondLst>
                                    <p:cond delay="0"/>
                                  </p:stCondLst>
                                  <p:childTnLst>
                                    <p:animEffect transition="out" filter="wipe(down)">
                                      <p:cBhvr>
                                        <p:cTn id="22" dur="90" accel="50000">
                                          <p:stCondLst>
                                            <p:cond delay="910"/>
                                          </p:stCondLst>
                                        </p:cTn>
                                        <p:tgtEl>
                                          <p:spTgt spid="225284"/>
                                        </p:tgtEl>
                                      </p:cBhvr>
                                    </p:animEffect>
                                    <p:anim calcmode="lin" valueType="num">
                                      <p:cBhvr>
                                        <p:cTn id="23" dur="911" tmFilter="0,0; 0.14,0.31; 0.43,0.73; 0.71,0.91; 1.0,1.0">
                                          <p:stCondLst>
                                            <p:cond delay="0"/>
                                          </p:stCondLst>
                                        </p:cTn>
                                        <p:tgtEl>
                                          <p:spTgt spid="225284"/>
                                        </p:tgtEl>
                                        <p:attrNameLst>
                                          <p:attrName>ppt_x</p:attrName>
                                        </p:attrNameLst>
                                      </p:cBhvr>
                                      <p:tavLst>
                                        <p:tav tm="0">
                                          <p:val>
                                            <p:strVal val="ppt_x"/>
                                          </p:val>
                                        </p:tav>
                                        <p:tav tm="100000">
                                          <p:val>
                                            <p:strVal val="#ppt_x+0.25"/>
                                          </p:val>
                                        </p:tav>
                                      </p:tavLst>
                                    </p:anim>
                                    <p:anim calcmode="lin" valueType="num">
                                      <p:cBhvr>
                                        <p:cTn id="24" dur="89">
                                          <p:stCondLst>
                                            <p:cond delay="911"/>
                                          </p:stCondLst>
                                        </p:cTn>
                                        <p:tgtEl>
                                          <p:spTgt spid="225284"/>
                                        </p:tgtEl>
                                        <p:attrNameLst>
                                          <p:attrName>ppt_x</p:attrName>
                                        </p:attrNameLst>
                                      </p:cBhvr>
                                      <p:tavLst>
                                        <p:tav tm="0">
                                          <p:val>
                                            <p:strVal val="ppt_x"/>
                                          </p:val>
                                        </p:tav>
                                        <p:tav tm="100000">
                                          <p:val>
                                            <p:strVal val="ppt_x"/>
                                          </p:val>
                                        </p:tav>
                                      </p:tavLst>
                                    </p:anim>
                                    <p:anim calcmode="lin" valueType="num">
                                      <p:cBhvr>
                                        <p:cTn id="25" dur="332" tmFilter="0.0,0.0;0.25,0.07;0.50,0.2;0.75,0.467;1.0,1.0">
                                          <p:stCondLst>
                                            <p:cond delay="0"/>
                                          </p:stCondLst>
                                        </p:cTn>
                                        <p:tgtEl>
                                          <p:spTgt spid="22528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6" dur="332" tmFilter="0, 0; 0.125,0.2665; 0.25,0.4; 0.375,0.465; 0.5,0.5;  0.625,0.535; 0.75,0.6; 0.875,0.7335; 1,1">
                                          <p:stCondLst>
                                            <p:cond delay="332"/>
                                          </p:stCondLst>
                                        </p:cTn>
                                        <p:tgtEl>
                                          <p:spTgt spid="22528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7" dur="166" tmFilter="0, 0; 0.125,0.2665; 0.25,0.4; 0.375,0.465; 0.5,0.5;  0.625,0.535; 0.75,0.6; 0.875,0.7335; 1,1">
                                          <p:stCondLst>
                                            <p:cond delay="662"/>
                                          </p:stCondLst>
                                        </p:cTn>
                                        <p:tgtEl>
                                          <p:spTgt spid="22528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8" dur="82" tmFilter="0, 0; 0.125,0.2665; 0.25,0.4; 0.375,0.465; 0.5,0.5;  0.625,0.535; 0.75,0.6; 0.875,0.7335; 1,1">
                                          <p:stCondLst>
                                            <p:cond delay="828"/>
                                          </p:stCondLst>
                                        </p:cTn>
                                        <p:tgtEl>
                                          <p:spTgt spid="22528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9" dur="90" accel="50000">
                                          <p:stCondLst>
                                            <p:cond delay="910"/>
                                          </p:stCondLst>
                                        </p:cTn>
                                        <p:tgtEl>
                                          <p:spTgt spid="225284"/>
                                        </p:tgtEl>
                                        <p:attrNameLst>
                                          <p:attrName>ppt_y</p:attrName>
                                        </p:attrNameLst>
                                      </p:cBhvr>
                                      <p:tavLst>
                                        <p:tav tm="0">
                                          <p:val>
                                            <p:strVal val="ppt_y"/>
                                          </p:val>
                                        </p:tav>
                                        <p:tav tm="100000">
                                          <p:val>
                                            <p:strVal val="ppt_y+ppt_h"/>
                                          </p:val>
                                        </p:tav>
                                      </p:tavLst>
                                    </p:anim>
                                    <p:animScale>
                                      <p:cBhvr>
                                        <p:cTn id="30" dur="13">
                                          <p:stCondLst>
                                            <p:cond delay="310"/>
                                          </p:stCondLst>
                                        </p:cTn>
                                        <p:tgtEl>
                                          <p:spTgt spid="225284"/>
                                        </p:tgtEl>
                                      </p:cBhvr>
                                      <p:to x="100000" y="60000"/>
                                    </p:animScale>
                                    <p:animScale>
                                      <p:cBhvr>
                                        <p:cTn id="31" dur="83" decel="50000">
                                          <p:stCondLst>
                                            <p:cond delay="323"/>
                                          </p:stCondLst>
                                        </p:cTn>
                                        <p:tgtEl>
                                          <p:spTgt spid="225284"/>
                                        </p:tgtEl>
                                      </p:cBhvr>
                                      <p:to x="100000" y="100000"/>
                                    </p:animScale>
                                    <p:animScale>
                                      <p:cBhvr>
                                        <p:cTn id="32" dur="13">
                                          <p:stCondLst>
                                            <p:cond delay="656"/>
                                          </p:stCondLst>
                                        </p:cTn>
                                        <p:tgtEl>
                                          <p:spTgt spid="225284"/>
                                        </p:tgtEl>
                                      </p:cBhvr>
                                      <p:to x="100000" y="80000"/>
                                    </p:animScale>
                                    <p:animScale>
                                      <p:cBhvr>
                                        <p:cTn id="33" dur="83" decel="50000">
                                          <p:stCondLst>
                                            <p:cond delay="669"/>
                                          </p:stCondLst>
                                        </p:cTn>
                                        <p:tgtEl>
                                          <p:spTgt spid="225284"/>
                                        </p:tgtEl>
                                      </p:cBhvr>
                                      <p:to x="100000" y="100000"/>
                                    </p:animScale>
                                    <p:animScale>
                                      <p:cBhvr>
                                        <p:cTn id="34" dur="13">
                                          <p:stCondLst>
                                            <p:cond delay="821"/>
                                          </p:stCondLst>
                                        </p:cTn>
                                        <p:tgtEl>
                                          <p:spTgt spid="225284"/>
                                        </p:tgtEl>
                                      </p:cBhvr>
                                      <p:to x="100000" y="90000"/>
                                    </p:animScale>
                                    <p:animScale>
                                      <p:cBhvr>
                                        <p:cTn id="35" dur="83" decel="50000">
                                          <p:stCondLst>
                                            <p:cond delay="834"/>
                                          </p:stCondLst>
                                        </p:cTn>
                                        <p:tgtEl>
                                          <p:spTgt spid="225284"/>
                                        </p:tgtEl>
                                      </p:cBhvr>
                                      <p:to x="100000" y="100000"/>
                                    </p:animScale>
                                    <p:animScale>
                                      <p:cBhvr>
                                        <p:cTn id="36" dur="13">
                                          <p:stCondLst>
                                            <p:cond delay="904"/>
                                          </p:stCondLst>
                                        </p:cTn>
                                        <p:tgtEl>
                                          <p:spTgt spid="225284"/>
                                        </p:tgtEl>
                                      </p:cBhvr>
                                      <p:to x="100000" y="95000"/>
                                    </p:animScale>
                                    <p:animScale>
                                      <p:cBhvr>
                                        <p:cTn id="37" dur="83" decel="50000">
                                          <p:stCondLst>
                                            <p:cond delay="917"/>
                                          </p:stCondLst>
                                        </p:cTn>
                                        <p:tgtEl>
                                          <p:spTgt spid="225284"/>
                                        </p:tgtEl>
                                      </p:cBhvr>
                                      <p:to x="100000" y="100000"/>
                                    </p:animScale>
                                    <p:set>
                                      <p:cBhvr>
                                        <p:cTn id="38" dur="1" fill="hold">
                                          <p:stCondLst>
                                            <p:cond delay="999"/>
                                          </p:stCondLst>
                                        </p:cTn>
                                        <p:tgtEl>
                                          <p:spTgt spid="225284"/>
                                        </p:tgtEl>
                                        <p:attrNameLst>
                                          <p:attrName>style.visibility</p:attrName>
                                        </p:attrNameLst>
                                      </p:cBhvr>
                                      <p:to>
                                        <p:strVal val="hidden"/>
                                      </p:to>
                                    </p:set>
                                  </p:childTnLst>
                                </p:cTn>
                              </p:par>
                              <p:par>
                                <p:cTn id="39" presetID="26" presetClass="exit" presetSubtype="0" fill="hold" nodeType="withEffect">
                                  <p:stCondLst>
                                    <p:cond delay="0"/>
                                  </p:stCondLst>
                                  <p:childTnLst>
                                    <p:animEffect transition="out" filter="wipe(down)">
                                      <p:cBhvr>
                                        <p:cTn id="40" dur="90" accel="50000">
                                          <p:stCondLst>
                                            <p:cond delay="910"/>
                                          </p:stCondLst>
                                        </p:cTn>
                                        <p:tgtEl>
                                          <p:spTgt spid="225283">
                                            <p:txEl>
                                              <p:pRg st="0" end="0"/>
                                            </p:txEl>
                                          </p:spTgt>
                                        </p:tgtEl>
                                      </p:cBhvr>
                                    </p:animEffect>
                                    <p:anim calcmode="lin" valueType="num">
                                      <p:cBhvr>
                                        <p:cTn id="41" dur="911" tmFilter="0,0; 0.14,0.31; 0.43,0.73; 0.71,0.91; 1.0,1.0">
                                          <p:stCondLst>
                                            <p:cond delay="0"/>
                                          </p:stCondLst>
                                        </p:cTn>
                                        <p:tgtEl>
                                          <p:spTgt spid="225283">
                                            <p:txEl>
                                              <p:pRg st="0" end="0"/>
                                            </p:txEl>
                                          </p:spTgt>
                                        </p:tgtEl>
                                        <p:attrNameLst>
                                          <p:attrName>ppt_x</p:attrName>
                                        </p:attrNameLst>
                                      </p:cBhvr>
                                      <p:tavLst>
                                        <p:tav tm="0">
                                          <p:val>
                                            <p:strVal val="ppt_x"/>
                                          </p:val>
                                        </p:tav>
                                        <p:tav tm="100000">
                                          <p:val>
                                            <p:strVal val="#ppt_x+0.25"/>
                                          </p:val>
                                        </p:tav>
                                      </p:tavLst>
                                    </p:anim>
                                    <p:anim calcmode="lin" valueType="num">
                                      <p:cBhvr>
                                        <p:cTn id="42" dur="89">
                                          <p:stCondLst>
                                            <p:cond delay="911"/>
                                          </p:stCondLst>
                                        </p:cTn>
                                        <p:tgtEl>
                                          <p:spTgt spid="225283">
                                            <p:txEl>
                                              <p:pRg st="0" end="0"/>
                                            </p:txEl>
                                          </p:spTgt>
                                        </p:tgtEl>
                                        <p:attrNameLst>
                                          <p:attrName>ppt_x</p:attrName>
                                        </p:attrNameLst>
                                      </p:cBhvr>
                                      <p:tavLst>
                                        <p:tav tm="0">
                                          <p:val>
                                            <p:strVal val="ppt_x"/>
                                          </p:val>
                                        </p:tav>
                                        <p:tav tm="100000">
                                          <p:val>
                                            <p:strVal val="ppt_x"/>
                                          </p:val>
                                        </p:tav>
                                      </p:tavLst>
                                    </p:anim>
                                    <p:anim calcmode="lin" valueType="num">
                                      <p:cBhvr>
                                        <p:cTn id="43" dur="332" tmFilter="0.0,0.0;0.25,0.07;0.50,0.2;0.75,0.467;1.0,1.0">
                                          <p:stCondLst>
                                            <p:cond delay="0"/>
                                          </p:stCondLst>
                                        </p:cTn>
                                        <p:tgtEl>
                                          <p:spTgt spid="225283">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4" dur="332" tmFilter="0, 0; 0.125,0.2665; 0.25,0.4; 0.375,0.465; 0.5,0.5;  0.625,0.535; 0.75,0.6; 0.875,0.7335; 1,1">
                                          <p:stCondLst>
                                            <p:cond delay="332"/>
                                          </p:stCondLst>
                                        </p:cTn>
                                        <p:tgtEl>
                                          <p:spTgt spid="225283">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5" dur="166" tmFilter="0, 0; 0.125,0.2665; 0.25,0.4; 0.375,0.465; 0.5,0.5;  0.625,0.535; 0.75,0.6; 0.875,0.7335; 1,1">
                                          <p:stCondLst>
                                            <p:cond delay="662"/>
                                          </p:stCondLst>
                                        </p:cTn>
                                        <p:tgtEl>
                                          <p:spTgt spid="225283">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6" dur="82" tmFilter="0, 0; 0.125,0.2665; 0.25,0.4; 0.375,0.465; 0.5,0.5;  0.625,0.535; 0.75,0.6; 0.875,0.7335; 1,1">
                                          <p:stCondLst>
                                            <p:cond delay="828"/>
                                          </p:stCondLst>
                                        </p:cTn>
                                        <p:tgtEl>
                                          <p:spTgt spid="225283">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7" dur="90" accel="50000">
                                          <p:stCondLst>
                                            <p:cond delay="910"/>
                                          </p:stCondLst>
                                        </p:cTn>
                                        <p:tgtEl>
                                          <p:spTgt spid="225283">
                                            <p:txEl>
                                              <p:pRg st="0" end="0"/>
                                            </p:txEl>
                                          </p:spTgt>
                                        </p:tgtEl>
                                        <p:attrNameLst>
                                          <p:attrName>ppt_y</p:attrName>
                                        </p:attrNameLst>
                                      </p:cBhvr>
                                      <p:tavLst>
                                        <p:tav tm="0">
                                          <p:val>
                                            <p:strVal val="ppt_y"/>
                                          </p:val>
                                        </p:tav>
                                        <p:tav tm="100000">
                                          <p:val>
                                            <p:strVal val="ppt_y+ppt_h"/>
                                          </p:val>
                                        </p:tav>
                                      </p:tavLst>
                                    </p:anim>
                                    <p:animScale>
                                      <p:cBhvr>
                                        <p:cTn id="48" dur="13">
                                          <p:stCondLst>
                                            <p:cond delay="310"/>
                                          </p:stCondLst>
                                        </p:cTn>
                                        <p:tgtEl>
                                          <p:spTgt spid="225283">
                                            <p:txEl>
                                              <p:pRg st="0" end="0"/>
                                            </p:txEl>
                                          </p:spTgt>
                                        </p:tgtEl>
                                      </p:cBhvr>
                                      <p:to x="100000" y="60000"/>
                                    </p:animScale>
                                    <p:animScale>
                                      <p:cBhvr>
                                        <p:cTn id="49" dur="83" decel="50000">
                                          <p:stCondLst>
                                            <p:cond delay="323"/>
                                          </p:stCondLst>
                                        </p:cTn>
                                        <p:tgtEl>
                                          <p:spTgt spid="225283">
                                            <p:txEl>
                                              <p:pRg st="0" end="0"/>
                                            </p:txEl>
                                          </p:spTgt>
                                        </p:tgtEl>
                                      </p:cBhvr>
                                      <p:to x="100000" y="100000"/>
                                    </p:animScale>
                                    <p:animScale>
                                      <p:cBhvr>
                                        <p:cTn id="50" dur="13">
                                          <p:stCondLst>
                                            <p:cond delay="656"/>
                                          </p:stCondLst>
                                        </p:cTn>
                                        <p:tgtEl>
                                          <p:spTgt spid="225283">
                                            <p:txEl>
                                              <p:pRg st="0" end="0"/>
                                            </p:txEl>
                                          </p:spTgt>
                                        </p:tgtEl>
                                      </p:cBhvr>
                                      <p:to x="100000" y="80000"/>
                                    </p:animScale>
                                    <p:animScale>
                                      <p:cBhvr>
                                        <p:cTn id="51" dur="83" decel="50000">
                                          <p:stCondLst>
                                            <p:cond delay="669"/>
                                          </p:stCondLst>
                                        </p:cTn>
                                        <p:tgtEl>
                                          <p:spTgt spid="225283">
                                            <p:txEl>
                                              <p:pRg st="0" end="0"/>
                                            </p:txEl>
                                          </p:spTgt>
                                        </p:tgtEl>
                                      </p:cBhvr>
                                      <p:to x="100000" y="100000"/>
                                    </p:animScale>
                                    <p:animScale>
                                      <p:cBhvr>
                                        <p:cTn id="52" dur="13">
                                          <p:stCondLst>
                                            <p:cond delay="821"/>
                                          </p:stCondLst>
                                        </p:cTn>
                                        <p:tgtEl>
                                          <p:spTgt spid="225283">
                                            <p:txEl>
                                              <p:pRg st="0" end="0"/>
                                            </p:txEl>
                                          </p:spTgt>
                                        </p:tgtEl>
                                      </p:cBhvr>
                                      <p:to x="100000" y="90000"/>
                                    </p:animScale>
                                    <p:animScale>
                                      <p:cBhvr>
                                        <p:cTn id="53" dur="83" decel="50000">
                                          <p:stCondLst>
                                            <p:cond delay="834"/>
                                          </p:stCondLst>
                                        </p:cTn>
                                        <p:tgtEl>
                                          <p:spTgt spid="225283">
                                            <p:txEl>
                                              <p:pRg st="0" end="0"/>
                                            </p:txEl>
                                          </p:spTgt>
                                        </p:tgtEl>
                                      </p:cBhvr>
                                      <p:to x="100000" y="100000"/>
                                    </p:animScale>
                                    <p:animScale>
                                      <p:cBhvr>
                                        <p:cTn id="54" dur="13">
                                          <p:stCondLst>
                                            <p:cond delay="904"/>
                                          </p:stCondLst>
                                        </p:cTn>
                                        <p:tgtEl>
                                          <p:spTgt spid="225283">
                                            <p:txEl>
                                              <p:pRg st="0" end="0"/>
                                            </p:txEl>
                                          </p:spTgt>
                                        </p:tgtEl>
                                      </p:cBhvr>
                                      <p:to x="100000" y="95000"/>
                                    </p:animScale>
                                    <p:animScale>
                                      <p:cBhvr>
                                        <p:cTn id="55" dur="83" decel="50000">
                                          <p:stCondLst>
                                            <p:cond delay="917"/>
                                          </p:stCondLst>
                                        </p:cTn>
                                        <p:tgtEl>
                                          <p:spTgt spid="225283">
                                            <p:txEl>
                                              <p:pRg st="0" end="0"/>
                                            </p:txEl>
                                          </p:spTgt>
                                        </p:tgtEl>
                                      </p:cBhvr>
                                      <p:to x="100000" y="100000"/>
                                    </p:animScale>
                                    <p:set>
                                      <p:cBhvr>
                                        <p:cTn id="56" dur="1" fill="hold">
                                          <p:stCondLst>
                                            <p:cond delay="999"/>
                                          </p:stCondLst>
                                        </p:cTn>
                                        <p:tgtEl>
                                          <p:spTgt spid="22528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P spid="225283" grpI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3">
            <a:extLst>
              <a:ext uri="{FF2B5EF4-FFF2-40B4-BE49-F238E27FC236}">
                <a16:creationId xmlns:a16="http://schemas.microsoft.com/office/drawing/2014/main" id="{58AB7166-8984-47BA-4B8C-5D718F3FA345}"/>
              </a:ext>
            </a:extLst>
          </p:cNvPr>
          <p:cNvSpPr>
            <a:spLocks noGrp="1" noChangeArrowheads="1"/>
          </p:cNvSpPr>
          <p:nvPr>
            <p:ph type="body" idx="1"/>
          </p:nvPr>
        </p:nvSpPr>
        <p:spPr>
          <a:xfrm>
            <a:off x="482047" y="129277"/>
            <a:ext cx="11304105" cy="967409"/>
          </a:xfrm>
        </p:spPr>
        <p:txBody>
          <a:bodyPr>
            <a:normAutofit/>
          </a:bodyPr>
          <a:lstStyle/>
          <a:p>
            <a:r>
              <a:rPr lang="en-US" altLang="en-US" sz="2800" b="1" dirty="0" err="1">
                <a:latin typeface="Times New Roman" panose="02020603050405020304" pitchFamily="18" charset="0"/>
                <a:cs typeface="Times New Roman" panose="02020603050405020304" pitchFamily="18" charset="0"/>
              </a:rPr>
              <a:t>Tổ</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chim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rồng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rộc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được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đang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bằng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cỏ</a:t>
            </a:r>
            <a:r>
              <a:rPr lang="en-US" altLang="en-US" sz="2800" b="1" dirty="0">
                <a:latin typeface="Times New Roman" panose="02020603050405020304" pitchFamily="18" charset="0"/>
                <a:cs typeface="Times New Roman" panose="02020603050405020304" pitchFamily="18" charset="0"/>
              </a:rPr>
              <a:t> hay </a:t>
            </a:r>
            <a:r>
              <a:rPr lang="en-US" altLang="en-US" sz="2800" b="1" dirty="0" err="1">
                <a:latin typeface="Times New Roman" panose="02020603050405020304" pitchFamily="18" charset="0"/>
                <a:cs typeface="Times New Roman" panose="02020603050405020304" pitchFamily="18" charset="0"/>
              </a:rPr>
              <a:t>sợi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thực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vật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khác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quấn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đầu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cành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tre</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cau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tàu</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dừa</a:t>
            </a:r>
            <a:r>
              <a:rPr lang="en-US" altLang="en-US" sz="2800" b="1" dirty="0">
                <a:latin typeface="Times New Roman" panose="02020603050405020304" pitchFamily="18" charset="0"/>
                <a:cs typeface="Times New Roman" panose="02020603050405020304" pitchFamily="18" charset="0"/>
              </a:rPr>
              <a:t>.</a:t>
            </a:r>
          </a:p>
        </p:txBody>
      </p:sp>
      <p:pic>
        <p:nvPicPr>
          <p:cNvPr id="224261" name="Picture 5">
            <a:extLst>
              <a:ext uri="{FF2B5EF4-FFF2-40B4-BE49-F238E27FC236}">
                <a16:creationId xmlns:a16="http://schemas.microsoft.com/office/drawing/2014/main" id="{33244E59-6508-F958-4A71-2E067EDF4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667000"/>
            <a:ext cx="5410200" cy="3849688"/>
          </a:xfrm>
          <a:prstGeom prst="rect">
            <a:avLst/>
          </a:prstGeom>
          <a:noFill/>
          <a:extLst>
            <a:ext uri="{909E8E84-426E-40DD-AFC4-6F175D3DCCD1}">
              <a14:hiddenFill xmlns:a14="http://schemas.microsoft.com/office/drawing/2010/main">
                <a:solidFill>
                  <a:srgbClr val="FFFFFF"/>
                </a:solidFill>
              </a14:hiddenFill>
            </a:ext>
          </a:extLst>
        </p:spPr>
      </p:pic>
      <p:pic>
        <p:nvPicPr>
          <p:cNvPr id="224260" name="Picture 4">
            <a:extLst>
              <a:ext uri="{FF2B5EF4-FFF2-40B4-BE49-F238E27FC236}">
                <a16:creationId xmlns:a16="http://schemas.microsoft.com/office/drawing/2014/main" id="{6BC23980-3CEA-622F-1862-58B6FF13E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60174"/>
            <a:ext cx="12099235" cy="57978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224261"/>
                                        </p:tgtEl>
                                        <p:attrNameLst>
                                          <p:attrName>style.visibility</p:attrName>
                                        </p:attrNameLst>
                                      </p:cBhvr>
                                      <p:to>
                                        <p:strVal val="visible"/>
                                      </p:to>
                                    </p:set>
                                    <p:animEffect transition="in" filter="fade">
                                      <p:cBhvr>
                                        <p:cTn id="7" dur="1000"/>
                                        <p:tgtEl>
                                          <p:spTgt spid="224261"/>
                                        </p:tgtEl>
                                      </p:cBhvr>
                                    </p:animEffect>
                                    <p:anim calcmode="lin" valueType="num">
                                      <p:cBhvr>
                                        <p:cTn id="8" dur="1000" fill="hold"/>
                                        <p:tgtEl>
                                          <p:spTgt spid="224261"/>
                                        </p:tgtEl>
                                        <p:attrNameLst>
                                          <p:attrName>ppt_x</p:attrName>
                                        </p:attrNameLst>
                                      </p:cBhvr>
                                      <p:tavLst>
                                        <p:tav tm="0">
                                          <p:val>
                                            <p:strVal val="#ppt_x"/>
                                          </p:val>
                                        </p:tav>
                                        <p:tav tm="100000">
                                          <p:val>
                                            <p:strVal val="#ppt_x"/>
                                          </p:val>
                                        </p:tav>
                                      </p:tavLst>
                                    </p:anim>
                                    <p:anim calcmode="lin" valueType="num">
                                      <p:cBhvr>
                                        <p:cTn id="9" dur="1000" fill="hold"/>
                                        <p:tgtEl>
                                          <p:spTgt spid="224261"/>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53" presetClass="entr" presetSubtype="0" fill="hold" nodeType="afterEffect">
                                  <p:stCondLst>
                                    <p:cond delay="0"/>
                                  </p:stCondLst>
                                  <p:childTnLst>
                                    <p:set>
                                      <p:cBhvr>
                                        <p:cTn id="12" dur="1" fill="hold">
                                          <p:stCondLst>
                                            <p:cond delay="0"/>
                                          </p:stCondLst>
                                        </p:cTn>
                                        <p:tgtEl>
                                          <p:spTgt spid="224259">
                                            <p:txEl>
                                              <p:pRg st="0" end="0"/>
                                            </p:txEl>
                                          </p:spTgt>
                                        </p:tgtEl>
                                        <p:attrNameLst>
                                          <p:attrName>style.visibility</p:attrName>
                                        </p:attrNameLst>
                                      </p:cBhvr>
                                      <p:to>
                                        <p:strVal val="visible"/>
                                      </p:to>
                                    </p:set>
                                    <p:anim calcmode="lin" valueType="num">
                                      <p:cBhvr>
                                        <p:cTn id="13" dur="500" fill="hold"/>
                                        <p:tgtEl>
                                          <p:spTgt spid="22425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24259">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22425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6" presetClass="entr" presetSubtype="0" fill="hold" nodeType="clickEffect">
                                  <p:stCondLst>
                                    <p:cond delay="0"/>
                                  </p:stCondLst>
                                  <p:childTnLst>
                                    <p:set>
                                      <p:cBhvr>
                                        <p:cTn id="19" dur="1" fill="hold">
                                          <p:stCondLst>
                                            <p:cond delay="0"/>
                                          </p:stCondLst>
                                        </p:cTn>
                                        <p:tgtEl>
                                          <p:spTgt spid="224260"/>
                                        </p:tgtEl>
                                        <p:attrNameLst>
                                          <p:attrName>style.visibility</p:attrName>
                                        </p:attrNameLst>
                                      </p:cBhvr>
                                      <p:to>
                                        <p:strVal val="visible"/>
                                      </p:to>
                                    </p:set>
                                    <p:animEffect transition="in" filter="wipe(down)">
                                      <p:cBhvr>
                                        <p:cTn id="20" dur="580">
                                          <p:stCondLst>
                                            <p:cond delay="0"/>
                                          </p:stCondLst>
                                        </p:cTn>
                                        <p:tgtEl>
                                          <p:spTgt spid="224260"/>
                                        </p:tgtEl>
                                      </p:cBhvr>
                                    </p:animEffect>
                                    <p:anim calcmode="lin" valueType="num">
                                      <p:cBhvr>
                                        <p:cTn id="21" dur="1822" tmFilter="0,0; 0.14,0.36; 0.43,0.73; 0.71,0.91; 1.0,1.0">
                                          <p:stCondLst>
                                            <p:cond delay="0"/>
                                          </p:stCondLst>
                                        </p:cTn>
                                        <p:tgtEl>
                                          <p:spTgt spid="22426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2426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2426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2426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24260"/>
                                        </p:tgtEl>
                                        <p:attrNameLst>
                                          <p:attrName>ppt_y</p:attrName>
                                        </p:attrNameLst>
                                      </p:cBhvr>
                                      <p:tavLst>
                                        <p:tav tm="0" fmla="#ppt_y-sin(pi*$)/81">
                                          <p:val>
                                            <p:fltVal val="0"/>
                                          </p:val>
                                        </p:tav>
                                        <p:tav tm="100000">
                                          <p:val>
                                            <p:fltVal val="1"/>
                                          </p:val>
                                        </p:tav>
                                      </p:tavLst>
                                    </p:anim>
                                    <p:animScale>
                                      <p:cBhvr>
                                        <p:cTn id="26" dur="26">
                                          <p:stCondLst>
                                            <p:cond delay="650"/>
                                          </p:stCondLst>
                                        </p:cTn>
                                        <p:tgtEl>
                                          <p:spTgt spid="224260"/>
                                        </p:tgtEl>
                                      </p:cBhvr>
                                      <p:to x="100000" y="60000"/>
                                    </p:animScale>
                                    <p:animScale>
                                      <p:cBhvr>
                                        <p:cTn id="27" dur="166" decel="50000">
                                          <p:stCondLst>
                                            <p:cond delay="676"/>
                                          </p:stCondLst>
                                        </p:cTn>
                                        <p:tgtEl>
                                          <p:spTgt spid="224260"/>
                                        </p:tgtEl>
                                      </p:cBhvr>
                                      <p:to x="100000" y="100000"/>
                                    </p:animScale>
                                    <p:animScale>
                                      <p:cBhvr>
                                        <p:cTn id="28" dur="26">
                                          <p:stCondLst>
                                            <p:cond delay="1312"/>
                                          </p:stCondLst>
                                        </p:cTn>
                                        <p:tgtEl>
                                          <p:spTgt spid="224260"/>
                                        </p:tgtEl>
                                      </p:cBhvr>
                                      <p:to x="100000" y="80000"/>
                                    </p:animScale>
                                    <p:animScale>
                                      <p:cBhvr>
                                        <p:cTn id="29" dur="166" decel="50000">
                                          <p:stCondLst>
                                            <p:cond delay="1338"/>
                                          </p:stCondLst>
                                        </p:cTn>
                                        <p:tgtEl>
                                          <p:spTgt spid="224260"/>
                                        </p:tgtEl>
                                      </p:cBhvr>
                                      <p:to x="100000" y="100000"/>
                                    </p:animScale>
                                    <p:animScale>
                                      <p:cBhvr>
                                        <p:cTn id="30" dur="26">
                                          <p:stCondLst>
                                            <p:cond delay="1642"/>
                                          </p:stCondLst>
                                        </p:cTn>
                                        <p:tgtEl>
                                          <p:spTgt spid="224260"/>
                                        </p:tgtEl>
                                      </p:cBhvr>
                                      <p:to x="100000" y="90000"/>
                                    </p:animScale>
                                    <p:animScale>
                                      <p:cBhvr>
                                        <p:cTn id="31" dur="166" decel="50000">
                                          <p:stCondLst>
                                            <p:cond delay="1668"/>
                                          </p:stCondLst>
                                        </p:cTn>
                                        <p:tgtEl>
                                          <p:spTgt spid="224260"/>
                                        </p:tgtEl>
                                      </p:cBhvr>
                                      <p:to x="100000" y="100000"/>
                                    </p:animScale>
                                    <p:animScale>
                                      <p:cBhvr>
                                        <p:cTn id="32" dur="26">
                                          <p:stCondLst>
                                            <p:cond delay="1808"/>
                                          </p:stCondLst>
                                        </p:cTn>
                                        <p:tgtEl>
                                          <p:spTgt spid="224260"/>
                                        </p:tgtEl>
                                      </p:cBhvr>
                                      <p:to x="100000" y="95000"/>
                                    </p:animScale>
                                    <p:animScale>
                                      <p:cBhvr>
                                        <p:cTn id="33" dur="166" decel="50000">
                                          <p:stCondLst>
                                            <p:cond delay="1834"/>
                                          </p:stCondLst>
                                        </p:cTn>
                                        <p:tgtEl>
                                          <p:spTgt spid="22426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8" name="Picture 4">
            <a:extLst>
              <a:ext uri="{FF2B5EF4-FFF2-40B4-BE49-F238E27FC236}">
                <a16:creationId xmlns:a16="http://schemas.microsoft.com/office/drawing/2014/main" id="{A2F17E36-1317-3623-32D5-F84B8A748B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13" y="215349"/>
            <a:ext cx="5022574" cy="3078163"/>
          </a:xfrm>
          <a:prstGeom prst="rect">
            <a:avLst/>
          </a:prstGeom>
          <a:noFill/>
          <a:extLst>
            <a:ext uri="{909E8E84-426E-40DD-AFC4-6F175D3DCCD1}">
              <a14:hiddenFill xmlns:a14="http://schemas.microsoft.com/office/drawing/2010/main">
                <a:solidFill>
                  <a:srgbClr val="FFFFFF"/>
                </a:solidFill>
              </a14:hiddenFill>
            </a:ext>
          </a:extLst>
        </p:spPr>
      </p:pic>
      <p:pic>
        <p:nvPicPr>
          <p:cNvPr id="226309" name="Picture 5">
            <a:extLst>
              <a:ext uri="{FF2B5EF4-FFF2-40B4-BE49-F238E27FC236}">
                <a16:creationId xmlns:a16="http://schemas.microsoft.com/office/drawing/2014/main" id="{B90CF212-92B5-9483-E286-073B65382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862471"/>
            <a:ext cx="5632174" cy="3765344"/>
          </a:xfrm>
          <a:prstGeom prst="rect">
            <a:avLst/>
          </a:prstGeom>
          <a:noFill/>
          <a:extLst>
            <a:ext uri="{909E8E84-426E-40DD-AFC4-6F175D3DCCD1}">
              <a14:hiddenFill xmlns:a14="http://schemas.microsoft.com/office/drawing/2010/main">
                <a:solidFill>
                  <a:srgbClr val="FFFFFF"/>
                </a:solidFill>
              </a14:hiddenFill>
            </a:ext>
          </a:extLst>
        </p:spPr>
      </p:pic>
      <p:sp>
        <p:nvSpPr>
          <p:cNvPr id="226311" name="AutoShape 7">
            <a:extLst>
              <a:ext uri="{FF2B5EF4-FFF2-40B4-BE49-F238E27FC236}">
                <a16:creationId xmlns:a16="http://schemas.microsoft.com/office/drawing/2014/main" id="{429A78C1-20A6-33F1-7E74-452EF046A7EC}"/>
              </a:ext>
            </a:extLst>
          </p:cNvPr>
          <p:cNvSpPr>
            <a:spLocks noChangeArrowheads="1"/>
          </p:cNvSpPr>
          <p:nvPr/>
        </p:nvSpPr>
        <p:spPr bwMode="auto">
          <a:xfrm>
            <a:off x="5791200" y="457200"/>
            <a:ext cx="2590800" cy="762000"/>
          </a:xfrm>
          <a:prstGeom prst="wedgeRoundRectCallout">
            <a:avLst>
              <a:gd name="adj1" fmla="val -65870"/>
              <a:gd name="adj2" fmla="val 141875"/>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en-US" sz="3200" dirty="0" err="1">
                <a:latin typeface="Times New Roman" panose="02020603050405020304" pitchFamily="18" charset="0"/>
                <a:cs typeface="Times New Roman" panose="02020603050405020304" pitchFamily="18" charset="0"/>
              </a:rPr>
              <a:t>ốc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thần</a:t>
            </a:r>
            <a:endParaRPr lang="en-US" altLang="en-US" sz="3200" dirty="0">
              <a:latin typeface="Times New Roman" panose="02020603050405020304" pitchFamily="18" charset="0"/>
              <a:cs typeface="Times New Roman" panose="02020603050405020304" pitchFamily="18" charset="0"/>
            </a:endParaRPr>
          </a:p>
        </p:txBody>
      </p:sp>
      <p:sp>
        <p:nvSpPr>
          <p:cNvPr id="226312" name="Oval 8">
            <a:extLst>
              <a:ext uri="{FF2B5EF4-FFF2-40B4-BE49-F238E27FC236}">
                <a16:creationId xmlns:a16="http://schemas.microsoft.com/office/drawing/2014/main" id="{6A66719E-56B4-0E9D-1BAA-4E0678790633}"/>
              </a:ext>
            </a:extLst>
          </p:cNvPr>
          <p:cNvSpPr>
            <a:spLocks noChangeArrowheads="1"/>
          </p:cNvSpPr>
          <p:nvPr/>
        </p:nvSpPr>
        <p:spPr bwMode="auto">
          <a:xfrm>
            <a:off x="685799" y="3959087"/>
            <a:ext cx="4880113" cy="1905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US" sz="3200" dirty="0" err="1">
                <a:latin typeface="Times New Roman" panose="02020603050405020304" pitchFamily="18" charset="0"/>
                <a:cs typeface="Times New Roman" panose="02020603050405020304" pitchFamily="18" charset="0"/>
              </a:rPr>
              <a:t>Ốc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thần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mái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thường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đẻ</a:t>
            </a:r>
            <a:endParaRPr lang="en-US" altLang="en-US" sz="3200" dirty="0">
              <a:latin typeface="Times New Roman" panose="02020603050405020304" pitchFamily="18" charset="0"/>
              <a:cs typeface="Times New Roman" panose="02020603050405020304" pitchFamily="18" charset="0"/>
            </a:endParaRPr>
          </a:p>
          <a:p>
            <a:r>
              <a:rPr lang="en-US" altLang="en-US" sz="3200" dirty="0">
                <a:latin typeface="Times New Roman" panose="02020603050405020304" pitchFamily="18" charset="0"/>
                <a:cs typeface="Times New Roman" panose="02020603050405020304" pitchFamily="18" charset="0"/>
              </a:rPr>
              <a:t> 100 </a:t>
            </a:r>
            <a:r>
              <a:rPr lang="en-US" altLang="en-US" sz="3200" dirty="0" err="1">
                <a:latin typeface="Times New Roman" panose="02020603050405020304" pitchFamily="18" charset="0"/>
                <a:cs typeface="Times New Roman" panose="02020603050405020304" pitchFamily="18" charset="0"/>
              </a:rPr>
              <a:t>đến</a:t>
            </a:r>
            <a:r>
              <a:rPr lang="en-US" altLang="en-US" sz="3200" dirty="0">
                <a:latin typeface="Times New Roman" panose="02020603050405020304" pitchFamily="18" charset="0"/>
                <a:cs typeface="Times New Roman" panose="02020603050405020304" pitchFamily="18" charset="0"/>
              </a:rPr>
              <a:t> 200 </a:t>
            </a:r>
            <a:r>
              <a:rPr lang="en-US" altLang="en-US" sz="3200" dirty="0" err="1">
                <a:latin typeface="Times New Roman" panose="02020603050405020304" pitchFamily="18" charset="0"/>
                <a:cs typeface="Times New Roman" panose="02020603050405020304" pitchFamily="18" charset="0"/>
              </a:rPr>
              <a:t>trứng</a:t>
            </a:r>
            <a:endParaRPr lang="en-US" altLang="en-US"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26308"/>
                                        </p:tgtEl>
                                        <p:attrNameLst>
                                          <p:attrName>style.visibility</p:attrName>
                                        </p:attrNameLst>
                                      </p:cBhvr>
                                      <p:to>
                                        <p:strVal val="visible"/>
                                      </p:to>
                                    </p:set>
                                    <p:anim calcmode="lin" valueType="num">
                                      <p:cBhvr>
                                        <p:cTn id="7" dur="500" fill="hold"/>
                                        <p:tgtEl>
                                          <p:spTgt spid="226308"/>
                                        </p:tgtEl>
                                        <p:attrNameLst>
                                          <p:attrName>ppt_w</p:attrName>
                                        </p:attrNameLst>
                                      </p:cBhvr>
                                      <p:tavLst>
                                        <p:tav tm="0">
                                          <p:val>
                                            <p:strVal val="#ppt_w*0.05"/>
                                          </p:val>
                                        </p:tav>
                                        <p:tav tm="100000">
                                          <p:val>
                                            <p:strVal val="#ppt_w"/>
                                          </p:val>
                                        </p:tav>
                                      </p:tavLst>
                                    </p:anim>
                                    <p:anim calcmode="lin" valueType="num">
                                      <p:cBhvr>
                                        <p:cTn id="8" dur="500" fill="hold"/>
                                        <p:tgtEl>
                                          <p:spTgt spid="226308"/>
                                        </p:tgtEl>
                                        <p:attrNameLst>
                                          <p:attrName>ppt_h</p:attrName>
                                        </p:attrNameLst>
                                      </p:cBhvr>
                                      <p:tavLst>
                                        <p:tav tm="0">
                                          <p:val>
                                            <p:strVal val="#ppt_h"/>
                                          </p:val>
                                        </p:tav>
                                        <p:tav tm="100000">
                                          <p:val>
                                            <p:strVal val="#ppt_h"/>
                                          </p:val>
                                        </p:tav>
                                      </p:tavLst>
                                    </p:anim>
                                    <p:anim calcmode="lin" valueType="num">
                                      <p:cBhvr>
                                        <p:cTn id="9" dur="500" fill="hold"/>
                                        <p:tgtEl>
                                          <p:spTgt spid="226308"/>
                                        </p:tgtEl>
                                        <p:attrNameLst>
                                          <p:attrName>ppt_x</p:attrName>
                                        </p:attrNameLst>
                                      </p:cBhvr>
                                      <p:tavLst>
                                        <p:tav tm="0">
                                          <p:val>
                                            <p:strVal val="#ppt_x-.2"/>
                                          </p:val>
                                        </p:tav>
                                        <p:tav tm="100000">
                                          <p:val>
                                            <p:strVal val="#ppt_x"/>
                                          </p:val>
                                        </p:tav>
                                      </p:tavLst>
                                    </p:anim>
                                    <p:anim calcmode="lin" valueType="num">
                                      <p:cBhvr>
                                        <p:cTn id="10" dur="500" fill="hold"/>
                                        <p:tgtEl>
                                          <p:spTgt spid="226308"/>
                                        </p:tgtEl>
                                        <p:attrNameLst>
                                          <p:attrName>ppt_y</p:attrName>
                                        </p:attrNameLst>
                                      </p:cBhvr>
                                      <p:tavLst>
                                        <p:tav tm="0">
                                          <p:val>
                                            <p:strVal val="#ppt_y"/>
                                          </p:val>
                                        </p:tav>
                                        <p:tav tm="100000">
                                          <p:val>
                                            <p:strVal val="#ppt_y"/>
                                          </p:val>
                                        </p:tav>
                                      </p:tavLst>
                                    </p:anim>
                                    <p:animEffect transition="in" filter="fade">
                                      <p:cBhvr>
                                        <p:cTn id="11" dur="500"/>
                                        <p:tgtEl>
                                          <p:spTgt spid="226308"/>
                                        </p:tgtEl>
                                      </p:cBhvr>
                                    </p:animEffect>
                                  </p:childTnLst>
                                </p:cTn>
                              </p:par>
                            </p:childTnLst>
                          </p:cTn>
                        </p:par>
                        <p:par>
                          <p:cTn id="12" fill="hold" nodeType="afterGroup">
                            <p:stCondLst>
                              <p:cond delay="500"/>
                            </p:stCondLst>
                            <p:childTnLst>
                              <p:par>
                                <p:cTn id="13" presetID="45" presetClass="entr" presetSubtype="0" fill="hold" nodeType="afterEffect">
                                  <p:stCondLst>
                                    <p:cond delay="0"/>
                                  </p:stCondLst>
                                  <p:iterate type="lt">
                                    <p:tmPct val="10000"/>
                                  </p:iterate>
                                  <p:childTnLst>
                                    <p:set>
                                      <p:cBhvr>
                                        <p:cTn id="14" dur="1" fill="hold">
                                          <p:stCondLst>
                                            <p:cond delay="0"/>
                                          </p:stCondLst>
                                        </p:cTn>
                                        <p:tgtEl>
                                          <p:spTgt spid="226311"/>
                                        </p:tgtEl>
                                        <p:attrNameLst>
                                          <p:attrName>style.visibility</p:attrName>
                                        </p:attrNameLst>
                                      </p:cBhvr>
                                      <p:to>
                                        <p:strVal val="visible"/>
                                      </p:to>
                                    </p:set>
                                    <p:animEffect transition="in" filter="fade">
                                      <p:cBhvr>
                                        <p:cTn id="15" dur="500"/>
                                        <p:tgtEl>
                                          <p:spTgt spid="226311"/>
                                        </p:tgtEl>
                                      </p:cBhvr>
                                    </p:animEffect>
                                    <p:anim calcmode="lin" valueType="num">
                                      <p:cBhvr>
                                        <p:cTn id="16" dur="500" fill="hold"/>
                                        <p:tgtEl>
                                          <p:spTgt spid="226311"/>
                                        </p:tgtEl>
                                        <p:attrNameLst>
                                          <p:attrName>ppt_w</p:attrName>
                                        </p:attrNameLst>
                                      </p:cBhvr>
                                      <p:tavLst>
                                        <p:tav tm="0" fmla="#ppt_w*sin(2.5*pi*$)">
                                          <p:val>
                                            <p:fltVal val="0"/>
                                          </p:val>
                                        </p:tav>
                                        <p:tav tm="100000">
                                          <p:val>
                                            <p:fltVal val="1"/>
                                          </p:val>
                                        </p:tav>
                                      </p:tavLst>
                                    </p:anim>
                                    <p:anim calcmode="lin" valueType="num">
                                      <p:cBhvr>
                                        <p:cTn id="17" dur="500" fill="hold"/>
                                        <p:tgtEl>
                                          <p:spTgt spid="226311"/>
                                        </p:tgtEl>
                                        <p:attrNameLst>
                                          <p:attrName>ppt_h</p:attrName>
                                        </p:attrNameLst>
                                      </p:cBhvr>
                                      <p:tavLst>
                                        <p:tav tm="0">
                                          <p:val>
                                            <p:strVal val="#ppt_h"/>
                                          </p:val>
                                        </p:tav>
                                        <p:tav tm="100000">
                                          <p:val>
                                            <p:strVal val="#ppt_h"/>
                                          </p:val>
                                        </p:tav>
                                      </p:tavLst>
                                    </p:anim>
                                  </p:childTnLst>
                                </p:cTn>
                              </p:par>
                            </p:childTnLst>
                          </p:cTn>
                        </p:par>
                        <p:par>
                          <p:cTn id="18" fill="hold" nodeType="afterGroup">
                            <p:stCondLst>
                              <p:cond delay="1250"/>
                            </p:stCondLst>
                            <p:childTnLst>
                              <p:par>
                                <p:cTn id="19" presetID="53" presetClass="entr" presetSubtype="0" fill="hold" nodeType="afterEffect">
                                  <p:stCondLst>
                                    <p:cond delay="0"/>
                                  </p:stCondLst>
                                  <p:childTnLst>
                                    <p:set>
                                      <p:cBhvr>
                                        <p:cTn id="20" dur="1" fill="hold">
                                          <p:stCondLst>
                                            <p:cond delay="0"/>
                                          </p:stCondLst>
                                        </p:cTn>
                                        <p:tgtEl>
                                          <p:spTgt spid="226309"/>
                                        </p:tgtEl>
                                        <p:attrNameLst>
                                          <p:attrName>style.visibility</p:attrName>
                                        </p:attrNameLst>
                                      </p:cBhvr>
                                      <p:to>
                                        <p:strVal val="visible"/>
                                      </p:to>
                                    </p:set>
                                    <p:anim calcmode="lin" valueType="num">
                                      <p:cBhvr>
                                        <p:cTn id="21" dur="500" fill="hold"/>
                                        <p:tgtEl>
                                          <p:spTgt spid="226309"/>
                                        </p:tgtEl>
                                        <p:attrNameLst>
                                          <p:attrName>ppt_w</p:attrName>
                                        </p:attrNameLst>
                                      </p:cBhvr>
                                      <p:tavLst>
                                        <p:tav tm="0">
                                          <p:val>
                                            <p:fltVal val="0"/>
                                          </p:val>
                                        </p:tav>
                                        <p:tav tm="100000">
                                          <p:val>
                                            <p:strVal val="#ppt_w"/>
                                          </p:val>
                                        </p:tav>
                                      </p:tavLst>
                                    </p:anim>
                                    <p:anim calcmode="lin" valueType="num">
                                      <p:cBhvr>
                                        <p:cTn id="22" dur="500" fill="hold"/>
                                        <p:tgtEl>
                                          <p:spTgt spid="226309"/>
                                        </p:tgtEl>
                                        <p:attrNameLst>
                                          <p:attrName>ppt_h</p:attrName>
                                        </p:attrNameLst>
                                      </p:cBhvr>
                                      <p:tavLst>
                                        <p:tav tm="0">
                                          <p:val>
                                            <p:fltVal val="0"/>
                                          </p:val>
                                        </p:tav>
                                        <p:tav tm="100000">
                                          <p:val>
                                            <p:strVal val="#ppt_h"/>
                                          </p:val>
                                        </p:tav>
                                      </p:tavLst>
                                    </p:anim>
                                    <p:animEffect transition="in" filter="fade">
                                      <p:cBhvr>
                                        <p:cTn id="23" dur="500"/>
                                        <p:tgtEl>
                                          <p:spTgt spid="226309"/>
                                        </p:tgtEl>
                                      </p:cBhvr>
                                    </p:animEffect>
                                  </p:childTnLst>
                                </p:cTn>
                              </p:par>
                            </p:childTnLst>
                          </p:cTn>
                        </p:par>
                        <p:par>
                          <p:cTn id="24" fill="hold" nodeType="afterGroup">
                            <p:stCondLst>
                              <p:cond delay="1750"/>
                            </p:stCondLst>
                            <p:childTnLst>
                              <p:par>
                                <p:cTn id="25" presetID="17" presetClass="entr" presetSubtype="2" fill="hold" nodeType="afterEffect">
                                  <p:stCondLst>
                                    <p:cond delay="0"/>
                                  </p:stCondLst>
                                  <p:childTnLst>
                                    <p:set>
                                      <p:cBhvr>
                                        <p:cTn id="26" dur="1" fill="hold">
                                          <p:stCondLst>
                                            <p:cond delay="0"/>
                                          </p:stCondLst>
                                        </p:cTn>
                                        <p:tgtEl>
                                          <p:spTgt spid="226312"/>
                                        </p:tgtEl>
                                        <p:attrNameLst>
                                          <p:attrName>style.visibility</p:attrName>
                                        </p:attrNameLst>
                                      </p:cBhvr>
                                      <p:to>
                                        <p:strVal val="visible"/>
                                      </p:to>
                                    </p:set>
                                    <p:anim calcmode="lin" valueType="num">
                                      <p:cBhvr>
                                        <p:cTn id="27" dur="500" fill="hold"/>
                                        <p:tgtEl>
                                          <p:spTgt spid="226312"/>
                                        </p:tgtEl>
                                        <p:attrNameLst>
                                          <p:attrName>ppt_x</p:attrName>
                                        </p:attrNameLst>
                                      </p:cBhvr>
                                      <p:tavLst>
                                        <p:tav tm="0">
                                          <p:val>
                                            <p:strVal val="#ppt_x+#ppt_w/2"/>
                                          </p:val>
                                        </p:tav>
                                        <p:tav tm="100000">
                                          <p:val>
                                            <p:strVal val="#ppt_x"/>
                                          </p:val>
                                        </p:tav>
                                      </p:tavLst>
                                    </p:anim>
                                    <p:anim calcmode="lin" valueType="num">
                                      <p:cBhvr>
                                        <p:cTn id="28" dur="500" fill="hold"/>
                                        <p:tgtEl>
                                          <p:spTgt spid="226312"/>
                                        </p:tgtEl>
                                        <p:attrNameLst>
                                          <p:attrName>ppt_y</p:attrName>
                                        </p:attrNameLst>
                                      </p:cBhvr>
                                      <p:tavLst>
                                        <p:tav tm="0">
                                          <p:val>
                                            <p:strVal val="#ppt_y"/>
                                          </p:val>
                                        </p:tav>
                                        <p:tav tm="100000">
                                          <p:val>
                                            <p:strVal val="#ppt_y"/>
                                          </p:val>
                                        </p:tav>
                                      </p:tavLst>
                                    </p:anim>
                                    <p:anim calcmode="lin" valueType="num">
                                      <p:cBhvr>
                                        <p:cTn id="29" dur="500" fill="hold"/>
                                        <p:tgtEl>
                                          <p:spTgt spid="226312"/>
                                        </p:tgtEl>
                                        <p:attrNameLst>
                                          <p:attrName>ppt_w</p:attrName>
                                        </p:attrNameLst>
                                      </p:cBhvr>
                                      <p:tavLst>
                                        <p:tav tm="0">
                                          <p:val>
                                            <p:fltVal val="0"/>
                                          </p:val>
                                        </p:tav>
                                        <p:tav tm="100000">
                                          <p:val>
                                            <p:strVal val="#ppt_w"/>
                                          </p:val>
                                        </p:tav>
                                      </p:tavLst>
                                    </p:anim>
                                    <p:anim calcmode="lin" valueType="num">
                                      <p:cBhvr>
                                        <p:cTn id="30" dur="500" fill="hold"/>
                                        <p:tgtEl>
                                          <p:spTgt spid="2263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1" grpId="0" animBg="1"/>
      <p:bldP spid="2263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4095" t="39285" r="26644" b="39898"/>
          <a:stretch/>
        </p:blipFill>
        <p:spPr>
          <a:xfrm>
            <a:off x="147203" y="2117559"/>
            <a:ext cx="11823800" cy="2810576"/>
          </a:xfrm>
          <a:prstGeom prst="rect">
            <a:avLst/>
          </a:prstGeom>
        </p:spPr>
      </p:pic>
      <p:sp>
        <p:nvSpPr>
          <p:cNvPr id="5" name="Rectangle 4"/>
          <p:cNvSpPr/>
          <p:nvPr/>
        </p:nvSpPr>
        <p:spPr>
          <a:xfrm>
            <a:off x="846182" y="435891"/>
            <a:ext cx="4589719"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Phần khởi động</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6" name="Right Arrow 5"/>
          <p:cNvSpPr/>
          <p:nvPr/>
        </p:nvSpPr>
        <p:spPr>
          <a:xfrm>
            <a:off x="750769" y="5036634"/>
            <a:ext cx="635268" cy="490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1645920" y="4928135"/>
            <a:ext cx="5313145"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TẬP TÍNH ĐỘNG VẬT</a:t>
            </a:r>
            <a:endParaRPr lang="vi-VN"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535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a:extLst>
              <a:ext uri="{FF2B5EF4-FFF2-40B4-BE49-F238E27FC236}">
                <a16:creationId xmlns:a16="http://schemas.microsoft.com/office/drawing/2014/main" id="{CA42ED65-2D56-BF2C-A5B3-10D5B3FE893A}"/>
              </a:ext>
            </a:extLst>
          </p:cNvPr>
          <p:cNvSpPr>
            <a:spLocks noGrp="1" noChangeArrowheads="1"/>
          </p:cNvSpPr>
          <p:nvPr>
            <p:ph type="body" idx="1"/>
          </p:nvPr>
        </p:nvSpPr>
        <p:spPr>
          <a:xfrm>
            <a:off x="1318592" y="533400"/>
            <a:ext cx="8229600" cy="1219200"/>
          </a:xfrm>
        </p:spPr>
        <p:txBody>
          <a:bodyPr/>
          <a:lstStyle/>
          <a:p>
            <a:pPr algn="ctr">
              <a:buFont typeface="Wingdings" panose="05000000000000000000" pitchFamily="2" charset="2"/>
              <a:buNone/>
            </a:pPr>
            <a:r>
              <a:rPr lang="en-US" altLang="en-US" sz="6000" b="1" dirty="0" err="1">
                <a:latin typeface="Times New Roman" panose="02020603050405020304" pitchFamily="18" charset="0"/>
                <a:cs typeface="Times New Roman" panose="02020603050405020304" pitchFamily="18" charset="0"/>
              </a:rPr>
              <a:t>Tập</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tính</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đẻ</a:t>
            </a:r>
            <a:r>
              <a:rPr lang="en-US" altLang="en-US" sz="6000" b="1" dirty="0">
                <a:latin typeface="Times New Roman" panose="02020603050405020304" pitchFamily="18" charset="0"/>
                <a:cs typeface="Times New Roman" panose="02020603050405020304" pitchFamily="18" charset="0"/>
              </a:rPr>
              <a:t> </a:t>
            </a:r>
            <a:r>
              <a:rPr lang="en-US" altLang="en-US" sz="6000" b="1" dirty="0" err="1">
                <a:latin typeface="Times New Roman" panose="02020603050405020304" pitchFamily="18" charset="0"/>
                <a:cs typeface="Times New Roman" panose="02020603050405020304" pitchFamily="18" charset="0"/>
              </a:rPr>
              <a:t>trứng</a:t>
            </a:r>
            <a:r>
              <a:rPr lang="en-US" altLang="en-US" sz="6000" b="1" dirty="0">
                <a:latin typeface="Times New Roman" panose="02020603050405020304" pitchFamily="18" charset="0"/>
                <a:cs typeface="Times New Roman" panose="02020603050405020304" pitchFamily="18" charset="0"/>
              </a:rPr>
              <a:t> ở </a:t>
            </a:r>
            <a:r>
              <a:rPr lang="en-US" altLang="en-US" sz="6000" b="1" dirty="0" err="1">
                <a:latin typeface="Times New Roman" panose="02020603050405020304" pitchFamily="18" charset="0"/>
                <a:cs typeface="Times New Roman" panose="02020603050405020304" pitchFamily="18" charset="0"/>
              </a:rPr>
              <a:t>rùa</a:t>
            </a:r>
            <a:endParaRPr lang="en-US" altLang="en-US" sz="6000" b="1" dirty="0">
              <a:latin typeface="Times New Roman" panose="02020603050405020304" pitchFamily="18" charset="0"/>
              <a:cs typeface="Times New Roman" panose="02020603050405020304" pitchFamily="18" charset="0"/>
            </a:endParaRPr>
          </a:p>
        </p:txBody>
      </p:sp>
      <p:pic>
        <p:nvPicPr>
          <p:cNvPr id="227333" name="Picture 5">
            <a:extLst>
              <a:ext uri="{FF2B5EF4-FFF2-40B4-BE49-F238E27FC236}">
                <a16:creationId xmlns:a16="http://schemas.microsoft.com/office/drawing/2014/main" id="{FCCE41BB-E38B-A66B-52F0-EAA518BA4D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043" y="2667000"/>
            <a:ext cx="5754757" cy="3657600"/>
          </a:xfrm>
          <a:prstGeom prst="rect">
            <a:avLst/>
          </a:prstGeom>
          <a:noFill/>
          <a:extLst>
            <a:ext uri="{909E8E84-426E-40DD-AFC4-6F175D3DCCD1}">
              <a14:hiddenFill xmlns:a14="http://schemas.microsoft.com/office/drawing/2010/main">
                <a:solidFill>
                  <a:srgbClr val="FFFFFF"/>
                </a:solidFill>
              </a14:hiddenFill>
            </a:ext>
          </a:extLst>
        </p:spPr>
      </p:pic>
      <p:pic>
        <p:nvPicPr>
          <p:cNvPr id="227334" name="Picture 6">
            <a:extLst>
              <a:ext uri="{FF2B5EF4-FFF2-40B4-BE49-F238E27FC236}">
                <a16:creationId xmlns:a16="http://schemas.microsoft.com/office/drawing/2014/main" id="{E86FEC6A-9D8E-BA14-28EF-B344194F5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599" y="2667000"/>
            <a:ext cx="5983357" cy="365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227333"/>
                                        </p:tgtEl>
                                        <p:attrNameLst>
                                          <p:attrName>style.visibility</p:attrName>
                                        </p:attrNameLst>
                                      </p:cBhvr>
                                      <p:to>
                                        <p:strVal val="visible"/>
                                      </p:to>
                                    </p:set>
                                    <p:animEffect transition="in" filter="wipe(down)">
                                      <p:cBhvr>
                                        <p:cTn id="7" dur="580">
                                          <p:stCondLst>
                                            <p:cond delay="0"/>
                                          </p:stCondLst>
                                        </p:cTn>
                                        <p:tgtEl>
                                          <p:spTgt spid="227333"/>
                                        </p:tgtEl>
                                      </p:cBhvr>
                                    </p:animEffect>
                                    <p:anim calcmode="lin" valueType="num">
                                      <p:cBhvr>
                                        <p:cTn id="8" dur="1822" tmFilter="0,0; 0.14,0.36; 0.43,0.73; 0.71,0.91; 1.0,1.0">
                                          <p:stCondLst>
                                            <p:cond delay="0"/>
                                          </p:stCondLst>
                                        </p:cTn>
                                        <p:tgtEl>
                                          <p:spTgt spid="22733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733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733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733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7333"/>
                                        </p:tgtEl>
                                        <p:attrNameLst>
                                          <p:attrName>ppt_y</p:attrName>
                                        </p:attrNameLst>
                                      </p:cBhvr>
                                      <p:tavLst>
                                        <p:tav tm="0" fmla="#ppt_y-sin(pi*$)/81">
                                          <p:val>
                                            <p:fltVal val="0"/>
                                          </p:val>
                                        </p:tav>
                                        <p:tav tm="100000">
                                          <p:val>
                                            <p:fltVal val="1"/>
                                          </p:val>
                                        </p:tav>
                                      </p:tavLst>
                                    </p:anim>
                                    <p:animScale>
                                      <p:cBhvr>
                                        <p:cTn id="13" dur="26">
                                          <p:stCondLst>
                                            <p:cond delay="650"/>
                                          </p:stCondLst>
                                        </p:cTn>
                                        <p:tgtEl>
                                          <p:spTgt spid="227333"/>
                                        </p:tgtEl>
                                      </p:cBhvr>
                                      <p:to x="100000" y="60000"/>
                                    </p:animScale>
                                    <p:animScale>
                                      <p:cBhvr>
                                        <p:cTn id="14" dur="166" decel="50000">
                                          <p:stCondLst>
                                            <p:cond delay="676"/>
                                          </p:stCondLst>
                                        </p:cTn>
                                        <p:tgtEl>
                                          <p:spTgt spid="227333"/>
                                        </p:tgtEl>
                                      </p:cBhvr>
                                      <p:to x="100000" y="100000"/>
                                    </p:animScale>
                                    <p:animScale>
                                      <p:cBhvr>
                                        <p:cTn id="15" dur="26">
                                          <p:stCondLst>
                                            <p:cond delay="1312"/>
                                          </p:stCondLst>
                                        </p:cTn>
                                        <p:tgtEl>
                                          <p:spTgt spid="227333"/>
                                        </p:tgtEl>
                                      </p:cBhvr>
                                      <p:to x="100000" y="80000"/>
                                    </p:animScale>
                                    <p:animScale>
                                      <p:cBhvr>
                                        <p:cTn id="16" dur="166" decel="50000">
                                          <p:stCondLst>
                                            <p:cond delay="1338"/>
                                          </p:stCondLst>
                                        </p:cTn>
                                        <p:tgtEl>
                                          <p:spTgt spid="227333"/>
                                        </p:tgtEl>
                                      </p:cBhvr>
                                      <p:to x="100000" y="100000"/>
                                    </p:animScale>
                                    <p:animScale>
                                      <p:cBhvr>
                                        <p:cTn id="17" dur="26">
                                          <p:stCondLst>
                                            <p:cond delay="1642"/>
                                          </p:stCondLst>
                                        </p:cTn>
                                        <p:tgtEl>
                                          <p:spTgt spid="227333"/>
                                        </p:tgtEl>
                                      </p:cBhvr>
                                      <p:to x="100000" y="90000"/>
                                    </p:animScale>
                                    <p:animScale>
                                      <p:cBhvr>
                                        <p:cTn id="18" dur="166" decel="50000">
                                          <p:stCondLst>
                                            <p:cond delay="1668"/>
                                          </p:stCondLst>
                                        </p:cTn>
                                        <p:tgtEl>
                                          <p:spTgt spid="227333"/>
                                        </p:tgtEl>
                                      </p:cBhvr>
                                      <p:to x="100000" y="100000"/>
                                    </p:animScale>
                                    <p:animScale>
                                      <p:cBhvr>
                                        <p:cTn id="19" dur="26">
                                          <p:stCondLst>
                                            <p:cond delay="1808"/>
                                          </p:stCondLst>
                                        </p:cTn>
                                        <p:tgtEl>
                                          <p:spTgt spid="227333"/>
                                        </p:tgtEl>
                                      </p:cBhvr>
                                      <p:to x="100000" y="95000"/>
                                    </p:animScale>
                                    <p:animScale>
                                      <p:cBhvr>
                                        <p:cTn id="20" dur="166" decel="50000">
                                          <p:stCondLst>
                                            <p:cond delay="1834"/>
                                          </p:stCondLst>
                                        </p:cTn>
                                        <p:tgtEl>
                                          <p:spTgt spid="22733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27334"/>
                                        </p:tgtEl>
                                        <p:attrNameLst>
                                          <p:attrName>style.visibility</p:attrName>
                                        </p:attrNameLst>
                                      </p:cBhvr>
                                      <p:to>
                                        <p:strVal val="visible"/>
                                      </p:to>
                                    </p:set>
                                    <p:animEffect transition="in" filter="wipe(down)">
                                      <p:cBhvr>
                                        <p:cTn id="23" dur="580">
                                          <p:stCondLst>
                                            <p:cond delay="0"/>
                                          </p:stCondLst>
                                        </p:cTn>
                                        <p:tgtEl>
                                          <p:spTgt spid="227334"/>
                                        </p:tgtEl>
                                      </p:cBhvr>
                                    </p:animEffect>
                                    <p:anim calcmode="lin" valueType="num">
                                      <p:cBhvr>
                                        <p:cTn id="24" dur="1822" tmFilter="0,0; 0.14,0.36; 0.43,0.73; 0.71,0.91; 1.0,1.0">
                                          <p:stCondLst>
                                            <p:cond delay="0"/>
                                          </p:stCondLst>
                                        </p:cTn>
                                        <p:tgtEl>
                                          <p:spTgt spid="22733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2733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2733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2733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27334"/>
                                        </p:tgtEl>
                                        <p:attrNameLst>
                                          <p:attrName>ppt_y</p:attrName>
                                        </p:attrNameLst>
                                      </p:cBhvr>
                                      <p:tavLst>
                                        <p:tav tm="0" fmla="#ppt_y-sin(pi*$)/81">
                                          <p:val>
                                            <p:fltVal val="0"/>
                                          </p:val>
                                        </p:tav>
                                        <p:tav tm="100000">
                                          <p:val>
                                            <p:fltVal val="1"/>
                                          </p:val>
                                        </p:tav>
                                      </p:tavLst>
                                    </p:anim>
                                    <p:animScale>
                                      <p:cBhvr>
                                        <p:cTn id="29" dur="26">
                                          <p:stCondLst>
                                            <p:cond delay="650"/>
                                          </p:stCondLst>
                                        </p:cTn>
                                        <p:tgtEl>
                                          <p:spTgt spid="227334"/>
                                        </p:tgtEl>
                                      </p:cBhvr>
                                      <p:to x="100000" y="60000"/>
                                    </p:animScale>
                                    <p:animScale>
                                      <p:cBhvr>
                                        <p:cTn id="30" dur="166" decel="50000">
                                          <p:stCondLst>
                                            <p:cond delay="676"/>
                                          </p:stCondLst>
                                        </p:cTn>
                                        <p:tgtEl>
                                          <p:spTgt spid="227334"/>
                                        </p:tgtEl>
                                      </p:cBhvr>
                                      <p:to x="100000" y="100000"/>
                                    </p:animScale>
                                    <p:animScale>
                                      <p:cBhvr>
                                        <p:cTn id="31" dur="26">
                                          <p:stCondLst>
                                            <p:cond delay="1312"/>
                                          </p:stCondLst>
                                        </p:cTn>
                                        <p:tgtEl>
                                          <p:spTgt spid="227334"/>
                                        </p:tgtEl>
                                      </p:cBhvr>
                                      <p:to x="100000" y="80000"/>
                                    </p:animScale>
                                    <p:animScale>
                                      <p:cBhvr>
                                        <p:cTn id="32" dur="166" decel="50000">
                                          <p:stCondLst>
                                            <p:cond delay="1338"/>
                                          </p:stCondLst>
                                        </p:cTn>
                                        <p:tgtEl>
                                          <p:spTgt spid="227334"/>
                                        </p:tgtEl>
                                      </p:cBhvr>
                                      <p:to x="100000" y="100000"/>
                                    </p:animScale>
                                    <p:animScale>
                                      <p:cBhvr>
                                        <p:cTn id="33" dur="26">
                                          <p:stCondLst>
                                            <p:cond delay="1642"/>
                                          </p:stCondLst>
                                        </p:cTn>
                                        <p:tgtEl>
                                          <p:spTgt spid="227334"/>
                                        </p:tgtEl>
                                      </p:cBhvr>
                                      <p:to x="100000" y="90000"/>
                                    </p:animScale>
                                    <p:animScale>
                                      <p:cBhvr>
                                        <p:cTn id="34" dur="166" decel="50000">
                                          <p:stCondLst>
                                            <p:cond delay="1668"/>
                                          </p:stCondLst>
                                        </p:cTn>
                                        <p:tgtEl>
                                          <p:spTgt spid="227334"/>
                                        </p:tgtEl>
                                      </p:cBhvr>
                                      <p:to x="100000" y="100000"/>
                                    </p:animScale>
                                    <p:animScale>
                                      <p:cBhvr>
                                        <p:cTn id="35" dur="26">
                                          <p:stCondLst>
                                            <p:cond delay="1808"/>
                                          </p:stCondLst>
                                        </p:cTn>
                                        <p:tgtEl>
                                          <p:spTgt spid="227334"/>
                                        </p:tgtEl>
                                      </p:cBhvr>
                                      <p:to x="100000" y="95000"/>
                                    </p:animScale>
                                    <p:animScale>
                                      <p:cBhvr>
                                        <p:cTn id="36" dur="166" decel="50000">
                                          <p:stCondLst>
                                            <p:cond delay="1834"/>
                                          </p:stCondLst>
                                        </p:cTn>
                                        <p:tgtEl>
                                          <p:spTgt spid="227334"/>
                                        </p:tgtEl>
                                      </p:cBhvr>
                                      <p:to x="100000" y="100000"/>
                                    </p:animScale>
                                  </p:childTnLst>
                                </p:cTn>
                              </p:par>
                            </p:childTnLst>
                          </p:cTn>
                        </p:par>
                        <p:par>
                          <p:cTn id="37" fill="hold" nodeType="afterGroup">
                            <p:stCondLst>
                              <p:cond delay="2000"/>
                            </p:stCondLst>
                            <p:childTnLst>
                              <p:par>
                                <p:cTn id="38" presetID="47" presetClass="entr" presetSubtype="0" fill="hold" nodeType="afterEffect">
                                  <p:stCondLst>
                                    <p:cond delay="0"/>
                                  </p:stCondLst>
                                  <p:childTnLst>
                                    <p:set>
                                      <p:cBhvr>
                                        <p:cTn id="39" dur="1" fill="hold">
                                          <p:stCondLst>
                                            <p:cond delay="0"/>
                                          </p:stCondLst>
                                        </p:cTn>
                                        <p:tgtEl>
                                          <p:spTgt spid="227331">
                                            <p:txEl>
                                              <p:pRg st="0" end="0"/>
                                            </p:txEl>
                                          </p:spTgt>
                                        </p:tgtEl>
                                        <p:attrNameLst>
                                          <p:attrName>style.visibility</p:attrName>
                                        </p:attrNameLst>
                                      </p:cBhvr>
                                      <p:to>
                                        <p:strVal val="visible"/>
                                      </p:to>
                                    </p:set>
                                    <p:animEffect transition="in" filter="fade">
                                      <p:cBhvr>
                                        <p:cTn id="40" dur="1000"/>
                                        <p:tgtEl>
                                          <p:spTgt spid="227331">
                                            <p:txEl>
                                              <p:pRg st="0" end="0"/>
                                            </p:txEl>
                                          </p:spTgt>
                                        </p:tgtEl>
                                      </p:cBhvr>
                                    </p:animEffect>
                                    <p:anim calcmode="lin" valueType="num">
                                      <p:cBhvr>
                                        <p:cTn id="41" dur="1000" fill="hold"/>
                                        <p:tgtEl>
                                          <p:spTgt spid="227331">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2273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xit" presetSubtype="10" fill="hold" nodeType="clickEffect">
                                  <p:stCondLst>
                                    <p:cond delay="0"/>
                                  </p:stCondLst>
                                  <p:childTnLst>
                                    <p:animEffect transition="out" filter="checkerboard(across)">
                                      <p:cBhvr>
                                        <p:cTn id="46" dur="500"/>
                                        <p:tgtEl>
                                          <p:spTgt spid="227331">
                                            <p:txEl>
                                              <p:pRg st="0" end="0"/>
                                            </p:txEl>
                                          </p:spTgt>
                                        </p:tgtEl>
                                      </p:cBhvr>
                                    </p:animEffect>
                                    <p:set>
                                      <p:cBhvr>
                                        <p:cTn id="47" dur="1" fill="hold">
                                          <p:stCondLst>
                                            <p:cond delay="499"/>
                                          </p:stCondLst>
                                        </p:cTn>
                                        <p:tgtEl>
                                          <p:spTgt spid="227331">
                                            <p:txEl>
                                              <p:pRg st="0" end="0"/>
                                            </p:txEl>
                                          </p:spTgt>
                                        </p:tgtEl>
                                        <p:attrNameLst>
                                          <p:attrName>style.visibility</p:attrName>
                                        </p:attrNameLst>
                                      </p:cBhvr>
                                      <p:to>
                                        <p:strVal val="hidden"/>
                                      </p:to>
                                    </p:set>
                                  </p:childTnLst>
                                </p:cTn>
                              </p:par>
                              <p:par>
                                <p:cTn id="48" presetID="5" presetClass="exit" presetSubtype="10" fill="hold" nodeType="withEffect">
                                  <p:stCondLst>
                                    <p:cond delay="0"/>
                                  </p:stCondLst>
                                  <p:childTnLst>
                                    <p:animEffect transition="out" filter="checkerboard(across)">
                                      <p:cBhvr>
                                        <p:cTn id="49" dur="500"/>
                                        <p:tgtEl>
                                          <p:spTgt spid="227333"/>
                                        </p:tgtEl>
                                      </p:cBhvr>
                                    </p:animEffect>
                                    <p:set>
                                      <p:cBhvr>
                                        <p:cTn id="50" dur="1" fill="hold">
                                          <p:stCondLst>
                                            <p:cond delay="499"/>
                                          </p:stCondLst>
                                        </p:cTn>
                                        <p:tgtEl>
                                          <p:spTgt spid="227333"/>
                                        </p:tgtEl>
                                        <p:attrNameLst>
                                          <p:attrName>style.visibility</p:attrName>
                                        </p:attrNameLst>
                                      </p:cBhvr>
                                      <p:to>
                                        <p:strVal val="hidden"/>
                                      </p:to>
                                    </p:set>
                                  </p:childTnLst>
                                </p:cTn>
                              </p:par>
                              <p:par>
                                <p:cTn id="51" presetID="5" presetClass="exit" presetSubtype="10" fill="hold" nodeType="withEffect">
                                  <p:stCondLst>
                                    <p:cond delay="0"/>
                                  </p:stCondLst>
                                  <p:childTnLst>
                                    <p:animEffect transition="out" filter="checkerboard(across)">
                                      <p:cBhvr>
                                        <p:cTn id="52" dur="500"/>
                                        <p:tgtEl>
                                          <p:spTgt spid="227334"/>
                                        </p:tgtEl>
                                      </p:cBhvr>
                                    </p:animEffect>
                                    <p:set>
                                      <p:cBhvr>
                                        <p:cTn id="53" dur="1" fill="hold">
                                          <p:stCondLst>
                                            <p:cond delay="499"/>
                                          </p:stCondLst>
                                        </p:cTn>
                                        <p:tgtEl>
                                          <p:spTgt spid="2273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p:bldP spid="227331"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6" name="Picture 4">
            <a:extLst>
              <a:ext uri="{FF2B5EF4-FFF2-40B4-BE49-F238E27FC236}">
                <a16:creationId xmlns:a16="http://schemas.microsoft.com/office/drawing/2014/main" id="{60244407-4C0F-D036-917C-7BDE01DBF6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819400"/>
            <a:ext cx="6125817" cy="3654287"/>
          </a:xfrm>
          <a:prstGeom prst="rect">
            <a:avLst/>
          </a:prstGeom>
          <a:noFill/>
          <a:extLst>
            <a:ext uri="{909E8E84-426E-40DD-AFC4-6F175D3DCCD1}">
              <a14:hiddenFill xmlns:a14="http://schemas.microsoft.com/office/drawing/2010/main">
                <a:solidFill>
                  <a:srgbClr val="FFFFFF"/>
                </a:solidFill>
              </a14:hiddenFill>
            </a:ext>
          </a:extLst>
        </p:spPr>
      </p:pic>
      <p:pic>
        <p:nvPicPr>
          <p:cNvPr id="228357" name="Picture 5">
            <a:extLst>
              <a:ext uri="{FF2B5EF4-FFF2-40B4-BE49-F238E27FC236}">
                <a16:creationId xmlns:a16="http://schemas.microsoft.com/office/drawing/2014/main" id="{AE10CAE6-32E9-0C47-5E1B-CA8A47A00B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76200"/>
            <a:ext cx="5406886"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28358" name="Picture 6">
            <a:extLst>
              <a:ext uri="{FF2B5EF4-FFF2-40B4-BE49-F238E27FC236}">
                <a16:creationId xmlns:a16="http://schemas.microsoft.com/office/drawing/2014/main" id="{5C568296-0865-83E6-ACA8-9E1FF4CC5D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2" y="3061252"/>
            <a:ext cx="5406886" cy="3110946"/>
          </a:xfrm>
          <a:prstGeom prst="rect">
            <a:avLst/>
          </a:prstGeom>
          <a:noFill/>
          <a:extLst>
            <a:ext uri="{909E8E84-426E-40DD-AFC4-6F175D3DCCD1}">
              <a14:hiddenFill xmlns:a14="http://schemas.microsoft.com/office/drawing/2010/main">
                <a:solidFill>
                  <a:srgbClr val="FFFFFF"/>
                </a:solidFill>
              </a14:hiddenFill>
            </a:ext>
          </a:extLst>
        </p:spPr>
      </p:pic>
      <p:sp>
        <p:nvSpPr>
          <p:cNvPr id="228359" name="Cloud">
            <a:extLst>
              <a:ext uri="{FF2B5EF4-FFF2-40B4-BE49-F238E27FC236}">
                <a16:creationId xmlns:a16="http://schemas.microsoft.com/office/drawing/2014/main" id="{2FBB081B-3E82-5C5E-182E-1D58984AC596}"/>
              </a:ext>
            </a:extLst>
          </p:cNvPr>
          <p:cNvSpPr>
            <a:spLocks noChangeAspect="1" noEditPoints="1" noChangeArrowheads="1"/>
          </p:cNvSpPr>
          <p:nvPr/>
        </p:nvSpPr>
        <p:spPr bwMode="auto">
          <a:xfrm>
            <a:off x="5867400" y="685801"/>
            <a:ext cx="43434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33CCCC"/>
          </a:solidFill>
          <a:ln w="9525">
            <a:solidFill>
              <a:srgbClr val="000000"/>
            </a:solidFill>
            <a:miter lim="800000"/>
            <a:headEnd/>
            <a:tailEnd/>
          </a:ln>
          <a:effectLst>
            <a:outerShdw dist="107763" dir="2700000" algn="ctr" rotWithShape="0">
              <a:srgbClr val="808080"/>
            </a:outerShdw>
          </a:effectLst>
        </p:spPr>
        <p:txBody>
          <a:bodyPr/>
          <a:lstStyle/>
          <a:p>
            <a:pPr algn="l"/>
            <a:r>
              <a:rPr lang="en-US" altLang="en-US" sz="3200" b="1" dirty="0" err="1">
                <a:solidFill>
                  <a:srgbClr val="FF0000"/>
                </a:solidFill>
                <a:latin typeface="Times New Roman" panose="02020603050405020304" pitchFamily="18" charset="0"/>
                <a:cs typeface="Times New Roman" panose="02020603050405020304" pitchFamily="18" charset="0"/>
              </a:rPr>
              <a:t>Chim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bồ</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câu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ấp</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trứng</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28357"/>
                                        </p:tgtEl>
                                        <p:attrNameLst>
                                          <p:attrName>style.visibility</p:attrName>
                                        </p:attrNameLst>
                                      </p:cBhvr>
                                      <p:to>
                                        <p:strVal val="visible"/>
                                      </p:to>
                                    </p:set>
                                    <p:anim calcmode="lin" valueType="num">
                                      <p:cBhvr>
                                        <p:cTn id="7" dur="500" fill="hold"/>
                                        <p:tgtEl>
                                          <p:spTgt spid="228357"/>
                                        </p:tgtEl>
                                        <p:attrNameLst>
                                          <p:attrName>ppt_w</p:attrName>
                                        </p:attrNameLst>
                                      </p:cBhvr>
                                      <p:tavLst>
                                        <p:tav tm="0">
                                          <p:val>
                                            <p:strVal val="#ppt_w*0.05"/>
                                          </p:val>
                                        </p:tav>
                                        <p:tav tm="100000">
                                          <p:val>
                                            <p:strVal val="#ppt_w"/>
                                          </p:val>
                                        </p:tav>
                                      </p:tavLst>
                                    </p:anim>
                                    <p:anim calcmode="lin" valueType="num">
                                      <p:cBhvr>
                                        <p:cTn id="8" dur="500" fill="hold"/>
                                        <p:tgtEl>
                                          <p:spTgt spid="228357"/>
                                        </p:tgtEl>
                                        <p:attrNameLst>
                                          <p:attrName>ppt_h</p:attrName>
                                        </p:attrNameLst>
                                      </p:cBhvr>
                                      <p:tavLst>
                                        <p:tav tm="0">
                                          <p:val>
                                            <p:strVal val="#ppt_h"/>
                                          </p:val>
                                        </p:tav>
                                        <p:tav tm="100000">
                                          <p:val>
                                            <p:strVal val="#ppt_h"/>
                                          </p:val>
                                        </p:tav>
                                      </p:tavLst>
                                    </p:anim>
                                    <p:anim calcmode="lin" valueType="num">
                                      <p:cBhvr>
                                        <p:cTn id="9" dur="500" fill="hold"/>
                                        <p:tgtEl>
                                          <p:spTgt spid="228357"/>
                                        </p:tgtEl>
                                        <p:attrNameLst>
                                          <p:attrName>ppt_x</p:attrName>
                                        </p:attrNameLst>
                                      </p:cBhvr>
                                      <p:tavLst>
                                        <p:tav tm="0">
                                          <p:val>
                                            <p:strVal val="#ppt_x-.2"/>
                                          </p:val>
                                        </p:tav>
                                        <p:tav tm="100000">
                                          <p:val>
                                            <p:strVal val="#ppt_x"/>
                                          </p:val>
                                        </p:tav>
                                      </p:tavLst>
                                    </p:anim>
                                    <p:anim calcmode="lin" valueType="num">
                                      <p:cBhvr>
                                        <p:cTn id="10" dur="500" fill="hold"/>
                                        <p:tgtEl>
                                          <p:spTgt spid="228357"/>
                                        </p:tgtEl>
                                        <p:attrNameLst>
                                          <p:attrName>ppt_y</p:attrName>
                                        </p:attrNameLst>
                                      </p:cBhvr>
                                      <p:tavLst>
                                        <p:tav tm="0">
                                          <p:val>
                                            <p:strVal val="#ppt_y"/>
                                          </p:val>
                                        </p:tav>
                                        <p:tav tm="100000">
                                          <p:val>
                                            <p:strVal val="#ppt_y"/>
                                          </p:val>
                                        </p:tav>
                                      </p:tavLst>
                                    </p:anim>
                                    <p:animEffect transition="in" filter="fade">
                                      <p:cBhvr>
                                        <p:cTn id="11" dur="500"/>
                                        <p:tgtEl>
                                          <p:spTgt spid="228357"/>
                                        </p:tgtEl>
                                      </p:cBhvr>
                                    </p:animEffect>
                                  </p:childTnLst>
                                </p:cTn>
                              </p:par>
                            </p:childTnLst>
                          </p:cTn>
                        </p:par>
                        <p:par>
                          <p:cTn id="12" fill="hold" nodeType="afterGroup">
                            <p:stCondLst>
                              <p:cond delay="500"/>
                            </p:stCondLst>
                            <p:childTnLst>
                              <p:par>
                                <p:cTn id="13" presetID="52" presetClass="entr" presetSubtype="0" fill="hold" nodeType="afterEffect">
                                  <p:stCondLst>
                                    <p:cond delay="0"/>
                                  </p:stCondLst>
                                  <p:childTnLst>
                                    <p:set>
                                      <p:cBhvr>
                                        <p:cTn id="14" dur="1" fill="hold">
                                          <p:stCondLst>
                                            <p:cond delay="0"/>
                                          </p:stCondLst>
                                        </p:cTn>
                                        <p:tgtEl>
                                          <p:spTgt spid="228358"/>
                                        </p:tgtEl>
                                        <p:attrNameLst>
                                          <p:attrName>style.visibility</p:attrName>
                                        </p:attrNameLst>
                                      </p:cBhvr>
                                      <p:to>
                                        <p:strVal val="visible"/>
                                      </p:to>
                                    </p:set>
                                    <p:animScale>
                                      <p:cBhvr>
                                        <p:cTn id="15" dur="1000" decel="50000" fill="hold">
                                          <p:stCondLst>
                                            <p:cond delay="0"/>
                                          </p:stCondLst>
                                        </p:cTn>
                                        <p:tgtEl>
                                          <p:spTgt spid="2283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28358"/>
                                        </p:tgtEl>
                                        <p:attrNameLst>
                                          <p:attrName>ppt_x</p:attrName>
                                          <p:attrName>ppt_y</p:attrName>
                                        </p:attrNameLst>
                                      </p:cBhvr>
                                    </p:animMotion>
                                    <p:animEffect transition="in" filter="fade">
                                      <p:cBhvr>
                                        <p:cTn id="17" dur="1000"/>
                                        <p:tgtEl>
                                          <p:spTgt spid="228358"/>
                                        </p:tgtEl>
                                      </p:cBhvr>
                                    </p:animEffect>
                                  </p:childTnLst>
                                </p:cTn>
                              </p:par>
                            </p:childTnLst>
                          </p:cTn>
                        </p:par>
                        <p:par>
                          <p:cTn id="18" fill="hold" nodeType="afterGroup">
                            <p:stCondLst>
                              <p:cond delay="1500"/>
                            </p:stCondLst>
                            <p:childTnLst>
                              <p:par>
                                <p:cTn id="19" presetID="17" presetClass="entr" presetSubtype="10" fill="hold" nodeType="afterEffect">
                                  <p:stCondLst>
                                    <p:cond delay="0"/>
                                  </p:stCondLst>
                                  <p:childTnLst>
                                    <p:set>
                                      <p:cBhvr>
                                        <p:cTn id="20" dur="1" fill="hold">
                                          <p:stCondLst>
                                            <p:cond delay="0"/>
                                          </p:stCondLst>
                                        </p:cTn>
                                        <p:tgtEl>
                                          <p:spTgt spid="228356"/>
                                        </p:tgtEl>
                                        <p:attrNameLst>
                                          <p:attrName>style.visibility</p:attrName>
                                        </p:attrNameLst>
                                      </p:cBhvr>
                                      <p:to>
                                        <p:strVal val="visible"/>
                                      </p:to>
                                    </p:set>
                                    <p:anim calcmode="lin" valueType="num">
                                      <p:cBhvr>
                                        <p:cTn id="21" dur="500" fill="hold"/>
                                        <p:tgtEl>
                                          <p:spTgt spid="228356"/>
                                        </p:tgtEl>
                                        <p:attrNameLst>
                                          <p:attrName>ppt_w</p:attrName>
                                        </p:attrNameLst>
                                      </p:cBhvr>
                                      <p:tavLst>
                                        <p:tav tm="0">
                                          <p:val>
                                            <p:fltVal val="0"/>
                                          </p:val>
                                        </p:tav>
                                        <p:tav tm="100000">
                                          <p:val>
                                            <p:strVal val="#ppt_w"/>
                                          </p:val>
                                        </p:tav>
                                      </p:tavLst>
                                    </p:anim>
                                    <p:anim calcmode="lin" valueType="num">
                                      <p:cBhvr>
                                        <p:cTn id="22" dur="500" fill="hold"/>
                                        <p:tgtEl>
                                          <p:spTgt spid="228356"/>
                                        </p:tgtEl>
                                        <p:attrNameLst>
                                          <p:attrName>ppt_h</p:attrName>
                                        </p:attrNameLst>
                                      </p:cBhvr>
                                      <p:tavLst>
                                        <p:tav tm="0">
                                          <p:val>
                                            <p:strVal val="#ppt_h"/>
                                          </p:val>
                                        </p:tav>
                                        <p:tav tm="100000">
                                          <p:val>
                                            <p:strVal val="#ppt_h"/>
                                          </p:val>
                                        </p:tav>
                                      </p:tavLst>
                                    </p:anim>
                                  </p:childTnLst>
                                </p:cTn>
                              </p:par>
                            </p:childTnLst>
                          </p:cTn>
                        </p:par>
                        <p:par>
                          <p:cTn id="23" fill="hold" nodeType="afterGroup">
                            <p:stCondLst>
                              <p:cond delay="2000"/>
                            </p:stCondLst>
                            <p:childTnLst>
                              <p:par>
                                <p:cTn id="24" presetID="38" presetClass="entr" presetSubtype="0" accel="50000" fill="hold" nodeType="afterEffect">
                                  <p:stCondLst>
                                    <p:cond delay="0"/>
                                  </p:stCondLst>
                                  <p:iterate type="lt">
                                    <p:tmPct val="50000"/>
                                  </p:iterate>
                                  <p:childTnLst>
                                    <p:set>
                                      <p:cBhvr>
                                        <p:cTn id="25" dur="1" fill="hold">
                                          <p:stCondLst>
                                            <p:cond delay="0"/>
                                          </p:stCondLst>
                                        </p:cTn>
                                        <p:tgtEl>
                                          <p:spTgt spid="228359"/>
                                        </p:tgtEl>
                                        <p:attrNameLst>
                                          <p:attrName>style.visibility</p:attrName>
                                        </p:attrNameLst>
                                      </p:cBhvr>
                                      <p:to>
                                        <p:strVal val="visible"/>
                                      </p:to>
                                    </p:set>
                                    <p:set>
                                      <p:cBhvr>
                                        <p:cTn id="26" dur="228" fill="hold">
                                          <p:stCondLst>
                                            <p:cond delay="0"/>
                                          </p:stCondLst>
                                        </p:cTn>
                                        <p:tgtEl>
                                          <p:spTgt spid="228359"/>
                                        </p:tgtEl>
                                        <p:attrNameLst>
                                          <p:attrName>style.rotation</p:attrName>
                                        </p:attrNameLst>
                                      </p:cBhvr>
                                      <p:to>
                                        <p:strVal val="-45.0"/>
                                      </p:to>
                                    </p:set>
                                    <p:anim calcmode="lin" valueType="num">
                                      <p:cBhvr>
                                        <p:cTn id="27" dur="228" fill="hold">
                                          <p:stCondLst>
                                            <p:cond delay="228"/>
                                          </p:stCondLst>
                                        </p:cTn>
                                        <p:tgtEl>
                                          <p:spTgt spid="228359"/>
                                        </p:tgtEl>
                                        <p:attrNameLst>
                                          <p:attrName>style.rotation</p:attrName>
                                        </p:attrNameLst>
                                      </p:cBhvr>
                                      <p:tavLst>
                                        <p:tav tm="0">
                                          <p:val>
                                            <p:fltVal val="-45"/>
                                          </p:val>
                                        </p:tav>
                                        <p:tav tm="69900">
                                          <p:val>
                                            <p:fltVal val="45"/>
                                          </p:val>
                                        </p:tav>
                                        <p:tav tm="100000">
                                          <p:val>
                                            <p:fltVal val="0"/>
                                          </p:val>
                                        </p:tav>
                                      </p:tavLst>
                                    </p:anim>
                                    <p:anim calcmode="lin" valueType="num">
                                      <p:cBhvr>
                                        <p:cTn id="28" dur="228" fill="hold">
                                          <p:stCondLst>
                                            <p:cond delay="0"/>
                                          </p:stCondLst>
                                        </p:cTn>
                                        <p:tgtEl>
                                          <p:spTgt spid="228359"/>
                                        </p:tgtEl>
                                        <p:attrNameLst>
                                          <p:attrName>ppt_y</p:attrName>
                                        </p:attrNameLst>
                                      </p:cBhvr>
                                      <p:tavLst>
                                        <p:tav tm="0">
                                          <p:val>
                                            <p:strVal val="#ppt_y-1"/>
                                          </p:val>
                                        </p:tav>
                                        <p:tav tm="100000">
                                          <p:val>
                                            <p:strVal val="#ppt_y-(0.354*#ppt_w-0.172*#ppt_h)"/>
                                          </p:val>
                                        </p:tav>
                                      </p:tavLst>
                                    </p:anim>
                                    <p:anim calcmode="lin" valueType="num">
                                      <p:cBhvr>
                                        <p:cTn id="29" dur="78" decel="50000" autoRev="1" fill="hold">
                                          <p:stCondLst>
                                            <p:cond delay="228"/>
                                          </p:stCondLst>
                                        </p:cTn>
                                        <p:tgtEl>
                                          <p:spTgt spid="228359"/>
                                        </p:tgtEl>
                                        <p:attrNameLst>
                                          <p:attrName>ppt_y</p:attrName>
                                        </p:attrNameLst>
                                      </p:cBhvr>
                                      <p:tavLst>
                                        <p:tav tm="0">
                                          <p:val>
                                            <p:strVal val="#ppt_y-(0.354*#ppt_w-0.172*#ppt_h)"/>
                                          </p:val>
                                        </p:tav>
                                        <p:tav tm="100000">
                                          <p:val>
                                            <p:strVal val="#ppt_y-(0.354*#ppt_w-0.172*#ppt_h)-#ppt_h/2"/>
                                          </p:val>
                                        </p:tav>
                                      </p:tavLst>
                                    </p:anim>
                                    <p:anim calcmode="lin" valueType="num">
                                      <p:cBhvr>
                                        <p:cTn id="30" dur="68" fill="hold">
                                          <p:stCondLst>
                                            <p:cond delay="432"/>
                                          </p:stCondLst>
                                        </p:cTn>
                                        <p:tgtEl>
                                          <p:spTgt spid="22835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a:extLst>
              <a:ext uri="{FF2B5EF4-FFF2-40B4-BE49-F238E27FC236}">
                <a16:creationId xmlns:a16="http://schemas.microsoft.com/office/drawing/2014/main" id="{6CC197D9-3ED8-86F1-71A5-D765AF2A9626}"/>
              </a:ext>
            </a:extLst>
          </p:cNvPr>
          <p:cNvSpPr>
            <a:spLocks noGrp="1" noChangeArrowheads="1"/>
          </p:cNvSpPr>
          <p:nvPr>
            <p:ph type="body" idx="1"/>
          </p:nvPr>
        </p:nvSpPr>
        <p:spPr>
          <a:xfrm>
            <a:off x="2057400" y="609600"/>
            <a:ext cx="8229600" cy="1219200"/>
          </a:xfrm>
        </p:spPr>
        <p:txBody>
          <a:bodyPr/>
          <a:lstStyle/>
          <a:p>
            <a:pPr>
              <a:buFontTx/>
              <a:buNone/>
            </a:pPr>
            <a:r>
              <a:rPr lang="en-US" altLang="en-US" sz="6000" b="1" i="1" dirty="0" err="1">
                <a:solidFill>
                  <a:srgbClr val="0000FF"/>
                </a:solidFill>
                <a:latin typeface="Times New Roman" panose="02020603050405020304" pitchFamily="18" charset="0"/>
                <a:cs typeface="Times New Roman" panose="02020603050405020304" pitchFamily="18" charset="0"/>
              </a:rPr>
              <a:t>Tập</a:t>
            </a:r>
            <a:r>
              <a:rPr lang="en-US" altLang="en-US" sz="6000" b="1" i="1" dirty="0">
                <a:solidFill>
                  <a:srgbClr val="0000FF"/>
                </a:solidFill>
                <a:latin typeface="Times New Roman" panose="02020603050405020304" pitchFamily="18" charset="0"/>
                <a:cs typeface="Times New Roman" panose="02020603050405020304" pitchFamily="18" charset="0"/>
              </a:rPr>
              <a:t> </a:t>
            </a:r>
            <a:r>
              <a:rPr lang="en-US" altLang="en-US" sz="6000" b="1" i="1" dirty="0" err="1">
                <a:solidFill>
                  <a:srgbClr val="0000FF"/>
                </a:solidFill>
                <a:latin typeface="Times New Roman" panose="02020603050405020304" pitchFamily="18" charset="0"/>
                <a:cs typeface="Times New Roman" panose="02020603050405020304" pitchFamily="18" charset="0"/>
              </a:rPr>
              <a:t>tính</a:t>
            </a:r>
            <a:r>
              <a:rPr lang="en-US" altLang="en-US" sz="6000" b="1" i="1" dirty="0">
                <a:solidFill>
                  <a:srgbClr val="0000FF"/>
                </a:solidFill>
                <a:latin typeface="Times New Roman" panose="02020603050405020304" pitchFamily="18" charset="0"/>
                <a:cs typeface="Times New Roman" panose="02020603050405020304" pitchFamily="18" charset="0"/>
              </a:rPr>
              <a:t> </a:t>
            </a:r>
            <a:r>
              <a:rPr lang="en-US" altLang="en-US" sz="6000" b="1" i="1" dirty="0" err="1">
                <a:solidFill>
                  <a:srgbClr val="0000FF"/>
                </a:solidFill>
                <a:latin typeface="Times New Roman" panose="02020603050405020304" pitchFamily="18" charset="0"/>
                <a:cs typeface="Times New Roman" panose="02020603050405020304" pitchFamily="18" charset="0"/>
              </a:rPr>
              <a:t>ấp</a:t>
            </a:r>
            <a:r>
              <a:rPr lang="en-US" altLang="en-US" sz="6000" b="1" i="1" dirty="0">
                <a:solidFill>
                  <a:srgbClr val="0000FF"/>
                </a:solidFill>
                <a:latin typeface="Times New Roman" panose="02020603050405020304" pitchFamily="18" charset="0"/>
                <a:cs typeface="Times New Roman" panose="02020603050405020304" pitchFamily="18" charset="0"/>
              </a:rPr>
              <a:t> </a:t>
            </a:r>
            <a:r>
              <a:rPr lang="en-US" altLang="en-US" sz="6000" b="1" i="1" dirty="0" err="1">
                <a:solidFill>
                  <a:srgbClr val="0000FF"/>
                </a:solidFill>
                <a:latin typeface="Times New Roman" panose="02020603050405020304" pitchFamily="18" charset="0"/>
                <a:cs typeface="Times New Roman" panose="02020603050405020304" pitchFamily="18" charset="0"/>
              </a:rPr>
              <a:t>trứng</a:t>
            </a:r>
            <a:r>
              <a:rPr lang="en-US" altLang="en-US" sz="6000" b="1" i="1" dirty="0">
                <a:solidFill>
                  <a:srgbClr val="0000FF"/>
                </a:solidFill>
                <a:latin typeface="Times New Roman" panose="02020603050405020304" pitchFamily="18" charset="0"/>
                <a:cs typeface="Times New Roman" panose="02020603050405020304" pitchFamily="18" charset="0"/>
              </a:rPr>
              <a:t> ở </a:t>
            </a:r>
            <a:r>
              <a:rPr lang="en-US" altLang="en-US" sz="6000" b="1" i="1" dirty="0" err="1">
                <a:solidFill>
                  <a:srgbClr val="0000FF"/>
                </a:solidFill>
                <a:latin typeface="Times New Roman" panose="02020603050405020304" pitchFamily="18" charset="0"/>
                <a:cs typeface="Times New Roman" panose="02020603050405020304" pitchFamily="18" charset="0"/>
              </a:rPr>
              <a:t>trăn</a:t>
            </a:r>
            <a:endParaRPr lang="en-US" altLang="en-US" sz="6000" b="1" i="1" dirty="0">
              <a:solidFill>
                <a:srgbClr val="0000FF"/>
              </a:solidFill>
              <a:latin typeface="Times New Roman" panose="02020603050405020304" pitchFamily="18" charset="0"/>
              <a:cs typeface="Times New Roman" panose="02020603050405020304" pitchFamily="18" charset="0"/>
            </a:endParaRPr>
          </a:p>
        </p:txBody>
      </p:sp>
      <p:pic>
        <p:nvPicPr>
          <p:cNvPr id="229380" name="Picture 4">
            <a:extLst>
              <a:ext uri="{FF2B5EF4-FFF2-40B4-BE49-F238E27FC236}">
                <a16:creationId xmlns:a16="http://schemas.microsoft.com/office/drawing/2014/main" id="{E38EA57E-105D-EDAB-6696-506C19471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460" y="1828800"/>
            <a:ext cx="11145079" cy="502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29380"/>
                                        </p:tgtEl>
                                        <p:attrNameLst>
                                          <p:attrName>style.visibility</p:attrName>
                                        </p:attrNameLst>
                                      </p:cBhvr>
                                      <p:to>
                                        <p:strVal val="visible"/>
                                      </p:to>
                                    </p:set>
                                    <p:anim calcmode="lin" valueType="num">
                                      <p:cBhvr>
                                        <p:cTn id="7" dur="500" fill="hold"/>
                                        <p:tgtEl>
                                          <p:spTgt spid="229380"/>
                                        </p:tgtEl>
                                        <p:attrNameLst>
                                          <p:attrName>ppt_w</p:attrName>
                                        </p:attrNameLst>
                                      </p:cBhvr>
                                      <p:tavLst>
                                        <p:tav tm="0">
                                          <p:val>
                                            <p:strVal val="#ppt_w*0.05"/>
                                          </p:val>
                                        </p:tav>
                                        <p:tav tm="100000">
                                          <p:val>
                                            <p:strVal val="#ppt_w"/>
                                          </p:val>
                                        </p:tav>
                                      </p:tavLst>
                                    </p:anim>
                                    <p:anim calcmode="lin" valueType="num">
                                      <p:cBhvr>
                                        <p:cTn id="8" dur="500" fill="hold"/>
                                        <p:tgtEl>
                                          <p:spTgt spid="229380"/>
                                        </p:tgtEl>
                                        <p:attrNameLst>
                                          <p:attrName>ppt_h</p:attrName>
                                        </p:attrNameLst>
                                      </p:cBhvr>
                                      <p:tavLst>
                                        <p:tav tm="0">
                                          <p:val>
                                            <p:strVal val="#ppt_h"/>
                                          </p:val>
                                        </p:tav>
                                        <p:tav tm="100000">
                                          <p:val>
                                            <p:strVal val="#ppt_h"/>
                                          </p:val>
                                        </p:tav>
                                      </p:tavLst>
                                    </p:anim>
                                    <p:anim calcmode="lin" valueType="num">
                                      <p:cBhvr>
                                        <p:cTn id="9" dur="500" fill="hold"/>
                                        <p:tgtEl>
                                          <p:spTgt spid="229380"/>
                                        </p:tgtEl>
                                        <p:attrNameLst>
                                          <p:attrName>ppt_x</p:attrName>
                                        </p:attrNameLst>
                                      </p:cBhvr>
                                      <p:tavLst>
                                        <p:tav tm="0">
                                          <p:val>
                                            <p:strVal val="#ppt_x-.2"/>
                                          </p:val>
                                        </p:tav>
                                        <p:tav tm="100000">
                                          <p:val>
                                            <p:strVal val="#ppt_x"/>
                                          </p:val>
                                        </p:tav>
                                      </p:tavLst>
                                    </p:anim>
                                    <p:anim calcmode="lin" valueType="num">
                                      <p:cBhvr>
                                        <p:cTn id="10" dur="500" fill="hold"/>
                                        <p:tgtEl>
                                          <p:spTgt spid="229380"/>
                                        </p:tgtEl>
                                        <p:attrNameLst>
                                          <p:attrName>ppt_y</p:attrName>
                                        </p:attrNameLst>
                                      </p:cBhvr>
                                      <p:tavLst>
                                        <p:tav tm="0">
                                          <p:val>
                                            <p:strVal val="#ppt_y"/>
                                          </p:val>
                                        </p:tav>
                                        <p:tav tm="100000">
                                          <p:val>
                                            <p:strVal val="#ppt_y"/>
                                          </p:val>
                                        </p:tav>
                                      </p:tavLst>
                                    </p:anim>
                                    <p:animEffect transition="in" filter="fade">
                                      <p:cBhvr>
                                        <p:cTn id="11" dur="500"/>
                                        <p:tgtEl>
                                          <p:spTgt spid="229380"/>
                                        </p:tgtEl>
                                      </p:cBhvr>
                                    </p:animEffect>
                                  </p:childTnLst>
                                </p:cTn>
                              </p:par>
                            </p:childTnLst>
                          </p:cTn>
                        </p:par>
                        <p:par>
                          <p:cTn id="12" fill="hold" nodeType="afterGroup">
                            <p:stCondLst>
                              <p:cond delay="500"/>
                            </p:stCondLst>
                            <p:childTnLst>
                              <p:par>
                                <p:cTn id="13" presetID="38" presetClass="entr" presetSubtype="0" accel="50000" fill="hold" nodeType="afterEffect">
                                  <p:stCondLst>
                                    <p:cond delay="0"/>
                                  </p:stCondLst>
                                  <p:iterate type="lt">
                                    <p:tmPct val="50000"/>
                                  </p:iterate>
                                  <p:childTnLst>
                                    <p:set>
                                      <p:cBhvr>
                                        <p:cTn id="14" dur="1" fill="hold">
                                          <p:stCondLst>
                                            <p:cond delay="0"/>
                                          </p:stCondLst>
                                        </p:cTn>
                                        <p:tgtEl>
                                          <p:spTgt spid="229379">
                                            <p:txEl>
                                              <p:pRg st="0" end="0"/>
                                            </p:txEl>
                                          </p:spTgt>
                                        </p:tgtEl>
                                        <p:attrNameLst>
                                          <p:attrName>style.visibility</p:attrName>
                                        </p:attrNameLst>
                                      </p:cBhvr>
                                      <p:to>
                                        <p:strVal val="visible"/>
                                      </p:to>
                                    </p:set>
                                    <p:set>
                                      <p:cBhvr>
                                        <p:cTn id="15" dur="228" fill="hold">
                                          <p:stCondLst>
                                            <p:cond delay="0"/>
                                          </p:stCondLst>
                                        </p:cTn>
                                        <p:tgtEl>
                                          <p:spTgt spid="229379">
                                            <p:txEl>
                                              <p:pRg st="0" end="0"/>
                                            </p:txEl>
                                          </p:spTgt>
                                        </p:tgtEl>
                                        <p:attrNameLst>
                                          <p:attrName>style.rotation</p:attrName>
                                        </p:attrNameLst>
                                      </p:cBhvr>
                                      <p:to>
                                        <p:strVal val="-45.0"/>
                                      </p:to>
                                    </p:set>
                                    <p:anim calcmode="lin" valueType="num">
                                      <p:cBhvr>
                                        <p:cTn id="16" dur="228" fill="hold">
                                          <p:stCondLst>
                                            <p:cond delay="228"/>
                                          </p:stCondLst>
                                        </p:cTn>
                                        <p:tgtEl>
                                          <p:spTgt spid="229379">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17" dur="228" fill="hold">
                                          <p:stCondLst>
                                            <p:cond delay="0"/>
                                          </p:stCondLst>
                                        </p:cTn>
                                        <p:tgtEl>
                                          <p:spTgt spid="229379">
                                            <p:txEl>
                                              <p:pRg st="0" end="0"/>
                                            </p:txEl>
                                          </p:spTgt>
                                        </p:tgtEl>
                                        <p:attrNameLst>
                                          <p:attrName>ppt_y</p:attrName>
                                        </p:attrNameLst>
                                      </p:cBhvr>
                                      <p:tavLst>
                                        <p:tav tm="0">
                                          <p:val>
                                            <p:strVal val="#ppt_y-1"/>
                                          </p:val>
                                        </p:tav>
                                        <p:tav tm="100000">
                                          <p:val>
                                            <p:strVal val="#ppt_y-(0.354*#ppt_w-0.172*#ppt_h)"/>
                                          </p:val>
                                        </p:tav>
                                      </p:tavLst>
                                    </p:anim>
                                    <p:anim calcmode="lin" valueType="num">
                                      <p:cBhvr>
                                        <p:cTn id="18" dur="78" decel="50000" autoRev="1" fill="hold">
                                          <p:stCondLst>
                                            <p:cond delay="228"/>
                                          </p:stCondLst>
                                        </p:cTn>
                                        <p:tgtEl>
                                          <p:spTgt spid="229379">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9" dur="68" fill="hold">
                                          <p:stCondLst>
                                            <p:cond delay="432"/>
                                          </p:stCondLst>
                                        </p:cTn>
                                        <p:tgtEl>
                                          <p:spTgt spid="229379">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20" fill="hold" nodeType="afterGroup">
                            <p:stCondLst>
                              <p:cond delay="5500"/>
                            </p:stCondLst>
                            <p:childTnLst>
                              <p:par>
                                <p:cTn id="21" presetID="34" presetClass="emph" presetSubtype="0" fill="hold" nodeType="afterEffect">
                                  <p:stCondLst>
                                    <p:cond delay="0"/>
                                  </p:stCondLst>
                                  <p:iterate type="lt">
                                    <p:tmPct val="10000"/>
                                  </p:iterate>
                                  <p:childTnLst>
                                    <p:animMotion origin="layout" path="M 0.0 0.0 L 0.0 -0.07213" pathEditMode="relative" ptsTypes="">
                                      <p:cBhvr>
                                        <p:cTn id="22" dur="250" accel="50000" decel="50000" autoRev="1" fill="hold">
                                          <p:stCondLst>
                                            <p:cond delay="0"/>
                                          </p:stCondLst>
                                        </p:cTn>
                                        <p:tgtEl>
                                          <p:spTgt spid="229379">
                                            <p:txEl>
                                              <p:pRg st="0" end="0"/>
                                            </p:txEl>
                                          </p:spTgt>
                                        </p:tgtEl>
                                        <p:attrNameLst>
                                          <p:attrName>ppt_x</p:attrName>
                                          <p:attrName>ppt_y</p:attrName>
                                        </p:attrNameLst>
                                      </p:cBhvr>
                                    </p:animMotion>
                                    <p:animRot by="1500000">
                                      <p:cBhvr>
                                        <p:cTn id="23" dur="125" fill="hold">
                                          <p:stCondLst>
                                            <p:cond delay="0"/>
                                          </p:stCondLst>
                                        </p:cTn>
                                        <p:tgtEl>
                                          <p:spTgt spid="229379">
                                            <p:txEl>
                                              <p:pRg st="0" end="0"/>
                                            </p:txEl>
                                          </p:spTgt>
                                        </p:tgtEl>
                                        <p:attrNameLst>
                                          <p:attrName>r</p:attrName>
                                        </p:attrNameLst>
                                      </p:cBhvr>
                                    </p:animRot>
                                    <p:animRot by="-1500000">
                                      <p:cBhvr>
                                        <p:cTn id="24" dur="125" fill="hold">
                                          <p:stCondLst>
                                            <p:cond delay="125"/>
                                          </p:stCondLst>
                                        </p:cTn>
                                        <p:tgtEl>
                                          <p:spTgt spid="229379">
                                            <p:txEl>
                                              <p:pRg st="0" end="0"/>
                                            </p:txEl>
                                          </p:spTgt>
                                        </p:tgtEl>
                                        <p:attrNameLst>
                                          <p:attrName>r</p:attrName>
                                        </p:attrNameLst>
                                      </p:cBhvr>
                                    </p:animRot>
                                    <p:animRot by="-1500000">
                                      <p:cBhvr>
                                        <p:cTn id="25" dur="125" fill="hold">
                                          <p:stCondLst>
                                            <p:cond delay="250"/>
                                          </p:stCondLst>
                                        </p:cTn>
                                        <p:tgtEl>
                                          <p:spTgt spid="229379">
                                            <p:txEl>
                                              <p:pRg st="0" end="0"/>
                                            </p:txEl>
                                          </p:spTgt>
                                        </p:tgtEl>
                                        <p:attrNameLst>
                                          <p:attrName>r</p:attrName>
                                        </p:attrNameLst>
                                      </p:cBhvr>
                                    </p:animRot>
                                    <p:animRot by="1500000">
                                      <p:cBhvr>
                                        <p:cTn id="26" dur="125" fill="hold">
                                          <p:stCondLst>
                                            <p:cond delay="375"/>
                                          </p:stCondLst>
                                        </p:cTn>
                                        <p:tgtEl>
                                          <p:spTgt spid="229379">
                                            <p:txEl>
                                              <p:pRg st="0" end="0"/>
                                            </p:txEl>
                                          </p:spTgt>
                                        </p:tgtEl>
                                        <p:attrNameLst>
                                          <p:attrName>r</p:attrName>
                                        </p:attrNameLst>
                                      </p:cBhvr>
                                    </p:animRot>
                                  </p:childTnLst>
                                </p:cTn>
                              </p:par>
                            </p:childTnLst>
                          </p:cTn>
                        </p:par>
                      </p:childTnLst>
                    </p:cTn>
                  </p:par>
                  <p:par>
                    <p:cTn id="27" fill="hold" nodeType="clickPar">
                      <p:stCondLst>
                        <p:cond delay="indefinite"/>
                      </p:stCondLst>
                      <p:childTnLst>
                        <p:par>
                          <p:cTn id="28" fill="hold" nodeType="withGroup">
                            <p:stCondLst>
                              <p:cond delay="0"/>
                            </p:stCondLst>
                            <p:childTnLst>
                              <p:par>
                                <p:cTn id="29" presetID="35" presetClass="exit" presetSubtype="0" fill="hold" nodeType="clickEffect">
                                  <p:stCondLst>
                                    <p:cond delay="0"/>
                                  </p:stCondLst>
                                  <p:childTnLst>
                                    <p:animEffect transition="out" filter="fade">
                                      <p:cBhvr>
                                        <p:cTn id="30" dur="1000"/>
                                        <p:tgtEl>
                                          <p:spTgt spid="229380"/>
                                        </p:tgtEl>
                                      </p:cBhvr>
                                    </p:animEffect>
                                    <p:anim calcmode="lin" valueType="num">
                                      <p:cBhvr>
                                        <p:cTn id="31" dur="1000"/>
                                        <p:tgtEl>
                                          <p:spTgt spid="229380"/>
                                        </p:tgtEl>
                                        <p:attrNameLst>
                                          <p:attrName>style.rotation</p:attrName>
                                        </p:attrNameLst>
                                      </p:cBhvr>
                                      <p:tavLst>
                                        <p:tav tm="0">
                                          <p:val>
                                            <p:fltVal val="0"/>
                                          </p:val>
                                        </p:tav>
                                        <p:tav tm="100000">
                                          <p:val>
                                            <p:fltVal val="720"/>
                                          </p:val>
                                        </p:tav>
                                      </p:tavLst>
                                    </p:anim>
                                    <p:anim calcmode="lin" valueType="num">
                                      <p:cBhvr>
                                        <p:cTn id="32" dur="1000"/>
                                        <p:tgtEl>
                                          <p:spTgt spid="229380"/>
                                        </p:tgtEl>
                                        <p:attrNameLst>
                                          <p:attrName>ppt_h</p:attrName>
                                        </p:attrNameLst>
                                      </p:cBhvr>
                                      <p:tavLst>
                                        <p:tav tm="0">
                                          <p:val>
                                            <p:strVal val="ppt_h"/>
                                          </p:val>
                                        </p:tav>
                                        <p:tav tm="100000">
                                          <p:val>
                                            <p:fltVal val="0"/>
                                          </p:val>
                                        </p:tav>
                                      </p:tavLst>
                                    </p:anim>
                                    <p:anim calcmode="lin" valueType="num">
                                      <p:cBhvr>
                                        <p:cTn id="33" dur="1000"/>
                                        <p:tgtEl>
                                          <p:spTgt spid="229380"/>
                                        </p:tgtEl>
                                        <p:attrNameLst>
                                          <p:attrName>ppt_w</p:attrName>
                                        </p:attrNameLst>
                                      </p:cBhvr>
                                      <p:tavLst>
                                        <p:tav tm="0">
                                          <p:val>
                                            <p:strVal val="ppt_w"/>
                                          </p:val>
                                        </p:tav>
                                        <p:tav tm="100000">
                                          <p:val>
                                            <p:fltVal val="0"/>
                                          </p:val>
                                        </p:tav>
                                      </p:tavLst>
                                    </p:anim>
                                    <p:set>
                                      <p:cBhvr>
                                        <p:cTn id="34" dur="1" fill="hold">
                                          <p:stCondLst>
                                            <p:cond delay="999"/>
                                          </p:stCondLst>
                                        </p:cTn>
                                        <p:tgtEl>
                                          <p:spTgt spid="229380"/>
                                        </p:tgtEl>
                                        <p:attrNameLst>
                                          <p:attrName>style.visibility</p:attrName>
                                        </p:attrNameLst>
                                      </p:cBhvr>
                                      <p:to>
                                        <p:strVal val="hidden"/>
                                      </p:to>
                                    </p:set>
                                  </p:childTnLst>
                                </p:cTn>
                              </p:par>
                              <p:par>
                                <p:cTn id="35" presetID="35" presetClass="exit" presetSubtype="0" fill="hold" nodeType="withEffect">
                                  <p:stCondLst>
                                    <p:cond delay="0"/>
                                  </p:stCondLst>
                                  <p:iterate type="lt">
                                    <p:tmPct val="0"/>
                                  </p:iterate>
                                  <p:childTnLst>
                                    <p:animEffect transition="out" filter="fade">
                                      <p:cBhvr>
                                        <p:cTn id="36" dur="1000"/>
                                        <p:tgtEl>
                                          <p:spTgt spid="229379">
                                            <p:txEl>
                                              <p:pRg st="0" end="0"/>
                                            </p:txEl>
                                          </p:spTgt>
                                        </p:tgtEl>
                                      </p:cBhvr>
                                    </p:animEffect>
                                    <p:anim calcmode="lin" valueType="num">
                                      <p:cBhvr>
                                        <p:cTn id="37" dur="1000"/>
                                        <p:tgtEl>
                                          <p:spTgt spid="229379">
                                            <p:txEl>
                                              <p:pRg st="0" end="0"/>
                                            </p:txEl>
                                          </p:spTgt>
                                        </p:tgtEl>
                                        <p:attrNameLst>
                                          <p:attrName>style.rotation</p:attrName>
                                        </p:attrNameLst>
                                      </p:cBhvr>
                                      <p:tavLst>
                                        <p:tav tm="0">
                                          <p:val>
                                            <p:fltVal val="0"/>
                                          </p:val>
                                        </p:tav>
                                        <p:tav tm="100000">
                                          <p:val>
                                            <p:fltVal val="720"/>
                                          </p:val>
                                        </p:tav>
                                      </p:tavLst>
                                    </p:anim>
                                    <p:anim calcmode="lin" valueType="num">
                                      <p:cBhvr>
                                        <p:cTn id="38" dur="1000"/>
                                        <p:tgtEl>
                                          <p:spTgt spid="229379">
                                            <p:txEl>
                                              <p:pRg st="0" end="0"/>
                                            </p:txEl>
                                          </p:spTgt>
                                        </p:tgtEl>
                                        <p:attrNameLst>
                                          <p:attrName>ppt_h</p:attrName>
                                        </p:attrNameLst>
                                      </p:cBhvr>
                                      <p:tavLst>
                                        <p:tav tm="0">
                                          <p:val>
                                            <p:strVal val="ppt_h"/>
                                          </p:val>
                                        </p:tav>
                                        <p:tav tm="100000">
                                          <p:val>
                                            <p:fltVal val="0"/>
                                          </p:val>
                                        </p:tav>
                                      </p:tavLst>
                                    </p:anim>
                                    <p:anim calcmode="lin" valueType="num">
                                      <p:cBhvr>
                                        <p:cTn id="39" dur="1000"/>
                                        <p:tgtEl>
                                          <p:spTgt spid="229379">
                                            <p:txEl>
                                              <p:pRg st="0" end="0"/>
                                            </p:txEl>
                                          </p:spTgt>
                                        </p:tgtEl>
                                        <p:attrNameLst>
                                          <p:attrName>ppt_w</p:attrName>
                                        </p:attrNameLst>
                                      </p:cBhvr>
                                      <p:tavLst>
                                        <p:tav tm="0">
                                          <p:val>
                                            <p:strVal val="ppt_w"/>
                                          </p:val>
                                        </p:tav>
                                        <p:tav tm="100000">
                                          <p:val>
                                            <p:fltVal val="0"/>
                                          </p:val>
                                        </p:tav>
                                      </p:tavLst>
                                    </p:anim>
                                    <p:set>
                                      <p:cBhvr>
                                        <p:cTn id="40" dur="1" fill="hold">
                                          <p:stCondLst>
                                            <p:cond delay="999"/>
                                          </p:stCondLst>
                                        </p:cTn>
                                        <p:tgtEl>
                                          <p:spTgt spid="22937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P spid="229379" grpId="1" build="p"/>
      <p:bldP spid="229379" grpId="2"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3">
            <a:extLst>
              <a:ext uri="{FF2B5EF4-FFF2-40B4-BE49-F238E27FC236}">
                <a16:creationId xmlns:a16="http://schemas.microsoft.com/office/drawing/2014/main" id="{7610E298-6E2D-E655-F9BE-486E742F4C67}"/>
              </a:ext>
            </a:extLst>
          </p:cNvPr>
          <p:cNvSpPr>
            <a:spLocks noGrp="1" noChangeArrowheads="1"/>
          </p:cNvSpPr>
          <p:nvPr>
            <p:ph type="body" idx="1"/>
          </p:nvPr>
        </p:nvSpPr>
        <p:spPr>
          <a:xfrm>
            <a:off x="1981200" y="533400"/>
            <a:ext cx="8229600" cy="1066800"/>
          </a:xfrm>
        </p:spPr>
        <p:txBody>
          <a:bodyPr>
            <a:normAutofit fontScale="77500" lnSpcReduction="20000"/>
          </a:bodyPr>
          <a:lstStyle/>
          <a:p>
            <a:pPr algn="ctr">
              <a:buFontTx/>
              <a:buNone/>
            </a:pPr>
            <a:r>
              <a:rPr lang="en-US" altLang="en-US" sz="5400" b="1" dirty="0" err="1">
                <a:solidFill>
                  <a:srgbClr val="FF0000"/>
                </a:solidFill>
                <a:latin typeface="Times New Roman" panose="02020603050405020304" pitchFamily="18" charset="0"/>
                <a:cs typeface="Times New Roman" panose="02020603050405020304" pitchFamily="18" charset="0"/>
              </a:rPr>
              <a:t>Một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số</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loài</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cá</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có</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tập</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tính</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ấp</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trứng</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trong</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miệng</a:t>
            </a:r>
            <a:endParaRPr lang="en-US" altLang="en-US" sz="5400" b="1" dirty="0">
              <a:solidFill>
                <a:srgbClr val="FF0000"/>
              </a:solidFill>
              <a:latin typeface="Times New Roman" panose="02020603050405020304" pitchFamily="18" charset="0"/>
              <a:cs typeface="Times New Roman" panose="02020603050405020304" pitchFamily="18" charset="0"/>
            </a:endParaRPr>
          </a:p>
        </p:txBody>
      </p:sp>
      <p:pic>
        <p:nvPicPr>
          <p:cNvPr id="230404" name="Picture 4">
            <a:extLst>
              <a:ext uri="{FF2B5EF4-FFF2-40B4-BE49-F238E27FC236}">
                <a16:creationId xmlns:a16="http://schemas.microsoft.com/office/drawing/2014/main" id="{F858C35E-49C1-6411-C8BC-9A066362DE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989899"/>
            <a:ext cx="5844208" cy="4210877"/>
          </a:xfrm>
          <a:prstGeom prst="rect">
            <a:avLst/>
          </a:prstGeom>
          <a:noFill/>
          <a:extLst>
            <a:ext uri="{909E8E84-426E-40DD-AFC4-6F175D3DCCD1}">
              <a14:hiddenFill xmlns:a14="http://schemas.microsoft.com/office/drawing/2010/main">
                <a:solidFill>
                  <a:srgbClr val="FFFFFF"/>
                </a:solidFill>
              </a14:hiddenFill>
            </a:ext>
          </a:extLst>
        </p:spPr>
      </p:pic>
      <p:pic>
        <p:nvPicPr>
          <p:cNvPr id="230405" name="Picture 5">
            <a:extLst>
              <a:ext uri="{FF2B5EF4-FFF2-40B4-BE49-F238E27FC236}">
                <a16:creationId xmlns:a16="http://schemas.microsoft.com/office/drawing/2014/main" id="{8629B40D-225B-F26D-B49D-35EE4A074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791" y="1961322"/>
            <a:ext cx="5612435" cy="4210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230405"/>
                                        </p:tgtEl>
                                        <p:attrNameLst>
                                          <p:attrName>style.visibility</p:attrName>
                                        </p:attrNameLst>
                                      </p:cBhvr>
                                      <p:to>
                                        <p:strVal val="visible"/>
                                      </p:to>
                                    </p:set>
                                    <p:animEffect transition="in" filter="fade">
                                      <p:cBhvr>
                                        <p:cTn id="7" dur="1000"/>
                                        <p:tgtEl>
                                          <p:spTgt spid="230405"/>
                                        </p:tgtEl>
                                      </p:cBhvr>
                                    </p:animEffect>
                                    <p:anim calcmode="lin" valueType="num">
                                      <p:cBhvr>
                                        <p:cTn id="8" dur="1000" fill="hold"/>
                                        <p:tgtEl>
                                          <p:spTgt spid="230405"/>
                                        </p:tgtEl>
                                        <p:attrNameLst>
                                          <p:attrName>ppt_x</p:attrName>
                                        </p:attrNameLst>
                                      </p:cBhvr>
                                      <p:tavLst>
                                        <p:tav tm="0">
                                          <p:val>
                                            <p:strVal val="#ppt_x"/>
                                          </p:val>
                                        </p:tav>
                                        <p:tav tm="100000">
                                          <p:val>
                                            <p:strVal val="#ppt_x"/>
                                          </p:val>
                                        </p:tav>
                                      </p:tavLst>
                                    </p:anim>
                                    <p:anim calcmode="lin" valueType="num">
                                      <p:cBhvr>
                                        <p:cTn id="9" dur="1000" fill="hold"/>
                                        <p:tgtEl>
                                          <p:spTgt spid="230405"/>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17" presetClass="entr" presetSubtype="10" fill="hold" nodeType="afterEffect">
                                  <p:stCondLst>
                                    <p:cond delay="0"/>
                                  </p:stCondLst>
                                  <p:childTnLst>
                                    <p:set>
                                      <p:cBhvr>
                                        <p:cTn id="12" dur="1" fill="hold">
                                          <p:stCondLst>
                                            <p:cond delay="0"/>
                                          </p:stCondLst>
                                        </p:cTn>
                                        <p:tgtEl>
                                          <p:spTgt spid="230404"/>
                                        </p:tgtEl>
                                        <p:attrNameLst>
                                          <p:attrName>style.visibility</p:attrName>
                                        </p:attrNameLst>
                                      </p:cBhvr>
                                      <p:to>
                                        <p:strVal val="visible"/>
                                      </p:to>
                                    </p:set>
                                    <p:anim calcmode="lin" valueType="num">
                                      <p:cBhvr>
                                        <p:cTn id="13" dur="500" fill="hold"/>
                                        <p:tgtEl>
                                          <p:spTgt spid="230404"/>
                                        </p:tgtEl>
                                        <p:attrNameLst>
                                          <p:attrName>ppt_w</p:attrName>
                                        </p:attrNameLst>
                                      </p:cBhvr>
                                      <p:tavLst>
                                        <p:tav tm="0">
                                          <p:val>
                                            <p:fltVal val="0"/>
                                          </p:val>
                                        </p:tav>
                                        <p:tav tm="100000">
                                          <p:val>
                                            <p:strVal val="#ppt_w"/>
                                          </p:val>
                                        </p:tav>
                                      </p:tavLst>
                                    </p:anim>
                                    <p:anim calcmode="lin" valueType="num">
                                      <p:cBhvr>
                                        <p:cTn id="14" dur="500" fill="hold"/>
                                        <p:tgtEl>
                                          <p:spTgt spid="230404"/>
                                        </p:tgtEl>
                                        <p:attrNameLst>
                                          <p:attrName>ppt_h</p:attrName>
                                        </p:attrNameLst>
                                      </p:cBhvr>
                                      <p:tavLst>
                                        <p:tav tm="0">
                                          <p:val>
                                            <p:strVal val="#ppt_h"/>
                                          </p:val>
                                        </p:tav>
                                        <p:tav tm="100000">
                                          <p:val>
                                            <p:strVal val="#ppt_h"/>
                                          </p:val>
                                        </p:tav>
                                      </p:tavLst>
                                    </p:anim>
                                  </p:childTnLst>
                                </p:cTn>
                              </p:par>
                            </p:childTnLst>
                          </p:cTn>
                        </p:par>
                        <p:par>
                          <p:cTn id="15" fill="hold" nodeType="afterGroup">
                            <p:stCondLst>
                              <p:cond delay="15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230403">
                                            <p:txEl>
                                              <p:pRg st="0" end="0"/>
                                            </p:txEl>
                                          </p:spTgt>
                                        </p:tgtEl>
                                        <p:attrNameLst>
                                          <p:attrName>style.visibility</p:attrName>
                                        </p:attrNameLst>
                                      </p:cBhvr>
                                      <p:to>
                                        <p:strVal val="visible"/>
                                      </p:to>
                                    </p:set>
                                    <p:anim calcmode="discrete" valueType="clr">
                                      <p:cBhvr override="childStyle">
                                        <p:cTn id="18" dur="80"/>
                                        <p:tgtEl>
                                          <p:spTgt spid="23040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30403">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230403">
                                            <p:txEl>
                                              <p:pRg st="0" end="0"/>
                                            </p:txEl>
                                          </p:spTgt>
                                        </p:tgtEl>
                                        <p:attrNameLst>
                                          <p:attrName>fill.type</p:attrName>
                                        </p:attrNameLst>
                                      </p:cBhvr>
                                      <p:to>
                                        <p:strVal val="solid"/>
                                      </p:to>
                                    </p:set>
                                  </p:childTnLst>
                                </p:cTn>
                              </p:par>
                            </p:childTnLst>
                          </p:cTn>
                        </p:par>
                        <p:par>
                          <p:cTn id="21" fill="hold" nodeType="afterGroup">
                            <p:stCondLst>
                              <p:cond delay="3020"/>
                            </p:stCondLst>
                            <p:childTnLst>
                              <p:par>
                                <p:cTn id="22" presetID="8" presetClass="emph" presetSubtype="0" fill="hold" nodeType="afterEffect">
                                  <p:stCondLst>
                                    <p:cond delay="0"/>
                                  </p:stCondLst>
                                  <p:iterate type="lt">
                                    <p:tmPct val="0"/>
                                  </p:iterate>
                                  <p:childTnLst>
                                    <p:animRot by="21600000">
                                      <p:cBhvr>
                                        <p:cTn id="23" dur="2000" fill="hold"/>
                                        <p:tgtEl>
                                          <p:spTgt spid="230403">
                                            <p:txEl>
                                              <p:pRg st="0" end="0"/>
                                            </p:txEl>
                                          </p:spTgt>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xit" presetSubtype="10" fill="hold" nodeType="clickEffect">
                                  <p:stCondLst>
                                    <p:cond delay="0"/>
                                  </p:stCondLst>
                                  <p:childTnLst>
                                    <p:animEffect transition="out" filter="blinds(horizontal)">
                                      <p:cBhvr>
                                        <p:cTn id="27" dur="500"/>
                                        <p:tgtEl>
                                          <p:spTgt spid="230405"/>
                                        </p:tgtEl>
                                      </p:cBhvr>
                                    </p:animEffect>
                                    <p:set>
                                      <p:cBhvr>
                                        <p:cTn id="28" dur="1" fill="hold">
                                          <p:stCondLst>
                                            <p:cond delay="499"/>
                                          </p:stCondLst>
                                        </p:cTn>
                                        <p:tgtEl>
                                          <p:spTgt spid="230405"/>
                                        </p:tgtEl>
                                        <p:attrNameLst>
                                          <p:attrName>style.visibility</p:attrName>
                                        </p:attrNameLst>
                                      </p:cBhvr>
                                      <p:to>
                                        <p:strVal val="hidden"/>
                                      </p:to>
                                    </p:set>
                                  </p:childTnLst>
                                </p:cTn>
                              </p:par>
                              <p:par>
                                <p:cTn id="29" presetID="3" presetClass="exit" presetSubtype="10" fill="hold" nodeType="withEffect">
                                  <p:stCondLst>
                                    <p:cond delay="0"/>
                                  </p:stCondLst>
                                  <p:childTnLst>
                                    <p:animEffect transition="out" filter="blinds(horizontal)">
                                      <p:cBhvr>
                                        <p:cTn id="30" dur="500"/>
                                        <p:tgtEl>
                                          <p:spTgt spid="230404"/>
                                        </p:tgtEl>
                                      </p:cBhvr>
                                    </p:animEffect>
                                    <p:set>
                                      <p:cBhvr>
                                        <p:cTn id="31" dur="1" fill="hold">
                                          <p:stCondLst>
                                            <p:cond delay="499"/>
                                          </p:stCondLst>
                                        </p:cTn>
                                        <p:tgtEl>
                                          <p:spTgt spid="230404"/>
                                        </p:tgtEl>
                                        <p:attrNameLst>
                                          <p:attrName>style.visibility</p:attrName>
                                        </p:attrNameLst>
                                      </p:cBhvr>
                                      <p:to>
                                        <p:strVal val="hidden"/>
                                      </p:to>
                                    </p:set>
                                  </p:childTnLst>
                                </p:cTn>
                              </p:par>
                              <p:par>
                                <p:cTn id="32" presetID="3" presetClass="exit" presetSubtype="10" fill="hold" nodeType="withEffect">
                                  <p:stCondLst>
                                    <p:cond delay="0"/>
                                  </p:stCondLst>
                                  <p:iterate type="lt">
                                    <p:tmPct val="0"/>
                                  </p:iterate>
                                  <p:childTnLst>
                                    <p:animEffect transition="out" filter="blinds(horizontal)">
                                      <p:cBhvr>
                                        <p:cTn id="33" dur="500"/>
                                        <p:tgtEl>
                                          <p:spTgt spid="230403">
                                            <p:txEl>
                                              <p:pRg st="0" end="0"/>
                                            </p:txEl>
                                          </p:spTgt>
                                        </p:tgtEl>
                                      </p:cBhvr>
                                    </p:animEffect>
                                    <p:set>
                                      <p:cBhvr>
                                        <p:cTn id="34" dur="1" fill="hold">
                                          <p:stCondLst>
                                            <p:cond delay="499"/>
                                          </p:stCondLst>
                                        </p:cTn>
                                        <p:tgtEl>
                                          <p:spTgt spid="23040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3" grpId="0" build="p"/>
      <p:bldP spid="230403" grpId="1" build="p"/>
      <p:bldP spid="230403" grpId="2"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32" name="Rectangle 8">
            <a:extLst>
              <a:ext uri="{FF2B5EF4-FFF2-40B4-BE49-F238E27FC236}">
                <a16:creationId xmlns:a16="http://schemas.microsoft.com/office/drawing/2014/main" id="{7B662B27-A1EB-9B52-E0FB-06721A38780F}"/>
              </a:ext>
            </a:extLst>
          </p:cNvPr>
          <p:cNvSpPr>
            <a:spLocks noGrp="1" noChangeArrowheads="1"/>
          </p:cNvSpPr>
          <p:nvPr>
            <p:ph type="body" sz="half" idx="1"/>
          </p:nvPr>
        </p:nvSpPr>
        <p:spPr>
          <a:xfrm>
            <a:off x="2315817" y="257174"/>
            <a:ext cx="8405191" cy="842756"/>
          </a:xfrm>
        </p:spPr>
        <p:txBody>
          <a:bodyPr/>
          <a:lstStyle/>
          <a:p>
            <a:pPr>
              <a:buFont typeface="Wingdings" panose="05000000000000000000" pitchFamily="2" charset="2"/>
              <a:buNone/>
            </a:pPr>
            <a:r>
              <a:rPr lang="en-US" altLang="en-US" sz="4800" dirty="0" err="1">
                <a:latin typeface="Times New Roman" panose="02020603050405020304" pitchFamily="18" charset="0"/>
                <a:cs typeface="Times New Roman" panose="02020603050405020304" pitchFamily="18" charset="0"/>
              </a:rPr>
              <a:t>Tập</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tính</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đẻ</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trứng</a:t>
            </a:r>
            <a:r>
              <a:rPr lang="en-US" altLang="en-US" sz="4800" dirty="0">
                <a:latin typeface="Times New Roman" panose="02020603050405020304" pitchFamily="18" charset="0"/>
                <a:cs typeface="Times New Roman" panose="02020603050405020304" pitchFamily="18" charset="0"/>
              </a:rPr>
              <a:t> ở </a:t>
            </a:r>
            <a:r>
              <a:rPr lang="en-US" altLang="en-US" sz="4800" dirty="0" err="1">
                <a:latin typeface="Times New Roman" panose="02020603050405020304" pitchFamily="18" charset="0"/>
                <a:cs typeface="Times New Roman" panose="02020603050405020304" pitchFamily="18" charset="0"/>
              </a:rPr>
              <a:t>rùa</a:t>
            </a:r>
            <a:endParaRPr lang="en-US" altLang="en-US" sz="4800" dirty="0">
              <a:latin typeface="Times New Roman" panose="02020603050405020304" pitchFamily="18" charset="0"/>
              <a:cs typeface="Times New Roman" panose="02020603050405020304" pitchFamily="18" charset="0"/>
            </a:endParaRPr>
          </a:p>
        </p:txBody>
      </p:sp>
      <p:pic>
        <p:nvPicPr>
          <p:cNvPr id="282633" name="Picture 9">
            <a:extLst>
              <a:ext uri="{FF2B5EF4-FFF2-40B4-BE49-F238E27FC236}">
                <a16:creationId xmlns:a16="http://schemas.microsoft.com/office/drawing/2014/main" id="{D8688BA7-5D1C-CB64-8EC5-455CD2DBA8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476501"/>
            <a:ext cx="6400800" cy="4124325"/>
          </a:xfrm>
          <a:prstGeom prst="rect">
            <a:avLst/>
          </a:prstGeom>
          <a:noFill/>
          <a:extLst>
            <a:ext uri="{909E8E84-426E-40DD-AFC4-6F175D3DCCD1}">
              <a14:hiddenFill xmlns:a14="http://schemas.microsoft.com/office/drawing/2010/main">
                <a:solidFill>
                  <a:srgbClr val="FFFFFF"/>
                </a:solidFill>
              </a14:hiddenFill>
            </a:ext>
          </a:extLst>
        </p:spPr>
      </p:pic>
      <p:pic>
        <p:nvPicPr>
          <p:cNvPr id="282634" name="tap tinh sinh san cua rua_mpeg1video_mp2.mpg">
            <a:hlinkClick r:id="" action="ppaction://media"/>
            <a:extLst>
              <a:ext uri="{FF2B5EF4-FFF2-40B4-BE49-F238E27FC236}">
                <a16:creationId xmlns:a16="http://schemas.microsoft.com/office/drawing/2014/main" id="{1A958F74-6B6C-CF96-D75E-2E6CEE00B07A}"/>
              </a:ext>
            </a:extLst>
          </p:cNvPr>
          <p:cNvPicPr>
            <a:picLocks noGrp="1" noRot="1" noChangeAspect="1" noChangeArrowheads="1"/>
          </p:cNvPicPr>
          <p:nvPr>
            <p:ph sz="half" idx="2"/>
            <a:videoFile r:link="rId1"/>
          </p:nvPr>
        </p:nvPicPr>
        <p:blipFill>
          <a:blip r:embed="rId4">
            <a:extLst>
              <a:ext uri="{28A0092B-C50C-407E-A947-70E740481C1C}">
                <a14:useLocalDpi xmlns:a14="http://schemas.microsoft.com/office/drawing/2010/main" val="0"/>
              </a:ext>
            </a:extLst>
          </a:blip>
          <a:srcRect/>
          <a:stretch>
            <a:fillRect/>
          </a:stretch>
        </p:blipFill>
        <p:spPr>
          <a:xfrm>
            <a:off x="212035" y="967409"/>
            <a:ext cx="11754678" cy="5890591"/>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282632">
                                            <p:txEl>
                                              <p:pRg st="0" end="0"/>
                                            </p:txEl>
                                          </p:spTgt>
                                        </p:tgtEl>
                                        <p:attrNameLst>
                                          <p:attrName>style.visibility</p:attrName>
                                        </p:attrNameLst>
                                      </p:cBhvr>
                                      <p:to>
                                        <p:strVal val="visible"/>
                                      </p:to>
                                    </p:set>
                                    <p:anim calcmode="discrete" valueType="clr">
                                      <p:cBhvr override="childStyle">
                                        <p:cTn id="7" dur="80"/>
                                        <p:tgtEl>
                                          <p:spTgt spid="28263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263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82632">
                                            <p:txEl>
                                              <p:pRg st="0" end="0"/>
                                            </p:txEl>
                                          </p:spTgt>
                                        </p:tgtEl>
                                        <p:attrNameLst>
                                          <p:attrName>fill.type</p:attrName>
                                        </p:attrNameLst>
                                      </p:cBhvr>
                                      <p:to>
                                        <p:strVal val="solid"/>
                                      </p:to>
                                    </p:set>
                                  </p:childTnLst>
                                </p:cTn>
                              </p:par>
                            </p:childTnLst>
                          </p:cTn>
                        </p:par>
                        <p:par>
                          <p:cTn id="10" fill="hold" nodeType="afterGroup">
                            <p:stCondLst>
                              <p:cond delay="760"/>
                            </p:stCondLst>
                            <p:childTnLst>
                              <p:par>
                                <p:cTn id="11" presetID="53" presetClass="entr" presetSubtype="0" fill="hold" nodeType="afterEffect">
                                  <p:stCondLst>
                                    <p:cond delay="0"/>
                                  </p:stCondLst>
                                  <p:childTnLst>
                                    <p:set>
                                      <p:cBhvr>
                                        <p:cTn id="12" dur="1" fill="hold">
                                          <p:stCondLst>
                                            <p:cond delay="0"/>
                                          </p:stCondLst>
                                        </p:cTn>
                                        <p:tgtEl>
                                          <p:spTgt spid="282633"/>
                                        </p:tgtEl>
                                        <p:attrNameLst>
                                          <p:attrName>style.visibility</p:attrName>
                                        </p:attrNameLst>
                                      </p:cBhvr>
                                      <p:to>
                                        <p:strVal val="visible"/>
                                      </p:to>
                                    </p:set>
                                    <p:anim calcmode="lin" valueType="num">
                                      <p:cBhvr>
                                        <p:cTn id="13" dur="500" fill="hold"/>
                                        <p:tgtEl>
                                          <p:spTgt spid="282633"/>
                                        </p:tgtEl>
                                        <p:attrNameLst>
                                          <p:attrName>ppt_w</p:attrName>
                                        </p:attrNameLst>
                                      </p:cBhvr>
                                      <p:tavLst>
                                        <p:tav tm="0">
                                          <p:val>
                                            <p:fltVal val="0"/>
                                          </p:val>
                                        </p:tav>
                                        <p:tav tm="100000">
                                          <p:val>
                                            <p:strVal val="#ppt_w"/>
                                          </p:val>
                                        </p:tav>
                                      </p:tavLst>
                                    </p:anim>
                                    <p:anim calcmode="lin" valueType="num">
                                      <p:cBhvr>
                                        <p:cTn id="14" dur="500" fill="hold"/>
                                        <p:tgtEl>
                                          <p:spTgt spid="282633"/>
                                        </p:tgtEl>
                                        <p:attrNameLst>
                                          <p:attrName>ppt_h</p:attrName>
                                        </p:attrNameLst>
                                      </p:cBhvr>
                                      <p:tavLst>
                                        <p:tav tm="0">
                                          <p:val>
                                            <p:fltVal val="0"/>
                                          </p:val>
                                        </p:tav>
                                        <p:tav tm="100000">
                                          <p:val>
                                            <p:strVal val="#ppt_h"/>
                                          </p:val>
                                        </p:tav>
                                      </p:tavLst>
                                    </p:anim>
                                    <p:animEffect transition="in" filter="fade">
                                      <p:cBhvr>
                                        <p:cTn id="15" dur="500"/>
                                        <p:tgtEl>
                                          <p:spTgt spid="28263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childTnLst>
                                    <p:set>
                                      <p:cBhvr>
                                        <p:cTn id="19" dur="1" fill="hold">
                                          <p:stCondLst>
                                            <p:cond delay="0"/>
                                          </p:stCondLst>
                                        </p:cTn>
                                        <p:tgtEl>
                                          <p:spTgt spid="282634"/>
                                        </p:tgtEl>
                                        <p:attrNameLst>
                                          <p:attrName>style.visibility</p:attrName>
                                        </p:attrNameLst>
                                      </p:cBhvr>
                                      <p:to>
                                        <p:strVal val="visible"/>
                                      </p:to>
                                    </p:set>
                                    <p:anim calcmode="lin" valueType="num">
                                      <p:cBhvr>
                                        <p:cTn id="20" dur="500" fill="hold"/>
                                        <p:tgtEl>
                                          <p:spTgt spid="282634"/>
                                        </p:tgtEl>
                                        <p:attrNameLst>
                                          <p:attrName>ppt_w</p:attrName>
                                        </p:attrNameLst>
                                      </p:cBhvr>
                                      <p:tavLst>
                                        <p:tav tm="0">
                                          <p:val>
                                            <p:fltVal val="0"/>
                                          </p:val>
                                        </p:tav>
                                        <p:tav tm="100000">
                                          <p:val>
                                            <p:strVal val="#ppt_w"/>
                                          </p:val>
                                        </p:tav>
                                      </p:tavLst>
                                    </p:anim>
                                    <p:anim calcmode="lin" valueType="num">
                                      <p:cBhvr>
                                        <p:cTn id="21" dur="500" fill="hold"/>
                                        <p:tgtEl>
                                          <p:spTgt spid="282634"/>
                                        </p:tgtEl>
                                        <p:attrNameLst>
                                          <p:attrName>ppt_h</p:attrName>
                                        </p:attrNameLst>
                                      </p:cBhvr>
                                      <p:tavLst>
                                        <p:tav tm="0">
                                          <p:val>
                                            <p:fltVal val="0"/>
                                          </p:val>
                                        </p:tav>
                                        <p:tav tm="100000">
                                          <p:val>
                                            <p:strVal val="#ppt_h"/>
                                          </p:val>
                                        </p:tav>
                                      </p:tavLst>
                                    </p:anim>
                                    <p:animEffect transition="in" filter="fade">
                                      <p:cBhvr>
                                        <p:cTn id="22" dur="500"/>
                                        <p:tgtEl>
                                          <p:spTgt spid="282634"/>
                                        </p:tgtEl>
                                      </p:cBhvr>
                                    </p:animEffect>
                                  </p:childTnLst>
                                </p:cTn>
                              </p:par>
                            </p:childTnLst>
                          </p:cTn>
                        </p:par>
                        <p:par>
                          <p:cTn id="23" fill="hold" nodeType="afterGroup">
                            <p:stCondLst>
                              <p:cond delay="500"/>
                            </p:stCondLst>
                            <p:childTnLst>
                              <p:par>
                                <p:cTn id="24" presetID="1" presetClass="mediacall" presetSubtype="0" fill="hold" nodeType="afterEffect">
                                  <p:stCondLst>
                                    <p:cond delay="0"/>
                                  </p:stCondLst>
                                  <p:childTnLst>
                                    <p:cmd type="call" cmd="playFrom(0.0)">
                                      <p:cBhvr>
                                        <p:cTn id="25" dur="38039" fill="hold"/>
                                        <p:tgtEl>
                                          <p:spTgt spid="28263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82634"/>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2" presetClass="mediacall" presetSubtype="0" fill="hold" nodeType="clickEffect">
                                  <p:stCondLst>
                                    <p:cond delay="0"/>
                                  </p:stCondLst>
                                  <p:childTnLst>
                                    <p:cmd type="call" cmd="togglePause">
                                      <p:cBhvr>
                                        <p:cTn id="30" dur="1" fill="hold"/>
                                        <p:tgtEl>
                                          <p:spTgt spid="282634"/>
                                        </p:tgtEl>
                                      </p:cBhvr>
                                    </p:cmd>
                                  </p:childTnLst>
                                </p:cTn>
                              </p:par>
                            </p:childTnLst>
                          </p:cTn>
                        </p:par>
                      </p:childTnLst>
                    </p:cTn>
                  </p:par>
                </p:childTnLst>
              </p:cTn>
              <p:nextCondLst>
                <p:cond evt="onClick" delay="0">
                  <p:tgtEl>
                    <p:spTgt spid="282634"/>
                  </p:tgtEl>
                </p:cond>
              </p:nextCondLst>
            </p:seq>
            <p:video>
              <p:cMediaNode>
                <p:cTn id="31" fill="hold" display="0">
                  <p:stCondLst>
                    <p:cond delay="indefinite"/>
                  </p:stCondLst>
                  <p:endCondLst>
                    <p:cond evt="onNext" delay="0">
                      <p:tgtEl>
                        <p:sldTgt/>
                      </p:tgtEl>
                    </p:cond>
                    <p:cond evt="onPrev" delay="0">
                      <p:tgtEl>
                        <p:sldTgt/>
                      </p:tgtEl>
                    </p:cond>
                  </p:endCondLst>
                </p:cTn>
                <p:tgtEl>
                  <p:spTgt spid="282634"/>
                </p:tgtEl>
              </p:cMediaNode>
            </p:video>
          </p:childTnLst>
        </p:cTn>
      </p:par>
    </p:tnLst>
    <p:bldLst>
      <p:bldP spid="28263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D7AEDD39-7A0D-FAB2-31B2-DA85D8CFF2CB}"/>
              </a:ext>
            </a:extLst>
          </p:cNvPr>
          <p:cNvSpPr>
            <a:spLocks noGrp="1" noChangeArrowheads="1"/>
          </p:cNvSpPr>
          <p:nvPr>
            <p:ph type="title"/>
          </p:nvPr>
        </p:nvSpPr>
        <p:spPr>
          <a:xfrm>
            <a:off x="1905000" y="2286000"/>
            <a:ext cx="8229600" cy="1143000"/>
          </a:xfrm>
        </p:spPr>
        <p:txBody>
          <a:bodyPr>
            <a:normAutofit fontScale="90000"/>
          </a:bodyPr>
          <a:lstStyle/>
          <a:p>
            <a:r>
              <a:rPr lang="en-US" altLang="en-US" sz="8800" b="1" i="1" dirty="0" err="1">
                <a:solidFill>
                  <a:srgbClr val="0000FF"/>
                </a:solidFill>
                <a:latin typeface="Times New Roman" panose="02020603050405020304" pitchFamily="18" charset="0"/>
                <a:cs typeface="Times New Roman" panose="02020603050405020304" pitchFamily="18" charset="0"/>
              </a:rPr>
              <a:t>Chăm</a:t>
            </a:r>
            <a:r>
              <a:rPr lang="en-US" altLang="en-US" sz="8800" b="1" i="1" dirty="0">
                <a:solidFill>
                  <a:srgbClr val="0000FF"/>
                </a:solidFill>
                <a:latin typeface="Times New Roman" panose="02020603050405020304" pitchFamily="18" charset="0"/>
                <a:cs typeface="Times New Roman" panose="02020603050405020304" pitchFamily="18" charset="0"/>
              </a:rPr>
              <a:t> </a:t>
            </a:r>
            <a:r>
              <a:rPr lang="en-US" altLang="en-US" sz="8800" b="1" i="1" dirty="0" err="1">
                <a:solidFill>
                  <a:srgbClr val="0000FF"/>
                </a:solidFill>
                <a:latin typeface="Times New Roman" panose="02020603050405020304" pitchFamily="18" charset="0"/>
                <a:cs typeface="Times New Roman" panose="02020603050405020304" pitchFamily="18" charset="0"/>
              </a:rPr>
              <a:t>sóc</a:t>
            </a:r>
            <a:r>
              <a:rPr lang="en-US" altLang="en-US" sz="8800" b="1" i="1" dirty="0">
                <a:solidFill>
                  <a:srgbClr val="0000FF"/>
                </a:solidFill>
                <a:latin typeface="Times New Roman" panose="02020603050405020304" pitchFamily="18" charset="0"/>
                <a:cs typeface="Times New Roman" panose="02020603050405020304" pitchFamily="18" charset="0"/>
              </a:rPr>
              <a:t> con</a:t>
            </a:r>
          </a:p>
        </p:txBody>
      </p:sp>
      <p:pic>
        <p:nvPicPr>
          <p:cNvPr id="231430" name="Picture 6">
            <a:extLst>
              <a:ext uri="{FF2B5EF4-FFF2-40B4-BE49-F238E27FC236}">
                <a16:creationId xmlns:a16="http://schemas.microsoft.com/office/drawing/2014/main" id="{51320A5B-E70C-CDB6-8F49-388DEEB447F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14801" y="3429000"/>
            <a:ext cx="1190625"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31431" name="Picture 7">
            <a:extLst>
              <a:ext uri="{FF2B5EF4-FFF2-40B4-BE49-F238E27FC236}">
                <a16:creationId xmlns:a16="http://schemas.microsoft.com/office/drawing/2014/main" id="{AEE74F1D-F67B-C42A-0EA5-E15171E9CE7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381750"/>
            <a:ext cx="91440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231432" name="Picture 8">
            <a:extLst>
              <a:ext uri="{FF2B5EF4-FFF2-40B4-BE49-F238E27FC236}">
                <a16:creationId xmlns:a16="http://schemas.microsoft.com/office/drawing/2014/main" id="{59D7BEDF-9198-4AEA-C054-442E9E3964F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429001" y="0"/>
            <a:ext cx="1190625"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31433" name="Picture 9">
            <a:extLst>
              <a:ext uri="{FF2B5EF4-FFF2-40B4-BE49-F238E27FC236}">
                <a16:creationId xmlns:a16="http://schemas.microsoft.com/office/drawing/2014/main" id="{C6B8B806-6585-0346-439E-E073A9AA611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543801" y="1143000"/>
            <a:ext cx="1190625" cy="121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iterate type="lt">
                                    <p:tmPct val="0"/>
                                  </p:iterate>
                                  <p:childTnLst>
                                    <p:set>
                                      <p:cBhvr>
                                        <p:cTn id="6" dur="1" fill="hold">
                                          <p:stCondLst>
                                            <p:cond delay="0"/>
                                          </p:stCondLst>
                                        </p:cTn>
                                        <p:tgtEl>
                                          <p:spTgt spid="231426"/>
                                        </p:tgtEl>
                                        <p:attrNameLst>
                                          <p:attrName>style.visibility</p:attrName>
                                        </p:attrNameLst>
                                      </p:cBhvr>
                                      <p:to>
                                        <p:strVal val="visible"/>
                                      </p:to>
                                    </p:set>
                                    <p:animEffect transition="in" filter="fade">
                                      <p:cBhvr>
                                        <p:cTn id="7" dur="1000"/>
                                        <p:tgtEl>
                                          <p:spTgt spid="231426"/>
                                        </p:tgtEl>
                                      </p:cBhvr>
                                    </p:animEffect>
                                    <p:anim calcmode="lin" valueType="num">
                                      <p:cBhvr>
                                        <p:cTn id="8" dur="1000" fill="hold"/>
                                        <p:tgtEl>
                                          <p:spTgt spid="231426"/>
                                        </p:tgtEl>
                                        <p:attrNameLst>
                                          <p:attrName>ppt_x</p:attrName>
                                        </p:attrNameLst>
                                      </p:cBhvr>
                                      <p:tavLst>
                                        <p:tav tm="0">
                                          <p:val>
                                            <p:strVal val="#ppt_x"/>
                                          </p:val>
                                        </p:tav>
                                        <p:tav tm="100000">
                                          <p:val>
                                            <p:strVal val="#ppt_x"/>
                                          </p:val>
                                        </p:tav>
                                      </p:tavLst>
                                    </p:anim>
                                    <p:anim calcmode="lin" valueType="num">
                                      <p:cBhvr>
                                        <p:cTn id="9" dur="1000" fill="hold"/>
                                        <p:tgtEl>
                                          <p:spTgt spid="23142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34" presetClass="emph" presetSubtype="0" fill="hold"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31426"/>
                                        </p:tgtEl>
                                        <p:attrNameLst>
                                          <p:attrName>ppt_x</p:attrName>
                                          <p:attrName>ppt_y</p:attrName>
                                        </p:attrNameLst>
                                      </p:cBhvr>
                                    </p:animMotion>
                                    <p:animRot by="1500000">
                                      <p:cBhvr>
                                        <p:cTn id="13" dur="125" fill="hold">
                                          <p:stCondLst>
                                            <p:cond delay="0"/>
                                          </p:stCondLst>
                                        </p:cTn>
                                        <p:tgtEl>
                                          <p:spTgt spid="231426"/>
                                        </p:tgtEl>
                                        <p:attrNameLst>
                                          <p:attrName>r</p:attrName>
                                        </p:attrNameLst>
                                      </p:cBhvr>
                                    </p:animRot>
                                    <p:animRot by="-1500000">
                                      <p:cBhvr>
                                        <p:cTn id="14" dur="125" fill="hold">
                                          <p:stCondLst>
                                            <p:cond delay="125"/>
                                          </p:stCondLst>
                                        </p:cTn>
                                        <p:tgtEl>
                                          <p:spTgt spid="231426"/>
                                        </p:tgtEl>
                                        <p:attrNameLst>
                                          <p:attrName>r</p:attrName>
                                        </p:attrNameLst>
                                      </p:cBhvr>
                                    </p:animRot>
                                    <p:animRot by="-1500000">
                                      <p:cBhvr>
                                        <p:cTn id="15" dur="125" fill="hold">
                                          <p:stCondLst>
                                            <p:cond delay="250"/>
                                          </p:stCondLst>
                                        </p:cTn>
                                        <p:tgtEl>
                                          <p:spTgt spid="231426"/>
                                        </p:tgtEl>
                                        <p:attrNameLst>
                                          <p:attrName>r</p:attrName>
                                        </p:attrNameLst>
                                      </p:cBhvr>
                                    </p:animRot>
                                    <p:animRot by="1500000">
                                      <p:cBhvr>
                                        <p:cTn id="16" dur="125" fill="hold">
                                          <p:stCondLst>
                                            <p:cond delay="375"/>
                                          </p:stCondLst>
                                        </p:cTn>
                                        <p:tgtEl>
                                          <p:spTgt spid="231426"/>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6" presetClass="path" presetSubtype="0" accel="50000" decel="50000" fill="hold" nodeType="clickEffect">
                                  <p:stCondLst>
                                    <p:cond delay="0"/>
                                  </p:stCondLst>
                                  <p:childTnLst>
                                    <p:animMotion origin="layout" path="M 0 0  C -0.014 -0.00666  -0.029 -0.01199  -0.044 -0.01199  C -0.114 -0.01199  -0.169 0.06393  -0.169 0.15582  C -0.169 0.24638  -0.114 0.32096  -0.044 0.32096  C -0.029 0.32096  -0.014 0.31697  0 0.31031  C -0.047 0.28634  -0.08 0.2264  -0.08 0.15582  C -0.08 0.0839  -0.047 0.02397  0 0  Z" pathEditMode="relative" ptsTypes="">
                                      <p:cBhvr>
                                        <p:cTn id="20" dur="2000" fill="hold"/>
                                        <p:tgtEl>
                                          <p:spTgt spid="231433"/>
                                        </p:tgtEl>
                                        <p:attrNameLst>
                                          <p:attrName>ppt_x</p:attrName>
                                          <p:attrName>ppt_y</p:attrName>
                                        </p:attrNameLst>
                                      </p:cBhvr>
                                    </p:animMotion>
                                  </p:childTnLst>
                                </p:cTn>
                              </p:par>
                              <p:par>
                                <p:cTn id="21" presetID="34" presetClass="path" presetSubtype="0" accel="50000" decel="50000" fill="hold" nodeType="withEffect">
                                  <p:stCondLst>
                                    <p:cond delay="0"/>
                                  </p:stCondLst>
                                  <p:childTnLst>
                                    <p:animMotion origin="layout" path="M 3.61111E-6 1.56069E-6 C 0.00399 -0.00532 0.01007 -0.00809 0.01493 -0.00809 C 0.02205 -0.00809 0.02899 -0.00393 0.03298 0.00277 C 0.05 0.02936 0.06302 0.08786 0.06302 0.15722 C 0.06302 0.15746 0.06302 0.15838 0.06302 0.15861 C 0.06302 0.15838 0.06302 0.15977 0.06302 0.16 C 0.06302 0.22913 0.05 0.28902 0.03298 0.31561 C 0.02899 0.32092 0.02205 0.32485 0.01493 0.32485 C 0.01007 0.32485 0.00399 0.32231 3.61111E-6 0.31699 C -0.004 0.31167 -0.00608 0.30497 -0.00608 0.29688 C -0.00608 0.28763 -0.00295 0.27977 0.00208 0.27445 C 0.02205 0.2504 0.06597 0.23306 0.11805 0.23306 C 0.11805 0.23329 0.11892 0.23306 0.11892 0.23329 C 0.11892 0.23306 0.11996 0.23306 0.11996 0.23329 C 0.17205 0.23306 0.21701 0.2504 0.23698 0.27445 C 0.24097 0.27977 0.24392 0.28763 0.24392 0.29688 C 0.24392 0.30497 0.24201 0.31167 0.23802 0.31699 C 0.23402 0.32231 0.22899 0.32485 0.22291 0.32485 C 0.21597 0.32485 0.21007 0.32092 0.20607 0.31561 C 0.18802 0.28902 0.175 0.22913 0.175 0.15977 C 0.175 0.16 0.175 0.15838 0.175 0.15861 C 0.175 0.15838 0.175 0.15722 0.175 0.15746 C 0.175 0.08786 0.18802 0.02936 0.20607 0.00139 C 0.21007 -0.00393 0.21597 -0.00809 0.22291 -0.00809 C 0.22899 -0.00809 0.23402 -0.00532 0.23802 1.56069E-6 C 0.24201 0.00532 0.24392 0.01341 0.24392 0.01988 C 0.24392 0.02936 0.24097 0.03722 0.23698 0.04393 C 0.21701 0.06659 0.17205 0.08393 0.11996 0.08393 C 0.11996 0.08416 0.11996 0.08393 0.11892 0.08393 C 0.11892 0.08416 0.11805 0.08393 0.11805 0.08416 C 0.06597 0.08393 0.02205 0.06659 0.00208 0.04393 C -0.00295 0.03722 -0.00608 0.02936 -0.00608 0.01988 C -0.00608 0.01341 -0.004 0.00532 3.61111E-6 1.56069E-6 Z " pathEditMode="relative" rAng="0" ptsTypes="fffffffffffffffffffffffffffffffff">
                                      <p:cBhvr>
                                        <p:cTn id="22" dur="2000" fill="hold"/>
                                        <p:tgtEl>
                                          <p:spTgt spid="231430"/>
                                        </p:tgtEl>
                                        <p:attrNameLst>
                                          <p:attrName>ppt_x</p:attrName>
                                          <p:attrName>ppt_y</p:attrName>
                                        </p:attrNameLst>
                                      </p:cBhvr>
                                      <p:rCtr x="11892" y="15838"/>
                                    </p:animMotion>
                                  </p:childTnLst>
                                </p:cTn>
                              </p:par>
                              <p:par>
                                <p:cTn id="23" presetID="6" presetClass="path" presetSubtype="0" accel="50000" decel="50000" fill="hold" nodeType="withEffect">
                                  <p:stCondLst>
                                    <p:cond delay="0"/>
                                  </p:stCondLst>
                                  <p:childTnLst>
                                    <p:animMotion origin="layout" path="M 0 0  C -0.014 -0.00666  -0.029 -0.01199  -0.044 -0.01199  C -0.114 -0.01199  -0.169 0.06393  -0.169 0.15582  C -0.169 0.24638  -0.114 0.32096  -0.044 0.32096  C -0.029 0.32096  -0.014 0.31697  0 0.31031  C -0.047 0.28634  -0.08 0.2264  -0.08 0.15582  C -0.08 0.0839  -0.047 0.02397  0 0  Z" pathEditMode="relative" ptsTypes="">
                                      <p:cBhvr>
                                        <p:cTn id="24" dur="2000" fill="hold"/>
                                        <p:tgtEl>
                                          <p:spTgt spid="23143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p:bldP spid="231426"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3" name="Picture 5">
            <a:extLst>
              <a:ext uri="{FF2B5EF4-FFF2-40B4-BE49-F238E27FC236}">
                <a16:creationId xmlns:a16="http://schemas.microsoft.com/office/drawing/2014/main" id="{3B3D19F7-7503-9631-0B54-3A6F0FA36A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362200"/>
            <a:ext cx="3581400" cy="2692400"/>
          </a:xfrm>
          <a:prstGeom prst="rect">
            <a:avLst/>
          </a:prstGeom>
          <a:noFill/>
          <a:extLst>
            <a:ext uri="{909E8E84-426E-40DD-AFC4-6F175D3DCCD1}">
              <a14:hiddenFill xmlns:a14="http://schemas.microsoft.com/office/drawing/2010/main">
                <a:solidFill>
                  <a:srgbClr val="FFFFFF"/>
                </a:solidFill>
              </a14:hiddenFill>
            </a:ext>
          </a:extLst>
        </p:spPr>
      </p:pic>
      <p:pic>
        <p:nvPicPr>
          <p:cNvPr id="232454" name="Picture 6">
            <a:extLst>
              <a:ext uri="{FF2B5EF4-FFF2-40B4-BE49-F238E27FC236}">
                <a16:creationId xmlns:a16="http://schemas.microsoft.com/office/drawing/2014/main" id="{708E92E2-3000-A936-ECA3-D4393E0A0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2971800" cy="2490788"/>
          </a:xfrm>
          <a:prstGeom prst="rect">
            <a:avLst/>
          </a:prstGeom>
          <a:noFill/>
          <a:extLst>
            <a:ext uri="{909E8E84-426E-40DD-AFC4-6F175D3DCCD1}">
              <a14:hiddenFill xmlns:a14="http://schemas.microsoft.com/office/drawing/2010/main">
                <a:solidFill>
                  <a:srgbClr val="FFFFFF"/>
                </a:solidFill>
              </a14:hiddenFill>
            </a:ext>
          </a:extLst>
        </p:spPr>
      </p:pic>
      <p:pic>
        <p:nvPicPr>
          <p:cNvPr id="232455" name="Picture 7">
            <a:extLst>
              <a:ext uri="{FF2B5EF4-FFF2-40B4-BE49-F238E27FC236}">
                <a16:creationId xmlns:a16="http://schemas.microsoft.com/office/drawing/2014/main" id="{F52BD060-6418-328B-0152-1C2BDDD384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191000"/>
            <a:ext cx="3352800" cy="2514600"/>
          </a:xfrm>
          <a:prstGeom prst="rect">
            <a:avLst/>
          </a:prstGeom>
          <a:noFill/>
          <a:extLst>
            <a:ext uri="{909E8E84-426E-40DD-AFC4-6F175D3DCCD1}">
              <a14:hiddenFill xmlns:a14="http://schemas.microsoft.com/office/drawing/2010/main">
                <a:solidFill>
                  <a:srgbClr val="FFFFFF"/>
                </a:solidFill>
              </a14:hiddenFill>
            </a:ext>
          </a:extLst>
        </p:spPr>
      </p:pic>
      <p:sp>
        <p:nvSpPr>
          <p:cNvPr id="232456" name="table">
            <a:extLst>
              <a:ext uri="{FF2B5EF4-FFF2-40B4-BE49-F238E27FC236}">
                <a16:creationId xmlns:a16="http://schemas.microsoft.com/office/drawing/2014/main" id="{631D66CD-6144-9FD5-52DD-7311EEEAA8D0}"/>
              </a:ext>
            </a:extLst>
          </p:cNvPr>
          <p:cNvSpPr>
            <a:spLocks noEditPoints="1" noChangeArrowheads="1"/>
          </p:cNvSpPr>
          <p:nvPr/>
        </p:nvSpPr>
        <p:spPr bwMode="auto">
          <a:xfrm>
            <a:off x="5257800" y="228600"/>
            <a:ext cx="5410200" cy="2190750"/>
          </a:xfrm>
          <a:custGeom>
            <a:avLst/>
            <a:gdLst>
              <a:gd name="T0" fmla="*/ 10800 w 21600"/>
              <a:gd name="T1" fmla="*/ 0 h 21600"/>
              <a:gd name="T2" fmla="*/ 21600 w 21600"/>
              <a:gd name="T3" fmla="*/ 10800 h 21600"/>
              <a:gd name="T4" fmla="*/ 10800 w 21600"/>
              <a:gd name="T5" fmla="*/ 21600 h 21600"/>
              <a:gd name="T6" fmla="*/ 0 w 21600"/>
              <a:gd name="T7" fmla="*/ 10800 h 21600"/>
              <a:gd name="T8" fmla="*/ 4015 w 21600"/>
              <a:gd name="T9" fmla="*/ 4491 h 21600"/>
              <a:gd name="T10" fmla="*/ 17622 w 21600"/>
              <a:gd name="T11" fmla="*/ 17121 h 21600"/>
            </a:gdLst>
            <a:ahLst/>
            <a:cxnLst>
              <a:cxn ang="0">
                <a:pos x="T0" y="T1"/>
              </a:cxn>
              <a:cxn ang="0">
                <a:pos x="T2" y="T3"/>
              </a:cxn>
              <a:cxn ang="0">
                <a:pos x="T4" y="T5"/>
              </a:cxn>
              <a:cxn ang="0">
                <a:pos x="T6" y="T7"/>
              </a:cxn>
            </a:cxnLst>
            <a:rect l="T8" t="T9" r="T10" b="T11"/>
            <a:pathLst>
              <a:path w="21600" h="21600" extrusionOk="0">
                <a:moveTo>
                  <a:pt x="17641" y="17591"/>
                </a:moveTo>
                <a:lnTo>
                  <a:pt x="18067" y="17165"/>
                </a:lnTo>
                <a:lnTo>
                  <a:pt x="18443" y="16689"/>
                </a:lnTo>
                <a:lnTo>
                  <a:pt x="18794" y="16162"/>
                </a:lnTo>
                <a:lnTo>
                  <a:pt x="19144" y="15661"/>
                </a:lnTo>
                <a:lnTo>
                  <a:pt x="19420" y="15135"/>
                </a:lnTo>
                <a:lnTo>
                  <a:pt x="19645" y="14584"/>
                </a:lnTo>
                <a:lnTo>
                  <a:pt x="19871" y="13982"/>
                </a:lnTo>
                <a:lnTo>
                  <a:pt x="20071" y="13406"/>
                </a:lnTo>
                <a:lnTo>
                  <a:pt x="20297" y="13456"/>
                </a:lnTo>
                <a:lnTo>
                  <a:pt x="20472" y="13456"/>
                </a:lnTo>
                <a:lnTo>
                  <a:pt x="20648" y="13406"/>
                </a:lnTo>
                <a:lnTo>
                  <a:pt x="20823" y="13331"/>
                </a:lnTo>
                <a:lnTo>
                  <a:pt x="20948" y="13206"/>
                </a:lnTo>
                <a:lnTo>
                  <a:pt x="21099" y="13080"/>
                </a:lnTo>
                <a:lnTo>
                  <a:pt x="21149" y="12905"/>
                </a:lnTo>
                <a:lnTo>
                  <a:pt x="21299" y="12704"/>
                </a:lnTo>
                <a:lnTo>
                  <a:pt x="21425" y="12253"/>
                </a:lnTo>
                <a:lnTo>
                  <a:pt x="21550" y="11727"/>
                </a:lnTo>
                <a:lnTo>
                  <a:pt x="21600" y="11276"/>
                </a:lnTo>
                <a:lnTo>
                  <a:pt x="21600" y="10800"/>
                </a:lnTo>
                <a:lnTo>
                  <a:pt x="21600" y="10324"/>
                </a:lnTo>
                <a:lnTo>
                  <a:pt x="21550" y="9823"/>
                </a:lnTo>
                <a:lnTo>
                  <a:pt x="21425" y="9347"/>
                </a:lnTo>
                <a:lnTo>
                  <a:pt x="21299" y="8896"/>
                </a:lnTo>
                <a:lnTo>
                  <a:pt x="21149" y="8695"/>
                </a:lnTo>
                <a:lnTo>
                  <a:pt x="21099" y="8520"/>
                </a:lnTo>
                <a:lnTo>
                  <a:pt x="20948" y="8344"/>
                </a:lnTo>
                <a:lnTo>
                  <a:pt x="20823" y="8269"/>
                </a:lnTo>
                <a:lnTo>
                  <a:pt x="20648" y="8169"/>
                </a:lnTo>
                <a:lnTo>
                  <a:pt x="20472" y="8144"/>
                </a:lnTo>
                <a:lnTo>
                  <a:pt x="20297" y="8144"/>
                </a:lnTo>
                <a:lnTo>
                  <a:pt x="20071" y="8169"/>
                </a:lnTo>
                <a:lnTo>
                  <a:pt x="19871" y="7618"/>
                </a:lnTo>
                <a:lnTo>
                  <a:pt x="19645" y="7016"/>
                </a:lnTo>
                <a:lnTo>
                  <a:pt x="19420" y="6490"/>
                </a:lnTo>
                <a:lnTo>
                  <a:pt x="19144" y="5939"/>
                </a:lnTo>
                <a:lnTo>
                  <a:pt x="18794" y="5438"/>
                </a:lnTo>
                <a:lnTo>
                  <a:pt x="18443" y="4961"/>
                </a:lnTo>
                <a:lnTo>
                  <a:pt x="18067" y="4460"/>
                </a:lnTo>
                <a:lnTo>
                  <a:pt x="17691" y="4034"/>
                </a:lnTo>
                <a:lnTo>
                  <a:pt x="17215" y="3608"/>
                </a:lnTo>
                <a:lnTo>
                  <a:pt x="16739" y="3232"/>
                </a:lnTo>
                <a:lnTo>
                  <a:pt x="16263" y="2832"/>
                </a:lnTo>
                <a:lnTo>
                  <a:pt x="15686" y="2506"/>
                </a:lnTo>
                <a:lnTo>
                  <a:pt x="15185" y="2205"/>
                </a:lnTo>
                <a:lnTo>
                  <a:pt x="14609" y="1929"/>
                </a:lnTo>
                <a:lnTo>
                  <a:pt x="14032" y="1704"/>
                </a:lnTo>
                <a:lnTo>
                  <a:pt x="13431" y="1503"/>
                </a:lnTo>
                <a:lnTo>
                  <a:pt x="13481" y="1278"/>
                </a:lnTo>
                <a:lnTo>
                  <a:pt x="13481" y="1103"/>
                </a:lnTo>
                <a:lnTo>
                  <a:pt x="13431" y="952"/>
                </a:lnTo>
                <a:lnTo>
                  <a:pt x="13356" y="777"/>
                </a:lnTo>
                <a:lnTo>
                  <a:pt x="13256" y="626"/>
                </a:lnTo>
                <a:lnTo>
                  <a:pt x="13080" y="526"/>
                </a:lnTo>
                <a:lnTo>
                  <a:pt x="12930" y="426"/>
                </a:lnTo>
                <a:lnTo>
                  <a:pt x="12704" y="301"/>
                </a:lnTo>
                <a:lnTo>
                  <a:pt x="12278" y="175"/>
                </a:lnTo>
                <a:lnTo>
                  <a:pt x="11802" y="25"/>
                </a:lnTo>
                <a:lnTo>
                  <a:pt x="11276" y="0"/>
                </a:lnTo>
                <a:lnTo>
                  <a:pt x="10825" y="0"/>
                </a:lnTo>
                <a:lnTo>
                  <a:pt x="10324" y="0"/>
                </a:lnTo>
                <a:lnTo>
                  <a:pt x="9848" y="25"/>
                </a:lnTo>
                <a:lnTo>
                  <a:pt x="9347" y="175"/>
                </a:lnTo>
                <a:lnTo>
                  <a:pt x="8921" y="301"/>
                </a:lnTo>
                <a:lnTo>
                  <a:pt x="8695" y="426"/>
                </a:lnTo>
                <a:lnTo>
                  <a:pt x="8545" y="526"/>
                </a:lnTo>
                <a:lnTo>
                  <a:pt x="8394" y="626"/>
                </a:lnTo>
                <a:lnTo>
                  <a:pt x="8269" y="777"/>
                </a:lnTo>
                <a:lnTo>
                  <a:pt x="8169" y="952"/>
                </a:lnTo>
                <a:lnTo>
                  <a:pt x="8144" y="1103"/>
                </a:lnTo>
                <a:lnTo>
                  <a:pt x="8144" y="1278"/>
                </a:lnTo>
                <a:lnTo>
                  <a:pt x="8219" y="1503"/>
                </a:lnTo>
                <a:lnTo>
                  <a:pt x="7618" y="1704"/>
                </a:lnTo>
                <a:lnTo>
                  <a:pt x="7066" y="1929"/>
                </a:lnTo>
                <a:lnTo>
                  <a:pt x="6490" y="2205"/>
                </a:lnTo>
                <a:lnTo>
                  <a:pt x="5939" y="2456"/>
                </a:lnTo>
                <a:lnTo>
                  <a:pt x="5438" y="2781"/>
                </a:lnTo>
                <a:lnTo>
                  <a:pt x="4961" y="3132"/>
                </a:lnTo>
                <a:lnTo>
                  <a:pt x="4485" y="3533"/>
                </a:lnTo>
                <a:lnTo>
                  <a:pt x="4059" y="3959"/>
                </a:lnTo>
                <a:lnTo>
                  <a:pt x="3633" y="4385"/>
                </a:lnTo>
                <a:lnTo>
                  <a:pt x="3232" y="4861"/>
                </a:lnTo>
                <a:lnTo>
                  <a:pt x="2857" y="5387"/>
                </a:lnTo>
                <a:lnTo>
                  <a:pt x="2506" y="5889"/>
                </a:lnTo>
                <a:lnTo>
                  <a:pt x="2205" y="6465"/>
                </a:lnTo>
                <a:lnTo>
                  <a:pt x="1955" y="7016"/>
                </a:lnTo>
                <a:lnTo>
                  <a:pt x="1729" y="7568"/>
                </a:lnTo>
                <a:lnTo>
                  <a:pt x="1529" y="8169"/>
                </a:lnTo>
                <a:lnTo>
                  <a:pt x="1303" y="8144"/>
                </a:lnTo>
                <a:lnTo>
                  <a:pt x="1128" y="8144"/>
                </a:lnTo>
                <a:lnTo>
                  <a:pt x="977" y="8169"/>
                </a:lnTo>
                <a:lnTo>
                  <a:pt x="802" y="8269"/>
                </a:lnTo>
                <a:lnTo>
                  <a:pt x="652" y="8344"/>
                </a:lnTo>
                <a:lnTo>
                  <a:pt x="526" y="8520"/>
                </a:lnTo>
                <a:lnTo>
                  <a:pt x="451" y="8695"/>
                </a:lnTo>
                <a:lnTo>
                  <a:pt x="326" y="8896"/>
                </a:lnTo>
                <a:lnTo>
                  <a:pt x="200" y="9347"/>
                </a:lnTo>
                <a:lnTo>
                  <a:pt x="50" y="9823"/>
                </a:lnTo>
                <a:lnTo>
                  <a:pt x="0" y="10324"/>
                </a:lnTo>
                <a:lnTo>
                  <a:pt x="0" y="10800"/>
                </a:lnTo>
                <a:lnTo>
                  <a:pt x="0" y="11276"/>
                </a:lnTo>
                <a:lnTo>
                  <a:pt x="50" y="11727"/>
                </a:lnTo>
                <a:lnTo>
                  <a:pt x="200" y="12253"/>
                </a:lnTo>
                <a:lnTo>
                  <a:pt x="326" y="12704"/>
                </a:lnTo>
                <a:lnTo>
                  <a:pt x="451" y="12905"/>
                </a:lnTo>
                <a:lnTo>
                  <a:pt x="526" y="13080"/>
                </a:lnTo>
                <a:lnTo>
                  <a:pt x="652" y="13206"/>
                </a:lnTo>
                <a:lnTo>
                  <a:pt x="802" y="13331"/>
                </a:lnTo>
                <a:lnTo>
                  <a:pt x="977" y="13406"/>
                </a:lnTo>
                <a:lnTo>
                  <a:pt x="1128" y="13456"/>
                </a:lnTo>
                <a:lnTo>
                  <a:pt x="1303" y="13456"/>
                </a:lnTo>
                <a:lnTo>
                  <a:pt x="1529" y="13406"/>
                </a:lnTo>
                <a:lnTo>
                  <a:pt x="1729" y="13982"/>
                </a:lnTo>
                <a:lnTo>
                  <a:pt x="1955" y="14584"/>
                </a:lnTo>
                <a:lnTo>
                  <a:pt x="2255" y="15135"/>
                </a:lnTo>
                <a:lnTo>
                  <a:pt x="2556" y="15736"/>
                </a:lnTo>
                <a:lnTo>
                  <a:pt x="2907" y="16263"/>
                </a:lnTo>
                <a:lnTo>
                  <a:pt x="3283" y="16764"/>
                </a:lnTo>
                <a:lnTo>
                  <a:pt x="3684" y="17240"/>
                </a:lnTo>
                <a:lnTo>
                  <a:pt x="4110" y="17741"/>
                </a:lnTo>
                <a:lnTo>
                  <a:pt x="4535" y="18117"/>
                </a:lnTo>
                <a:lnTo>
                  <a:pt x="5012" y="18493"/>
                </a:lnTo>
                <a:lnTo>
                  <a:pt x="5463" y="18844"/>
                </a:lnTo>
                <a:lnTo>
                  <a:pt x="5989" y="19144"/>
                </a:lnTo>
                <a:lnTo>
                  <a:pt x="6490" y="19420"/>
                </a:lnTo>
                <a:lnTo>
                  <a:pt x="7066" y="19645"/>
                </a:lnTo>
                <a:lnTo>
                  <a:pt x="7618" y="19921"/>
                </a:lnTo>
                <a:lnTo>
                  <a:pt x="8219" y="20071"/>
                </a:lnTo>
                <a:lnTo>
                  <a:pt x="8144" y="20297"/>
                </a:lnTo>
                <a:lnTo>
                  <a:pt x="8144" y="20472"/>
                </a:lnTo>
                <a:lnTo>
                  <a:pt x="8169" y="20648"/>
                </a:lnTo>
                <a:lnTo>
                  <a:pt x="8269" y="20823"/>
                </a:lnTo>
                <a:lnTo>
                  <a:pt x="8394" y="20948"/>
                </a:lnTo>
                <a:lnTo>
                  <a:pt x="8545" y="21074"/>
                </a:lnTo>
                <a:lnTo>
                  <a:pt x="8695" y="21149"/>
                </a:lnTo>
                <a:lnTo>
                  <a:pt x="8921" y="21299"/>
                </a:lnTo>
                <a:lnTo>
                  <a:pt x="9347" y="21425"/>
                </a:lnTo>
                <a:lnTo>
                  <a:pt x="9848" y="21550"/>
                </a:lnTo>
                <a:lnTo>
                  <a:pt x="10324" y="21600"/>
                </a:lnTo>
                <a:lnTo>
                  <a:pt x="10825" y="21600"/>
                </a:lnTo>
                <a:lnTo>
                  <a:pt x="11276" y="21600"/>
                </a:lnTo>
                <a:lnTo>
                  <a:pt x="11802" y="21550"/>
                </a:lnTo>
                <a:lnTo>
                  <a:pt x="12278" y="21425"/>
                </a:lnTo>
                <a:lnTo>
                  <a:pt x="12704" y="21299"/>
                </a:lnTo>
                <a:lnTo>
                  <a:pt x="12930" y="21149"/>
                </a:lnTo>
                <a:lnTo>
                  <a:pt x="13080" y="21074"/>
                </a:lnTo>
                <a:lnTo>
                  <a:pt x="13256" y="20948"/>
                </a:lnTo>
                <a:lnTo>
                  <a:pt x="13356" y="20823"/>
                </a:lnTo>
                <a:lnTo>
                  <a:pt x="13431" y="20648"/>
                </a:lnTo>
                <a:lnTo>
                  <a:pt x="13481" y="20472"/>
                </a:lnTo>
                <a:lnTo>
                  <a:pt x="13481" y="20297"/>
                </a:lnTo>
                <a:lnTo>
                  <a:pt x="13431" y="20071"/>
                </a:lnTo>
                <a:lnTo>
                  <a:pt x="14032" y="19871"/>
                </a:lnTo>
                <a:lnTo>
                  <a:pt x="14609" y="19645"/>
                </a:lnTo>
                <a:lnTo>
                  <a:pt x="15135" y="19395"/>
                </a:lnTo>
                <a:lnTo>
                  <a:pt x="15686" y="19094"/>
                </a:lnTo>
                <a:lnTo>
                  <a:pt x="16213" y="18768"/>
                </a:lnTo>
                <a:lnTo>
                  <a:pt x="16739" y="18393"/>
                </a:lnTo>
                <a:lnTo>
                  <a:pt x="17165" y="18017"/>
                </a:lnTo>
                <a:lnTo>
                  <a:pt x="17641" y="17591"/>
                </a:lnTo>
                <a:close/>
              </a:path>
              <a:path w="21600" h="21600" extrusionOk="0">
                <a:moveTo>
                  <a:pt x="13431" y="1503"/>
                </a:moveTo>
                <a:lnTo>
                  <a:pt x="13080" y="1428"/>
                </a:lnTo>
                <a:lnTo>
                  <a:pt x="12780" y="1378"/>
                </a:lnTo>
                <a:lnTo>
                  <a:pt x="12479" y="1278"/>
                </a:lnTo>
                <a:lnTo>
                  <a:pt x="12128" y="1253"/>
                </a:lnTo>
                <a:lnTo>
                  <a:pt x="11802" y="1203"/>
                </a:lnTo>
                <a:lnTo>
                  <a:pt x="11477" y="1203"/>
                </a:lnTo>
                <a:lnTo>
                  <a:pt x="11151" y="1153"/>
                </a:lnTo>
                <a:lnTo>
                  <a:pt x="10825" y="1153"/>
                </a:lnTo>
                <a:lnTo>
                  <a:pt x="10449" y="1153"/>
                </a:lnTo>
                <a:lnTo>
                  <a:pt x="10174" y="1203"/>
                </a:lnTo>
                <a:lnTo>
                  <a:pt x="9798" y="1203"/>
                </a:lnTo>
                <a:lnTo>
                  <a:pt x="9472" y="1253"/>
                </a:lnTo>
                <a:lnTo>
                  <a:pt x="9171" y="1278"/>
                </a:lnTo>
                <a:lnTo>
                  <a:pt x="8820" y="1378"/>
                </a:lnTo>
                <a:lnTo>
                  <a:pt x="8545" y="1428"/>
                </a:lnTo>
                <a:lnTo>
                  <a:pt x="8219" y="1503"/>
                </a:lnTo>
                <a:moveTo>
                  <a:pt x="1529" y="8169"/>
                </a:moveTo>
                <a:lnTo>
                  <a:pt x="1453" y="8520"/>
                </a:lnTo>
                <a:lnTo>
                  <a:pt x="1403" y="8820"/>
                </a:lnTo>
                <a:lnTo>
                  <a:pt x="1303" y="9121"/>
                </a:lnTo>
                <a:lnTo>
                  <a:pt x="1253" y="9447"/>
                </a:lnTo>
                <a:lnTo>
                  <a:pt x="1228" y="9823"/>
                </a:lnTo>
                <a:lnTo>
                  <a:pt x="1228" y="10098"/>
                </a:lnTo>
                <a:lnTo>
                  <a:pt x="1178" y="10449"/>
                </a:lnTo>
                <a:lnTo>
                  <a:pt x="1178" y="10800"/>
                </a:lnTo>
                <a:lnTo>
                  <a:pt x="1178" y="11126"/>
                </a:lnTo>
                <a:lnTo>
                  <a:pt x="1228" y="11502"/>
                </a:lnTo>
                <a:lnTo>
                  <a:pt x="1228" y="11777"/>
                </a:lnTo>
                <a:lnTo>
                  <a:pt x="1253" y="12128"/>
                </a:lnTo>
                <a:lnTo>
                  <a:pt x="1303" y="12429"/>
                </a:lnTo>
                <a:lnTo>
                  <a:pt x="1403" y="12755"/>
                </a:lnTo>
                <a:lnTo>
                  <a:pt x="1453" y="13080"/>
                </a:lnTo>
                <a:lnTo>
                  <a:pt x="1529" y="13406"/>
                </a:lnTo>
                <a:moveTo>
                  <a:pt x="13431" y="20071"/>
                </a:moveTo>
                <a:lnTo>
                  <a:pt x="13080" y="20172"/>
                </a:lnTo>
                <a:lnTo>
                  <a:pt x="12780" y="20222"/>
                </a:lnTo>
                <a:lnTo>
                  <a:pt x="12479" y="20297"/>
                </a:lnTo>
                <a:lnTo>
                  <a:pt x="12128" y="20347"/>
                </a:lnTo>
                <a:lnTo>
                  <a:pt x="11802" y="20397"/>
                </a:lnTo>
                <a:lnTo>
                  <a:pt x="11477" y="20397"/>
                </a:lnTo>
                <a:lnTo>
                  <a:pt x="11151" y="20447"/>
                </a:lnTo>
                <a:lnTo>
                  <a:pt x="10825" y="20447"/>
                </a:lnTo>
                <a:lnTo>
                  <a:pt x="10449" y="20447"/>
                </a:lnTo>
                <a:lnTo>
                  <a:pt x="10174" y="20397"/>
                </a:lnTo>
                <a:lnTo>
                  <a:pt x="9798" y="20397"/>
                </a:lnTo>
                <a:lnTo>
                  <a:pt x="9472" y="20347"/>
                </a:lnTo>
                <a:lnTo>
                  <a:pt x="9171" y="20297"/>
                </a:lnTo>
                <a:lnTo>
                  <a:pt x="8820" y="20222"/>
                </a:lnTo>
                <a:lnTo>
                  <a:pt x="8545" y="20172"/>
                </a:lnTo>
                <a:lnTo>
                  <a:pt x="8219" y="20071"/>
                </a:lnTo>
                <a:moveTo>
                  <a:pt x="20071" y="13406"/>
                </a:moveTo>
                <a:lnTo>
                  <a:pt x="20172" y="13080"/>
                </a:lnTo>
                <a:lnTo>
                  <a:pt x="20222" y="12755"/>
                </a:lnTo>
                <a:lnTo>
                  <a:pt x="20297" y="12429"/>
                </a:lnTo>
                <a:lnTo>
                  <a:pt x="20347" y="12128"/>
                </a:lnTo>
                <a:lnTo>
                  <a:pt x="20397" y="11777"/>
                </a:lnTo>
                <a:lnTo>
                  <a:pt x="20447" y="11502"/>
                </a:lnTo>
                <a:lnTo>
                  <a:pt x="20447" y="11126"/>
                </a:lnTo>
                <a:lnTo>
                  <a:pt x="20447" y="10800"/>
                </a:lnTo>
                <a:lnTo>
                  <a:pt x="20447" y="10449"/>
                </a:lnTo>
                <a:lnTo>
                  <a:pt x="20447" y="10098"/>
                </a:lnTo>
                <a:lnTo>
                  <a:pt x="20397" y="9823"/>
                </a:lnTo>
                <a:lnTo>
                  <a:pt x="20347" y="9447"/>
                </a:lnTo>
                <a:lnTo>
                  <a:pt x="20297" y="9121"/>
                </a:lnTo>
                <a:lnTo>
                  <a:pt x="20222" y="8820"/>
                </a:lnTo>
                <a:lnTo>
                  <a:pt x="20172" y="8520"/>
                </a:lnTo>
                <a:lnTo>
                  <a:pt x="20071" y="8169"/>
                </a:lnTo>
              </a:path>
            </a:pathLst>
          </a:custGeom>
          <a:solidFill>
            <a:srgbClr val="FFFF99"/>
          </a:solidFill>
          <a:ln w="9525">
            <a:solidFill>
              <a:srgbClr val="000000"/>
            </a:solidFill>
            <a:miter lim="800000"/>
            <a:headEnd/>
            <a:tailEnd/>
          </a:ln>
          <a:effectLst>
            <a:outerShdw dist="107763" dir="2700000" algn="ctr" rotWithShape="0">
              <a:srgbClr val="808080"/>
            </a:outerShdw>
          </a:effectLst>
        </p:spPr>
        <p:txBody>
          <a:bodyPr/>
          <a:lstStyle/>
          <a:p>
            <a:pPr algn="l"/>
            <a:r>
              <a:rPr lang="en-US" altLang="en-US" sz="3200" b="1">
                <a:solidFill>
                  <a:srgbClr val="FF0000"/>
                </a:solidFill>
              </a:rPr>
              <a:t>Chim mẹ mớm mồi cho chim con.</a:t>
            </a:r>
          </a:p>
        </p:txBody>
      </p:sp>
      <p:pic>
        <p:nvPicPr>
          <p:cNvPr id="232452" name="Picture 4">
            <a:extLst>
              <a:ext uri="{FF2B5EF4-FFF2-40B4-BE49-F238E27FC236}">
                <a16:creationId xmlns:a16="http://schemas.microsoft.com/office/drawing/2014/main" id="{2AE742D9-2C68-EBDB-EA4A-268B3D35D6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783" y="0"/>
            <a:ext cx="11900452"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32454"/>
                                        </p:tgtEl>
                                        <p:attrNameLst>
                                          <p:attrName>style.visibility</p:attrName>
                                        </p:attrNameLst>
                                      </p:cBhvr>
                                      <p:to>
                                        <p:strVal val="visible"/>
                                      </p:to>
                                    </p:set>
                                    <p:animEffect transition="in" filter="slide(fromBottom)">
                                      <p:cBhvr>
                                        <p:cTn id="7" dur="500"/>
                                        <p:tgtEl>
                                          <p:spTgt spid="232454"/>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232453"/>
                                        </p:tgtEl>
                                        <p:attrNameLst>
                                          <p:attrName>style.visibility</p:attrName>
                                        </p:attrNameLst>
                                      </p:cBhvr>
                                      <p:to>
                                        <p:strVal val="visible"/>
                                      </p:to>
                                    </p:set>
                                    <p:animEffect transition="in" filter="checkerboard(across)">
                                      <p:cBhvr>
                                        <p:cTn id="11" dur="500"/>
                                        <p:tgtEl>
                                          <p:spTgt spid="232453"/>
                                        </p:tgtEl>
                                      </p:cBhvr>
                                    </p:animEffect>
                                  </p:childTnLst>
                                </p:cTn>
                              </p:par>
                            </p:childTnLst>
                          </p:cTn>
                        </p:par>
                        <p:par>
                          <p:cTn id="12" fill="hold" nodeType="afterGroup">
                            <p:stCondLst>
                              <p:cond delay="1000"/>
                            </p:stCondLst>
                            <p:childTnLst>
                              <p:par>
                                <p:cTn id="13" presetID="13" presetClass="entr" presetSubtype="16" fill="hold" nodeType="afterEffect">
                                  <p:stCondLst>
                                    <p:cond delay="0"/>
                                  </p:stCondLst>
                                  <p:childTnLst>
                                    <p:set>
                                      <p:cBhvr>
                                        <p:cTn id="14" dur="1" fill="hold">
                                          <p:stCondLst>
                                            <p:cond delay="0"/>
                                          </p:stCondLst>
                                        </p:cTn>
                                        <p:tgtEl>
                                          <p:spTgt spid="232455"/>
                                        </p:tgtEl>
                                        <p:attrNameLst>
                                          <p:attrName>style.visibility</p:attrName>
                                        </p:attrNameLst>
                                      </p:cBhvr>
                                      <p:to>
                                        <p:strVal val="visible"/>
                                      </p:to>
                                    </p:set>
                                    <p:animEffect transition="in" filter="plus(in)">
                                      <p:cBhvr>
                                        <p:cTn id="15" dur="500"/>
                                        <p:tgtEl>
                                          <p:spTgt spid="232455"/>
                                        </p:tgtEl>
                                      </p:cBhvr>
                                    </p:animEffect>
                                  </p:childTnLst>
                                </p:cTn>
                              </p:par>
                            </p:childTnLst>
                          </p:cTn>
                        </p:par>
                        <p:par>
                          <p:cTn id="16" fill="hold" nodeType="afterGroup">
                            <p:stCondLst>
                              <p:cond delay="1500"/>
                            </p:stCondLst>
                            <p:childTnLst>
                              <p:par>
                                <p:cTn id="17" presetID="2" presetClass="entr" presetSubtype="4" fill="hold" nodeType="afterEffect">
                                  <p:stCondLst>
                                    <p:cond delay="0"/>
                                  </p:stCondLst>
                                  <p:childTnLst>
                                    <p:set>
                                      <p:cBhvr>
                                        <p:cTn id="18" dur="1" fill="hold">
                                          <p:stCondLst>
                                            <p:cond delay="0"/>
                                          </p:stCondLst>
                                        </p:cTn>
                                        <p:tgtEl>
                                          <p:spTgt spid="232456"/>
                                        </p:tgtEl>
                                        <p:attrNameLst>
                                          <p:attrName>style.visibility</p:attrName>
                                        </p:attrNameLst>
                                      </p:cBhvr>
                                      <p:to>
                                        <p:strVal val="visible"/>
                                      </p:to>
                                    </p:set>
                                    <p:anim calcmode="lin" valueType="num">
                                      <p:cBhvr additive="base">
                                        <p:cTn id="19" dur="500" fill="hold"/>
                                        <p:tgtEl>
                                          <p:spTgt spid="232456"/>
                                        </p:tgtEl>
                                        <p:attrNameLst>
                                          <p:attrName>ppt_x</p:attrName>
                                        </p:attrNameLst>
                                      </p:cBhvr>
                                      <p:tavLst>
                                        <p:tav tm="0">
                                          <p:val>
                                            <p:strVal val="#ppt_x"/>
                                          </p:val>
                                        </p:tav>
                                        <p:tav tm="100000">
                                          <p:val>
                                            <p:strVal val="#ppt_x"/>
                                          </p:val>
                                        </p:tav>
                                      </p:tavLst>
                                    </p:anim>
                                    <p:anim calcmode="lin" valueType="num">
                                      <p:cBhvr additive="base">
                                        <p:cTn id="20" dur="500" fill="hold"/>
                                        <p:tgtEl>
                                          <p:spTgt spid="23245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nodeType="clickEffect">
                                  <p:stCondLst>
                                    <p:cond delay="0"/>
                                  </p:stCondLst>
                                  <p:childTnLst>
                                    <p:set>
                                      <p:cBhvr>
                                        <p:cTn id="24" dur="1" fill="hold">
                                          <p:stCondLst>
                                            <p:cond delay="0"/>
                                          </p:stCondLst>
                                        </p:cTn>
                                        <p:tgtEl>
                                          <p:spTgt spid="232452"/>
                                        </p:tgtEl>
                                        <p:attrNameLst>
                                          <p:attrName>style.visibility</p:attrName>
                                        </p:attrNameLst>
                                      </p:cBhvr>
                                      <p:to>
                                        <p:strVal val="visible"/>
                                      </p:to>
                                    </p:set>
                                    <p:animEffect transition="in" filter="slide(fromBottom)">
                                      <p:cBhvr>
                                        <p:cTn id="25" dur="500"/>
                                        <p:tgtEl>
                                          <p:spTgt spid="232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6" name="Picture 4">
            <a:extLst>
              <a:ext uri="{FF2B5EF4-FFF2-40B4-BE49-F238E27FC236}">
                <a16:creationId xmlns:a16="http://schemas.microsoft.com/office/drawing/2014/main" id="{935715C9-12E8-A62D-E8BA-976D2B5FE4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30" y="0"/>
            <a:ext cx="583427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33477" name="Picture 5">
            <a:extLst>
              <a:ext uri="{FF2B5EF4-FFF2-40B4-BE49-F238E27FC236}">
                <a16:creationId xmlns:a16="http://schemas.microsoft.com/office/drawing/2014/main" id="{2A5D195B-43C1-4BC6-F337-08254B99FA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573808"/>
            <a:ext cx="5986670" cy="3254375"/>
          </a:xfrm>
          <a:prstGeom prst="rect">
            <a:avLst/>
          </a:prstGeom>
          <a:noFill/>
          <a:extLst>
            <a:ext uri="{909E8E84-426E-40DD-AFC4-6F175D3DCCD1}">
              <a14:hiddenFill xmlns:a14="http://schemas.microsoft.com/office/drawing/2010/main">
                <a:solidFill>
                  <a:srgbClr val="FFFFFF"/>
                </a:solidFill>
              </a14:hiddenFill>
            </a:ext>
          </a:extLst>
        </p:spPr>
      </p:pic>
      <p:sp>
        <p:nvSpPr>
          <p:cNvPr id="233479" name="WordArt 7">
            <a:extLst>
              <a:ext uri="{FF2B5EF4-FFF2-40B4-BE49-F238E27FC236}">
                <a16:creationId xmlns:a16="http://schemas.microsoft.com/office/drawing/2014/main" id="{560A298D-051C-1820-39B5-75332E7D6A46}"/>
              </a:ext>
            </a:extLst>
          </p:cNvPr>
          <p:cNvSpPr>
            <a:spLocks noChangeArrowheads="1" noChangeShapeType="1" noTextEdit="1"/>
          </p:cNvSpPr>
          <p:nvPr/>
        </p:nvSpPr>
        <p:spPr bwMode="auto">
          <a:xfrm>
            <a:off x="6629400" y="457200"/>
            <a:ext cx="3733800" cy="2514600"/>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contourClr>
                <a:srgbClr val="FFE701"/>
              </a:contourClr>
            </a:sp3d>
          </a:bodyPr>
          <a:lstStyle/>
          <a:p>
            <a:r>
              <a:rPr lang="en-US" sz="3600" kern="10" dirty="0">
                <a:ln w="9525">
                  <a:round/>
                  <a:headEnd/>
                  <a:tailEnd/>
                </a:ln>
                <a:gradFill rotWithShape="0">
                  <a:gsLst>
                    <a:gs pos="0">
                      <a:srgbClr val="FFE701"/>
                    </a:gs>
                    <a:gs pos="100000">
                      <a:srgbClr val="FE3E02"/>
                    </a:gs>
                  </a:gsLst>
                  <a:lin ang="5400000" scaled="1"/>
                </a:gradFill>
                <a:cs typeface="Times New Roman" panose="02020603050405020304" pitchFamily="18" charset="0"/>
              </a:rPr>
              <a:t>Gia </a:t>
            </a:r>
            <a:r>
              <a:rPr lang="en-US" sz="3600" kern="10" dirty="0" err="1">
                <a:ln w="9525">
                  <a:round/>
                  <a:headEnd/>
                  <a:tailEnd/>
                </a:ln>
                <a:gradFill rotWithShape="0">
                  <a:gsLst>
                    <a:gs pos="0">
                      <a:srgbClr val="FFE701"/>
                    </a:gs>
                    <a:gs pos="100000">
                      <a:srgbClr val="FE3E02"/>
                    </a:gs>
                  </a:gsLst>
                  <a:lin ang="5400000" scaled="1"/>
                </a:gradFill>
                <a:cs typeface="Times New Roman" panose="02020603050405020304" pitchFamily="18" charset="0"/>
              </a:rPr>
              <a:t>đình</a:t>
            </a:r>
            <a:r>
              <a:rPr lang="en-US" sz="3600" kern="10" dirty="0">
                <a:ln w="9525">
                  <a:round/>
                  <a:headEnd/>
                  <a:tailEnd/>
                </a:ln>
                <a:gradFill rotWithShape="0">
                  <a:gsLst>
                    <a:gs pos="0">
                      <a:srgbClr val="FFE701"/>
                    </a:gs>
                    <a:gs pos="100000">
                      <a:srgbClr val="FE3E02"/>
                    </a:gs>
                  </a:gsLst>
                  <a:lin ang="5400000" scaled="1"/>
                </a:gradFill>
                <a:cs typeface="Times New Roman" panose="02020603050405020304" pitchFamily="18" charset="0"/>
              </a:rPr>
              <a:t> </a:t>
            </a:r>
            <a:r>
              <a:rPr lang="en-US" sz="3600" kern="10" dirty="0" err="1">
                <a:ln w="9525">
                  <a:round/>
                  <a:headEnd/>
                  <a:tailEnd/>
                </a:ln>
                <a:gradFill rotWithShape="0">
                  <a:gsLst>
                    <a:gs pos="0">
                      <a:srgbClr val="FFE701"/>
                    </a:gs>
                    <a:gs pos="100000">
                      <a:srgbClr val="FE3E02"/>
                    </a:gs>
                  </a:gsLst>
                  <a:lin ang="5400000" scaled="1"/>
                </a:gradFill>
                <a:cs typeface="Times New Roman" panose="02020603050405020304" pitchFamily="18" charset="0"/>
              </a:rPr>
              <a:t>nhà</a:t>
            </a:r>
            <a:r>
              <a:rPr lang="en-US" sz="3600" kern="10" dirty="0">
                <a:ln w="9525">
                  <a:round/>
                  <a:headEnd/>
                  <a:tailEnd/>
                </a:ln>
                <a:gradFill rotWithShape="0">
                  <a:gsLst>
                    <a:gs pos="0">
                      <a:srgbClr val="FFE701"/>
                    </a:gs>
                    <a:gs pos="100000">
                      <a:srgbClr val="FE3E02"/>
                    </a:gs>
                  </a:gsLst>
                  <a:lin ang="5400000" scaled="1"/>
                </a:gradFill>
                <a:cs typeface="Times New Roman" panose="02020603050405020304" pitchFamily="18" charset="0"/>
              </a:rPr>
              <a:t> </a:t>
            </a:r>
            <a:r>
              <a:rPr lang="en-US" sz="3600" kern="10" dirty="0" err="1">
                <a:ln w="9525">
                  <a:round/>
                  <a:headEnd/>
                  <a:tailEnd/>
                </a:ln>
                <a:gradFill rotWithShape="0">
                  <a:gsLst>
                    <a:gs pos="0">
                      <a:srgbClr val="FFE701"/>
                    </a:gs>
                    <a:gs pos="100000">
                      <a:srgbClr val="FE3E02"/>
                    </a:gs>
                  </a:gsLst>
                  <a:lin ang="5400000" scaled="1"/>
                </a:gradFill>
                <a:cs typeface="Times New Roman" panose="02020603050405020304" pitchFamily="18" charset="0"/>
              </a:rPr>
              <a:t>vịt</a:t>
            </a:r>
            <a:r>
              <a:rPr lang="en-US" sz="3600" kern="10" dirty="0">
                <a:ln w="9525">
                  <a:round/>
                  <a:headEnd/>
                  <a:tailEnd/>
                </a:ln>
                <a:gradFill rotWithShape="0">
                  <a:gsLst>
                    <a:gs pos="0">
                      <a:srgbClr val="FFE701"/>
                    </a:gs>
                    <a:gs pos="100000">
                      <a:srgbClr val="FE3E02"/>
                    </a:gs>
                  </a:gsLst>
                  <a:lin ang="5400000" scaled="1"/>
                </a:gradFill>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233476"/>
                                        </p:tgtEl>
                                        <p:attrNameLst>
                                          <p:attrName>style.visibility</p:attrName>
                                        </p:attrNameLst>
                                      </p:cBhvr>
                                      <p:to>
                                        <p:strVal val="visible"/>
                                      </p:to>
                                    </p:set>
                                    <p:anim calcmode="lin" valueType="num">
                                      <p:cBhvr>
                                        <p:cTn id="7" dur="500" fill="hold"/>
                                        <p:tgtEl>
                                          <p:spTgt spid="233476"/>
                                        </p:tgtEl>
                                        <p:attrNameLst>
                                          <p:attrName>ppt_w</p:attrName>
                                        </p:attrNameLst>
                                      </p:cBhvr>
                                      <p:tavLst>
                                        <p:tav tm="0">
                                          <p:val>
                                            <p:fltVal val="0"/>
                                          </p:val>
                                        </p:tav>
                                        <p:tav tm="100000">
                                          <p:val>
                                            <p:strVal val="#ppt_w"/>
                                          </p:val>
                                        </p:tav>
                                      </p:tavLst>
                                    </p:anim>
                                    <p:anim calcmode="lin" valueType="num">
                                      <p:cBhvr>
                                        <p:cTn id="8" dur="500" fill="hold"/>
                                        <p:tgtEl>
                                          <p:spTgt spid="233476"/>
                                        </p:tgtEl>
                                        <p:attrNameLst>
                                          <p:attrName>ppt_h</p:attrName>
                                        </p:attrNameLst>
                                      </p:cBhvr>
                                      <p:tavLst>
                                        <p:tav tm="0">
                                          <p:val>
                                            <p:fltVal val="0"/>
                                          </p:val>
                                        </p:tav>
                                        <p:tav tm="100000">
                                          <p:val>
                                            <p:strVal val="#ppt_h"/>
                                          </p:val>
                                        </p:tav>
                                      </p:tavLst>
                                    </p:anim>
                                    <p:animEffect transition="in" filter="fade">
                                      <p:cBhvr>
                                        <p:cTn id="9" dur="500"/>
                                        <p:tgtEl>
                                          <p:spTgt spid="233476"/>
                                        </p:tgtEl>
                                      </p:cBhvr>
                                    </p:animEffect>
                                  </p:childTnLst>
                                </p:cTn>
                              </p:par>
                              <p:par>
                                <p:cTn id="10" presetID="53" presetClass="entr" presetSubtype="0" fill="hold" nodeType="withEffect">
                                  <p:stCondLst>
                                    <p:cond delay="0"/>
                                  </p:stCondLst>
                                  <p:childTnLst>
                                    <p:set>
                                      <p:cBhvr>
                                        <p:cTn id="11" dur="1" fill="hold">
                                          <p:stCondLst>
                                            <p:cond delay="0"/>
                                          </p:stCondLst>
                                        </p:cTn>
                                        <p:tgtEl>
                                          <p:spTgt spid="233477"/>
                                        </p:tgtEl>
                                        <p:attrNameLst>
                                          <p:attrName>style.visibility</p:attrName>
                                        </p:attrNameLst>
                                      </p:cBhvr>
                                      <p:to>
                                        <p:strVal val="visible"/>
                                      </p:to>
                                    </p:set>
                                    <p:anim calcmode="lin" valueType="num">
                                      <p:cBhvr>
                                        <p:cTn id="12" dur="500" fill="hold"/>
                                        <p:tgtEl>
                                          <p:spTgt spid="233477"/>
                                        </p:tgtEl>
                                        <p:attrNameLst>
                                          <p:attrName>ppt_w</p:attrName>
                                        </p:attrNameLst>
                                      </p:cBhvr>
                                      <p:tavLst>
                                        <p:tav tm="0">
                                          <p:val>
                                            <p:fltVal val="0"/>
                                          </p:val>
                                        </p:tav>
                                        <p:tav tm="100000">
                                          <p:val>
                                            <p:strVal val="#ppt_w"/>
                                          </p:val>
                                        </p:tav>
                                      </p:tavLst>
                                    </p:anim>
                                    <p:anim calcmode="lin" valueType="num">
                                      <p:cBhvr>
                                        <p:cTn id="13" dur="500" fill="hold"/>
                                        <p:tgtEl>
                                          <p:spTgt spid="233477"/>
                                        </p:tgtEl>
                                        <p:attrNameLst>
                                          <p:attrName>ppt_h</p:attrName>
                                        </p:attrNameLst>
                                      </p:cBhvr>
                                      <p:tavLst>
                                        <p:tav tm="0">
                                          <p:val>
                                            <p:fltVal val="0"/>
                                          </p:val>
                                        </p:tav>
                                        <p:tav tm="100000">
                                          <p:val>
                                            <p:strVal val="#ppt_h"/>
                                          </p:val>
                                        </p:tav>
                                      </p:tavLst>
                                    </p:anim>
                                    <p:animEffect transition="in" filter="fade">
                                      <p:cBhvr>
                                        <p:cTn id="14" dur="500"/>
                                        <p:tgtEl>
                                          <p:spTgt spid="233477"/>
                                        </p:tgtEl>
                                      </p:cBhvr>
                                    </p:animEffect>
                                  </p:childTnLst>
                                </p:cTn>
                              </p:par>
                            </p:childTnLst>
                          </p:cTn>
                        </p:par>
                        <p:par>
                          <p:cTn id="15" fill="hold" nodeType="afterGroup">
                            <p:stCondLst>
                              <p:cond delay="500"/>
                            </p:stCondLst>
                            <p:childTnLst>
                              <p:par>
                                <p:cTn id="16" presetID="12" presetClass="entr" presetSubtype="4" fill="hold" nodeType="afterEffect">
                                  <p:stCondLst>
                                    <p:cond delay="0"/>
                                  </p:stCondLst>
                                  <p:childTnLst>
                                    <p:set>
                                      <p:cBhvr>
                                        <p:cTn id="17" dur="1" fill="hold">
                                          <p:stCondLst>
                                            <p:cond delay="0"/>
                                          </p:stCondLst>
                                        </p:cTn>
                                        <p:tgtEl>
                                          <p:spTgt spid="233479"/>
                                        </p:tgtEl>
                                        <p:attrNameLst>
                                          <p:attrName>style.visibility</p:attrName>
                                        </p:attrNameLst>
                                      </p:cBhvr>
                                      <p:to>
                                        <p:strVal val="visible"/>
                                      </p:to>
                                    </p:set>
                                    <p:animEffect transition="in" filter="slide(fromBottom)">
                                      <p:cBhvr>
                                        <p:cTn id="18" dur="500"/>
                                        <p:tgtEl>
                                          <p:spTgt spid="233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501" name="Picture 5">
            <a:extLst>
              <a:ext uri="{FF2B5EF4-FFF2-40B4-BE49-F238E27FC236}">
                <a16:creationId xmlns:a16="http://schemas.microsoft.com/office/drawing/2014/main" id="{51E8075B-D086-BF67-B449-96B12C407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2743200"/>
            <a:ext cx="7103165"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34502" name="Picture 6">
            <a:extLst>
              <a:ext uri="{FF2B5EF4-FFF2-40B4-BE49-F238E27FC236}">
                <a16:creationId xmlns:a16="http://schemas.microsoft.com/office/drawing/2014/main" id="{BCADA2F9-9380-3C12-C200-ACD273D93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96916">
            <a:off x="2971800" y="228600"/>
            <a:ext cx="19050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34503" name="Picture 7">
            <a:extLst>
              <a:ext uri="{FF2B5EF4-FFF2-40B4-BE49-F238E27FC236}">
                <a16:creationId xmlns:a16="http://schemas.microsoft.com/office/drawing/2014/main" id="{B8682191-90A1-35C1-6D18-B977373AC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28600"/>
            <a:ext cx="19050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34504" name="Picture 8">
            <a:extLst>
              <a:ext uri="{FF2B5EF4-FFF2-40B4-BE49-F238E27FC236}">
                <a16:creationId xmlns:a16="http://schemas.microsoft.com/office/drawing/2014/main" id="{99292A6B-358B-E5BD-D016-BF045EE60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58020">
            <a:off x="5029200" y="228600"/>
            <a:ext cx="1905000" cy="2514600"/>
          </a:xfrm>
          <a:prstGeom prst="rect">
            <a:avLst/>
          </a:prstGeom>
          <a:noFill/>
          <a:extLst>
            <a:ext uri="{909E8E84-426E-40DD-AFC4-6F175D3DCCD1}">
              <a14:hiddenFill xmlns:a14="http://schemas.microsoft.com/office/drawing/2010/main">
                <a:solidFill>
                  <a:srgbClr val="FFFFFF"/>
                </a:solidFill>
              </a14:hiddenFill>
            </a:ext>
          </a:extLst>
        </p:spPr>
      </p:pic>
      <p:sp>
        <p:nvSpPr>
          <p:cNvPr id="234505" name="Cloud">
            <a:extLst>
              <a:ext uri="{FF2B5EF4-FFF2-40B4-BE49-F238E27FC236}">
                <a16:creationId xmlns:a16="http://schemas.microsoft.com/office/drawing/2014/main" id="{F041D976-FF3C-1DF5-5C23-3B7F48543398}"/>
              </a:ext>
            </a:extLst>
          </p:cNvPr>
          <p:cNvSpPr>
            <a:spLocks noChangeAspect="1" noEditPoints="1" noChangeArrowheads="1"/>
          </p:cNvSpPr>
          <p:nvPr/>
        </p:nvSpPr>
        <p:spPr bwMode="auto">
          <a:xfrm>
            <a:off x="7848600" y="1219200"/>
            <a:ext cx="2527300" cy="266700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algn="l"/>
            <a:r>
              <a:rPr lang="en-US" altLang="en-US" sz="3200" b="1" dirty="0" err="1">
                <a:solidFill>
                  <a:srgbClr val="333333"/>
                </a:solidFill>
                <a:latin typeface="Times New Roman" panose="02020603050405020304" pitchFamily="18" charset="0"/>
                <a:cs typeface="Times New Roman" panose="02020603050405020304" pitchFamily="18" charset="0"/>
              </a:rPr>
              <a:t>Hổ</a:t>
            </a:r>
            <a:r>
              <a:rPr lang="en-US" altLang="en-US" sz="3200" b="1" dirty="0">
                <a:solidFill>
                  <a:srgbClr val="333333"/>
                </a:solidFill>
                <a:latin typeface="Times New Roman" panose="02020603050405020304" pitchFamily="18" charset="0"/>
                <a:cs typeface="Times New Roman" panose="02020603050405020304" pitchFamily="18" charset="0"/>
              </a:rPr>
              <a:t> </a:t>
            </a:r>
            <a:r>
              <a:rPr lang="en-US" altLang="en-US" sz="3200" b="1" dirty="0" err="1">
                <a:solidFill>
                  <a:srgbClr val="333333"/>
                </a:solidFill>
                <a:latin typeface="Times New Roman" panose="02020603050405020304" pitchFamily="18" charset="0"/>
                <a:cs typeface="Times New Roman" panose="02020603050405020304" pitchFamily="18" charset="0"/>
              </a:rPr>
              <a:t>mẹ</a:t>
            </a:r>
            <a:r>
              <a:rPr lang="en-US" altLang="en-US" sz="3200" b="1" dirty="0">
                <a:solidFill>
                  <a:srgbClr val="333333"/>
                </a:solidFill>
                <a:latin typeface="Times New Roman" panose="02020603050405020304" pitchFamily="18" charset="0"/>
                <a:cs typeface="Times New Roman" panose="02020603050405020304" pitchFamily="18" charset="0"/>
              </a:rPr>
              <a:t> </a:t>
            </a:r>
            <a:r>
              <a:rPr lang="en-US" altLang="en-US" sz="3200" b="1" dirty="0" err="1">
                <a:solidFill>
                  <a:srgbClr val="333333"/>
                </a:solidFill>
                <a:latin typeface="Times New Roman" panose="02020603050405020304" pitchFamily="18" charset="0"/>
                <a:cs typeface="Times New Roman" panose="02020603050405020304" pitchFamily="18" charset="0"/>
              </a:rPr>
              <a:t>chăm</a:t>
            </a:r>
            <a:r>
              <a:rPr lang="en-US" altLang="en-US" sz="3200" b="1" dirty="0">
                <a:solidFill>
                  <a:srgbClr val="333333"/>
                </a:solidFill>
                <a:latin typeface="Times New Roman" panose="02020603050405020304" pitchFamily="18" charset="0"/>
                <a:cs typeface="Times New Roman" panose="02020603050405020304" pitchFamily="18" charset="0"/>
              </a:rPr>
              <a:t> </a:t>
            </a:r>
            <a:r>
              <a:rPr lang="en-US" altLang="en-US" sz="3200" b="1" dirty="0" err="1">
                <a:solidFill>
                  <a:srgbClr val="333333"/>
                </a:solidFill>
                <a:latin typeface="Times New Roman" panose="02020603050405020304" pitchFamily="18" charset="0"/>
                <a:cs typeface="Times New Roman" panose="02020603050405020304" pitchFamily="18" charset="0"/>
              </a:rPr>
              <a:t>sóc</a:t>
            </a:r>
            <a:r>
              <a:rPr lang="en-US" altLang="en-US" sz="3200" b="1" dirty="0">
                <a:solidFill>
                  <a:srgbClr val="333333"/>
                </a:solidFill>
                <a:latin typeface="Times New Roman" panose="02020603050405020304" pitchFamily="18" charset="0"/>
                <a:cs typeface="Times New Roman" panose="02020603050405020304" pitchFamily="18" charset="0"/>
              </a:rPr>
              <a:t> con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34501"/>
                                        </p:tgtEl>
                                        <p:attrNameLst>
                                          <p:attrName>style.visibility</p:attrName>
                                        </p:attrNameLst>
                                      </p:cBhvr>
                                      <p:to>
                                        <p:strVal val="visible"/>
                                      </p:to>
                                    </p:set>
                                    <p:animEffect transition="in" filter="diamond(in)">
                                      <p:cBhvr>
                                        <p:cTn id="7" dur="1000"/>
                                        <p:tgtEl>
                                          <p:spTgt spid="234501"/>
                                        </p:tgtEl>
                                      </p:cBhvr>
                                    </p:animEffect>
                                  </p:childTnLst>
                                </p:cTn>
                              </p:par>
                            </p:childTnLst>
                          </p:cTn>
                        </p:par>
                        <p:par>
                          <p:cTn id="8" fill="hold" nodeType="afterGroup">
                            <p:stCondLst>
                              <p:cond delay="1000"/>
                            </p:stCondLst>
                            <p:childTnLst>
                              <p:par>
                                <p:cTn id="9" presetID="47" presetClass="entr" presetSubtype="0" fill="hold" nodeType="afterEffect">
                                  <p:stCondLst>
                                    <p:cond delay="0"/>
                                  </p:stCondLst>
                                  <p:childTnLst>
                                    <p:set>
                                      <p:cBhvr>
                                        <p:cTn id="10" dur="1" fill="hold">
                                          <p:stCondLst>
                                            <p:cond delay="0"/>
                                          </p:stCondLst>
                                        </p:cTn>
                                        <p:tgtEl>
                                          <p:spTgt spid="234502"/>
                                        </p:tgtEl>
                                        <p:attrNameLst>
                                          <p:attrName>style.visibility</p:attrName>
                                        </p:attrNameLst>
                                      </p:cBhvr>
                                      <p:to>
                                        <p:strVal val="visible"/>
                                      </p:to>
                                    </p:set>
                                    <p:animEffect transition="in" filter="fade">
                                      <p:cBhvr>
                                        <p:cTn id="11" dur="500"/>
                                        <p:tgtEl>
                                          <p:spTgt spid="234502"/>
                                        </p:tgtEl>
                                      </p:cBhvr>
                                    </p:animEffect>
                                    <p:anim calcmode="lin" valueType="num">
                                      <p:cBhvr>
                                        <p:cTn id="12" dur="500" fill="hold"/>
                                        <p:tgtEl>
                                          <p:spTgt spid="234502"/>
                                        </p:tgtEl>
                                        <p:attrNameLst>
                                          <p:attrName>ppt_x</p:attrName>
                                        </p:attrNameLst>
                                      </p:cBhvr>
                                      <p:tavLst>
                                        <p:tav tm="0">
                                          <p:val>
                                            <p:strVal val="#ppt_x"/>
                                          </p:val>
                                        </p:tav>
                                        <p:tav tm="100000">
                                          <p:val>
                                            <p:strVal val="#ppt_x"/>
                                          </p:val>
                                        </p:tav>
                                      </p:tavLst>
                                    </p:anim>
                                    <p:anim calcmode="lin" valueType="num">
                                      <p:cBhvr>
                                        <p:cTn id="13" dur="500" fill="hold"/>
                                        <p:tgtEl>
                                          <p:spTgt spid="234502"/>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1500"/>
                            </p:stCondLst>
                            <p:childTnLst>
                              <p:par>
                                <p:cTn id="15" presetID="53" presetClass="entr" presetSubtype="0" fill="hold" nodeType="afterEffect">
                                  <p:stCondLst>
                                    <p:cond delay="0"/>
                                  </p:stCondLst>
                                  <p:childTnLst>
                                    <p:set>
                                      <p:cBhvr>
                                        <p:cTn id="16" dur="1" fill="hold">
                                          <p:stCondLst>
                                            <p:cond delay="0"/>
                                          </p:stCondLst>
                                        </p:cTn>
                                        <p:tgtEl>
                                          <p:spTgt spid="234503"/>
                                        </p:tgtEl>
                                        <p:attrNameLst>
                                          <p:attrName>style.visibility</p:attrName>
                                        </p:attrNameLst>
                                      </p:cBhvr>
                                      <p:to>
                                        <p:strVal val="visible"/>
                                      </p:to>
                                    </p:set>
                                    <p:anim calcmode="lin" valueType="num">
                                      <p:cBhvr>
                                        <p:cTn id="17" dur="500" fill="hold"/>
                                        <p:tgtEl>
                                          <p:spTgt spid="234503"/>
                                        </p:tgtEl>
                                        <p:attrNameLst>
                                          <p:attrName>ppt_w</p:attrName>
                                        </p:attrNameLst>
                                      </p:cBhvr>
                                      <p:tavLst>
                                        <p:tav tm="0">
                                          <p:val>
                                            <p:fltVal val="0"/>
                                          </p:val>
                                        </p:tav>
                                        <p:tav tm="100000">
                                          <p:val>
                                            <p:strVal val="#ppt_w"/>
                                          </p:val>
                                        </p:tav>
                                      </p:tavLst>
                                    </p:anim>
                                    <p:anim calcmode="lin" valueType="num">
                                      <p:cBhvr>
                                        <p:cTn id="18" dur="500" fill="hold"/>
                                        <p:tgtEl>
                                          <p:spTgt spid="234503"/>
                                        </p:tgtEl>
                                        <p:attrNameLst>
                                          <p:attrName>ppt_h</p:attrName>
                                        </p:attrNameLst>
                                      </p:cBhvr>
                                      <p:tavLst>
                                        <p:tav tm="0">
                                          <p:val>
                                            <p:fltVal val="0"/>
                                          </p:val>
                                        </p:tav>
                                        <p:tav tm="100000">
                                          <p:val>
                                            <p:strVal val="#ppt_h"/>
                                          </p:val>
                                        </p:tav>
                                      </p:tavLst>
                                    </p:anim>
                                    <p:animEffect transition="in" filter="fade">
                                      <p:cBhvr>
                                        <p:cTn id="19" dur="500"/>
                                        <p:tgtEl>
                                          <p:spTgt spid="234503"/>
                                        </p:tgtEl>
                                      </p:cBhvr>
                                    </p:animEffect>
                                  </p:childTnLst>
                                </p:cTn>
                              </p:par>
                            </p:childTnLst>
                          </p:cTn>
                        </p:par>
                        <p:par>
                          <p:cTn id="20" fill="hold" nodeType="afterGroup">
                            <p:stCondLst>
                              <p:cond delay="2000"/>
                            </p:stCondLst>
                            <p:childTnLst>
                              <p:par>
                                <p:cTn id="21" presetID="54" presetClass="entr" presetSubtype="0" accel="100000" fill="hold" nodeType="afterEffect">
                                  <p:stCondLst>
                                    <p:cond delay="0"/>
                                  </p:stCondLst>
                                  <p:childTnLst>
                                    <p:set>
                                      <p:cBhvr>
                                        <p:cTn id="22" dur="1" fill="hold">
                                          <p:stCondLst>
                                            <p:cond delay="0"/>
                                          </p:stCondLst>
                                        </p:cTn>
                                        <p:tgtEl>
                                          <p:spTgt spid="234504"/>
                                        </p:tgtEl>
                                        <p:attrNameLst>
                                          <p:attrName>style.visibility</p:attrName>
                                        </p:attrNameLst>
                                      </p:cBhvr>
                                      <p:to>
                                        <p:strVal val="visible"/>
                                      </p:to>
                                    </p:set>
                                    <p:anim calcmode="lin" valueType="num">
                                      <p:cBhvr>
                                        <p:cTn id="23" dur="500" fill="hold"/>
                                        <p:tgtEl>
                                          <p:spTgt spid="234504"/>
                                        </p:tgtEl>
                                        <p:attrNameLst>
                                          <p:attrName>ppt_w</p:attrName>
                                        </p:attrNameLst>
                                      </p:cBhvr>
                                      <p:tavLst>
                                        <p:tav tm="0">
                                          <p:val>
                                            <p:strVal val="#ppt_w*0.05"/>
                                          </p:val>
                                        </p:tav>
                                        <p:tav tm="100000">
                                          <p:val>
                                            <p:strVal val="#ppt_w"/>
                                          </p:val>
                                        </p:tav>
                                      </p:tavLst>
                                    </p:anim>
                                    <p:anim calcmode="lin" valueType="num">
                                      <p:cBhvr>
                                        <p:cTn id="24" dur="500" fill="hold"/>
                                        <p:tgtEl>
                                          <p:spTgt spid="234504"/>
                                        </p:tgtEl>
                                        <p:attrNameLst>
                                          <p:attrName>ppt_h</p:attrName>
                                        </p:attrNameLst>
                                      </p:cBhvr>
                                      <p:tavLst>
                                        <p:tav tm="0">
                                          <p:val>
                                            <p:strVal val="#ppt_h"/>
                                          </p:val>
                                        </p:tav>
                                        <p:tav tm="100000">
                                          <p:val>
                                            <p:strVal val="#ppt_h"/>
                                          </p:val>
                                        </p:tav>
                                      </p:tavLst>
                                    </p:anim>
                                    <p:anim calcmode="lin" valueType="num">
                                      <p:cBhvr>
                                        <p:cTn id="25" dur="500" fill="hold"/>
                                        <p:tgtEl>
                                          <p:spTgt spid="234504"/>
                                        </p:tgtEl>
                                        <p:attrNameLst>
                                          <p:attrName>ppt_x</p:attrName>
                                        </p:attrNameLst>
                                      </p:cBhvr>
                                      <p:tavLst>
                                        <p:tav tm="0">
                                          <p:val>
                                            <p:strVal val="#ppt_x-.2"/>
                                          </p:val>
                                        </p:tav>
                                        <p:tav tm="100000">
                                          <p:val>
                                            <p:strVal val="#ppt_x"/>
                                          </p:val>
                                        </p:tav>
                                      </p:tavLst>
                                    </p:anim>
                                    <p:anim calcmode="lin" valueType="num">
                                      <p:cBhvr>
                                        <p:cTn id="26" dur="500" fill="hold"/>
                                        <p:tgtEl>
                                          <p:spTgt spid="234504"/>
                                        </p:tgtEl>
                                        <p:attrNameLst>
                                          <p:attrName>ppt_y</p:attrName>
                                        </p:attrNameLst>
                                      </p:cBhvr>
                                      <p:tavLst>
                                        <p:tav tm="0">
                                          <p:val>
                                            <p:strVal val="#ppt_y"/>
                                          </p:val>
                                        </p:tav>
                                        <p:tav tm="100000">
                                          <p:val>
                                            <p:strVal val="#ppt_y"/>
                                          </p:val>
                                        </p:tav>
                                      </p:tavLst>
                                    </p:anim>
                                    <p:animEffect transition="in" filter="fade">
                                      <p:cBhvr>
                                        <p:cTn id="27" dur="500"/>
                                        <p:tgtEl>
                                          <p:spTgt spid="234504"/>
                                        </p:tgtEl>
                                      </p:cBhvr>
                                    </p:animEffect>
                                  </p:childTnLst>
                                </p:cTn>
                              </p:par>
                            </p:childTnLst>
                          </p:cTn>
                        </p:par>
                        <p:par>
                          <p:cTn id="28" fill="hold" nodeType="afterGroup">
                            <p:stCondLst>
                              <p:cond delay="2500"/>
                            </p:stCondLst>
                            <p:childTnLst>
                              <p:par>
                                <p:cTn id="29" presetID="2" presetClass="entr" presetSubtype="4" fill="hold" nodeType="afterEffect">
                                  <p:stCondLst>
                                    <p:cond delay="0"/>
                                  </p:stCondLst>
                                  <p:childTnLst>
                                    <p:set>
                                      <p:cBhvr>
                                        <p:cTn id="30" dur="1" fill="hold">
                                          <p:stCondLst>
                                            <p:cond delay="0"/>
                                          </p:stCondLst>
                                        </p:cTn>
                                        <p:tgtEl>
                                          <p:spTgt spid="234505"/>
                                        </p:tgtEl>
                                        <p:attrNameLst>
                                          <p:attrName>style.visibility</p:attrName>
                                        </p:attrNameLst>
                                      </p:cBhvr>
                                      <p:to>
                                        <p:strVal val="visible"/>
                                      </p:to>
                                    </p:set>
                                    <p:anim calcmode="lin" valueType="num">
                                      <p:cBhvr additive="base">
                                        <p:cTn id="31" dur="500" fill="hold"/>
                                        <p:tgtEl>
                                          <p:spTgt spid="234505"/>
                                        </p:tgtEl>
                                        <p:attrNameLst>
                                          <p:attrName>ppt_x</p:attrName>
                                        </p:attrNameLst>
                                      </p:cBhvr>
                                      <p:tavLst>
                                        <p:tav tm="0">
                                          <p:val>
                                            <p:strVal val="#ppt_x"/>
                                          </p:val>
                                        </p:tav>
                                        <p:tav tm="100000">
                                          <p:val>
                                            <p:strVal val="#ppt_x"/>
                                          </p:val>
                                        </p:tav>
                                      </p:tavLst>
                                    </p:anim>
                                    <p:anim calcmode="lin" valueType="num">
                                      <p:cBhvr additive="base">
                                        <p:cTn id="32" dur="500" fill="hold"/>
                                        <p:tgtEl>
                                          <p:spTgt spid="2345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4" name="Picture 4">
            <a:extLst>
              <a:ext uri="{FF2B5EF4-FFF2-40B4-BE49-F238E27FC236}">
                <a16:creationId xmlns:a16="http://schemas.microsoft.com/office/drawing/2014/main" id="{4175FB42-9A67-973E-924B-1DF7532DC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30" y="0"/>
            <a:ext cx="5605670" cy="3962400"/>
          </a:xfrm>
          <a:prstGeom prst="rect">
            <a:avLst/>
          </a:prstGeom>
          <a:noFill/>
          <a:extLst>
            <a:ext uri="{909E8E84-426E-40DD-AFC4-6F175D3DCCD1}">
              <a14:hiddenFill xmlns:a14="http://schemas.microsoft.com/office/drawing/2010/main">
                <a:solidFill>
                  <a:srgbClr val="FFFFFF"/>
                </a:solidFill>
              </a14:hiddenFill>
            </a:ext>
          </a:extLst>
        </p:spPr>
      </p:pic>
      <p:pic>
        <p:nvPicPr>
          <p:cNvPr id="235525" name="Picture 5">
            <a:extLst>
              <a:ext uri="{FF2B5EF4-FFF2-40B4-BE49-F238E27FC236}">
                <a16:creationId xmlns:a16="http://schemas.microsoft.com/office/drawing/2014/main" id="{54CEA598-F897-78CF-0C7C-781A39F9D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217" y="1672258"/>
            <a:ext cx="6294783" cy="4324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35524"/>
                                        </p:tgtEl>
                                        <p:attrNameLst>
                                          <p:attrName>style.visibility</p:attrName>
                                        </p:attrNameLst>
                                      </p:cBhvr>
                                      <p:to>
                                        <p:strVal val="visible"/>
                                      </p:to>
                                    </p:set>
                                    <p:animEffect transition="in" filter="slide(fromBottom)">
                                      <p:cBhvr>
                                        <p:cTn id="7" dur="500"/>
                                        <p:tgtEl>
                                          <p:spTgt spid="235524"/>
                                        </p:tgtEl>
                                      </p:cBhvr>
                                    </p:animEffect>
                                  </p:childTnLst>
                                </p:cTn>
                              </p:par>
                              <p:par>
                                <p:cTn id="8" presetID="12" presetClass="entr" presetSubtype="4" fill="hold" nodeType="withEffect">
                                  <p:stCondLst>
                                    <p:cond delay="0"/>
                                  </p:stCondLst>
                                  <p:childTnLst>
                                    <p:set>
                                      <p:cBhvr>
                                        <p:cTn id="9" dur="1" fill="hold">
                                          <p:stCondLst>
                                            <p:cond delay="0"/>
                                          </p:stCondLst>
                                        </p:cTn>
                                        <p:tgtEl>
                                          <p:spTgt spid="235525"/>
                                        </p:tgtEl>
                                        <p:attrNameLst>
                                          <p:attrName>style.visibility</p:attrName>
                                        </p:attrNameLst>
                                      </p:cBhvr>
                                      <p:to>
                                        <p:strVal val="visible"/>
                                      </p:to>
                                    </p:set>
                                    <p:animEffect transition="in" filter="slide(fromBottom)">
                                      <p:cBhvr>
                                        <p:cTn id="10" dur="500"/>
                                        <p:tgtEl>
                                          <p:spTgt spid="235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274" y="286603"/>
            <a:ext cx="10289406" cy="1450757"/>
          </a:xfrm>
        </p:spPr>
        <p:txBody>
          <a:bodyPr>
            <a:noAutofit/>
          </a:bodyPr>
          <a:lstStyle/>
          <a:p>
            <a:r>
              <a:rPr lang="en-US" dirty="0">
                <a:latin typeface="Times New Roman" panose="02020603050405020304" pitchFamily="18" charset="0"/>
                <a:cs typeface="Times New Roman" panose="02020603050405020304" pitchFamily="18" charset="0"/>
              </a:rPr>
              <a:t>Học sinh làm việc nhóm cặp đôi nghiên cứu thông tin SGK và trả lời câu hỏi:</a:t>
            </a:r>
            <a:endParaRPr lang="vi-V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66274" y="1845734"/>
            <a:ext cx="10289406" cy="3111277"/>
          </a:xfrm>
        </p:spPr>
        <p:txBody>
          <a:bodyPr>
            <a:normAutofit/>
          </a:bodyPr>
          <a:lstStyle/>
          <a:p>
            <a:r>
              <a:rPr lang="en-US" sz="4800" dirty="0">
                <a:solidFill>
                  <a:srgbClr val="00B050"/>
                </a:solidFill>
                <a:latin typeface="Times New Roman" panose="02020603050405020304" pitchFamily="18" charset="0"/>
                <a:cs typeface="Times New Roman" panose="02020603050405020304" pitchFamily="18" charset="0"/>
              </a:rPr>
              <a:t>- Tập tính động vật là gì? Cho </a:t>
            </a:r>
            <a:r>
              <a:rPr lang="en-US" sz="4800" dirty="0" err="1">
                <a:solidFill>
                  <a:srgbClr val="00B050"/>
                </a:solidFill>
                <a:latin typeface="Times New Roman" panose="02020603050405020304" pitchFamily="18" charset="0"/>
                <a:cs typeface="Times New Roman" panose="02020603050405020304" pitchFamily="18" charset="0"/>
              </a:rPr>
              <a:t>ví</a:t>
            </a:r>
            <a:r>
              <a:rPr lang="en-US" sz="4800" dirty="0">
                <a:solidFill>
                  <a:srgbClr val="00B050"/>
                </a:solidFill>
                <a:latin typeface="Times New Roman" panose="02020603050405020304" pitchFamily="18" charset="0"/>
                <a:cs typeface="Times New Roman" panose="02020603050405020304" pitchFamily="18" charset="0"/>
              </a:rPr>
              <a:t> </a:t>
            </a:r>
            <a:r>
              <a:rPr lang="en-US" sz="4800" dirty="0" err="1">
                <a:solidFill>
                  <a:srgbClr val="00B050"/>
                </a:solidFill>
                <a:latin typeface="Times New Roman" panose="02020603050405020304" pitchFamily="18" charset="0"/>
                <a:cs typeface="Times New Roman" panose="02020603050405020304" pitchFamily="18" charset="0"/>
              </a:rPr>
              <a:t>dụ</a:t>
            </a:r>
            <a:r>
              <a:rPr lang="en-US" sz="4800" dirty="0">
                <a:solidFill>
                  <a:srgbClr val="00B050"/>
                </a:solidFill>
                <a:latin typeface="Times New Roman" panose="02020603050405020304" pitchFamily="18" charset="0"/>
                <a:cs typeface="Times New Roman" panose="02020603050405020304" pitchFamily="18" charset="0"/>
              </a:rPr>
              <a:t>?</a:t>
            </a:r>
            <a:endParaRPr lang="vi-VN" sz="4800" dirty="0">
              <a:solidFill>
                <a:srgbClr val="00B050"/>
              </a:solidFill>
              <a:latin typeface="Times New Roman" panose="02020603050405020304" pitchFamily="18" charset="0"/>
              <a:cs typeface="Times New Roman" panose="02020603050405020304" pitchFamily="18" charset="0"/>
            </a:endParaRPr>
          </a:p>
          <a:p>
            <a:r>
              <a:rPr lang="en-US" sz="4800" dirty="0">
                <a:solidFill>
                  <a:srgbClr val="7030A0"/>
                </a:solidFill>
                <a:latin typeface="Times New Roman" panose="02020603050405020304" pitchFamily="18" charset="0"/>
                <a:cs typeface="Times New Roman" panose="02020603050405020304" pitchFamily="18" charset="0"/>
              </a:rPr>
              <a:t>- Tập tính được chia thành mấy loại? Liệt kê những </a:t>
            </a:r>
            <a:r>
              <a:rPr lang="en-US" sz="4800" dirty="0" err="1">
                <a:solidFill>
                  <a:srgbClr val="7030A0"/>
                </a:solidFill>
                <a:latin typeface="Times New Roman" panose="02020603050405020304" pitchFamily="18" charset="0"/>
                <a:cs typeface="Times New Roman" panose="02020603050405020304" pitchFamily="18" charset="0"/>
              </a:rPr>
              <a:t>loại</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đó</a:t>
            </a:r>
            <a:r>
              <a:rPr lang="en-US" sz="4800" dirty="0">
                <a:solidFill>
                  <a:srgbClr val="7030A0"/>
                </a:solidFill>
                <a:latin typeface="Times New Roman" panose="02020603050405020304" pitchFamily="18" charset="0"/>
                <a:cs typeface="Times New Roman" panose="02020603050405020304" pitchFamily="18" charset="0"/>
              </a:rPr>
              <a:t>?</a:t>
            </a:r>
            <a:endParaRPr lang="vi-VN" sz="4800" dirty="0">
              <a:solidFill>
                <a:srgbClr val="7030A0"/>
              </a:solidFill>
              <a:latin typeface="Times New Roman" panose="02020603050405020304" pitchFamily="18" charset="0"/>
              <a:cs typeface="Times New Roman" panose="02020603050405020304" pitchFamily="18" charset="0"/>
            </a:endParaRPr>
          </a:p>
          <a:p>
            <a:r>
              <a:rPr lang="en-US" sz="4800" dirty="0">
                <a:solidFill>
                  <a:srgbClr val="C00000"/>
                </a:solidFill>
                <a:latin typeface="Times New Roman" panose="02020603050405020304" pitchFamily="18" charset="0"/>
                <a:cs typeface="Times New Roman" panose="02020603050405020304" pitchFamily="18" charset="0"/>
              </a:rPr>
              <a:t>- Phân biệt các loại tập tính đó?</a:t>
            </a:r>
            <a:endParaRPr lang="vi-VN" sz="4800" dirty="0">
              <a:solidFill>
                <a:srgbClr val="C00000"/>
              </a:solidFill>
              <a:latin typeface="Times New Roman" panose="02020603050405020304" pitchFamily="18" charset="0"/>
              <a:cs typeface="Times New Roman" panose="02020603050405020304" pitchFamily="18" charset="0"/>
            </a:endParaRPr>
          </a:p>
        </p:txBody>
      </p:sp>
      <p:sp>
        <p:nvSpPr>
          <p:cNvPr id="4" name="Right Arrow 3"/>
          <p:cNvSpPr/>
          <p:nvPr/>
        </p:nvSpPr>
        <p:spPr>
          <a:xfrm>
            <a:off x="336883" y="5313145"/>
            <a:ext cx="741145" cy="683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p:cNvSpPr txBox="1"/>
          <p:nvPr/>
        </p:nvSpPr>
        <p:spPr>
          <a:xfrm>
            <a:off x="1232033" y="5227097"/>
            <a:ext cx="10443411" cy="769441"/>
          </a:xfrm>
          <a:prstGeom prst="rect">
            <a:avLst/>
          </a:prstGeom>
          <a:noFill/>
        </p:spPr>
        <p:txBody>
          <a:bodyPr wrap="square" rtlCol="0">
            <a:spAutoFit/>
          </a:bodyPr>
          <a:lstStyle/>
          <a:p>
            <a:r>
              <a:rPr lang="en-US" sz="4400" dirty="0">
                <a:latin typeface="Times New Roman" panose="02020603050405020304" pitchFamily="18" charset="0"/>
                <a:cs typeface="Times New Roman" panose="02020603050405020304" pitchFamily="18" charset="0"/>
              </a:rPr>
              <a:t>HS hoàn thành câu trả lời vào phiếu học tập</a:t>
            </a:r>
            <a:endParaRPr lang="vi-VN"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128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Rectangle 3">
            <a:extLst>
              <a:ext uri="{FF2B5EF4-FFF2-40B4-BE49-F238E27FC236}">
                <a16:creationId xmlns:a16="http://schemas.microsoft.com/office/drawing/2014/main" id="{7F6C77C9-F38F-8138-E3F9-1230EB06ED78}"/>
              </a:ext>
            </a:extLst>
          </p:cNvPr>
          <p:cNvSpPr>
            <a:spLocks noGrp="1" noChangeArrowheads="1"/>
          </p:cNvSpPr>
          <p:nvPr>
            <p:ph type="body" idx="1"/>
          </p:nvPr>
        </p:nvSpPr>
        <p:spPr>
          <a:xfrm>
            <a:off x="2209800" y="304800"/>
            <a:ext cx="8229600" cy="838200"/>
          </a:xfrm>
        </p:spPr>
        <p:txBody>
          <a:bodyPr/>
          <a:lstStyle/>
          <a:p>
            <a:pPr algn="ctr">
              <a:buFontTx/>
              <a:buNone/>
            </a:pPr>
            <a:r>
              <a:rPr lang="en-US" altLang="en-US" sz="4800" b="1" dirty="0" err="1">
                <a:solidFill>
                  <a:srgbClr val="333333"/>
                </a:solidFill>
                <a:latin typeface="Times New Roman" panose="02020603050405020304" pitchFamily="18" charset="0"/>
                <a:cs typeface="Times New Roman" panose="02020603050405020304" pitchFamily="18" charset="0"/>
              </a:rPr>
              <a:t>Cáo</a:t>
            </a:r>
            <a:r>
              <a:rPr lang="en-US" altLang="en-US" sz="4800" b="1" dirty="0">
                <a:solidFill>
                  <a:srgbClr val="333333"/>
                </a:solidFill>
                <a:latin typeface="Times New Roman" panose="02020603050405020304" pitchFamily="18" charset="0"/>
                <a:cs typeface="Times New Roman" panose="02020603050405020304" pitchFamily="18" charset="0"/>
              </a:rPr>
              <a:t> </a:t>
            </a:r>
            <a:r>
              <a:rPr lang="en-US" altLang="en-US" sz="4800" b="1" dirty="0" err="1">
                <a:solidFill>
                  <a:srgbClr val="333333"/>
                </a:solidFill>
                <a:latin typeface="Times New Roman" panose="02020603050405020304" pitchFamily="18" charset="0"/>
                <a:cs typeface="Times New Roman" panose="02020603050405020304" pitchFamily="18" charset="0"/>
              </a:rPr>
              <a:t>thể</a:t>
            </a:r>
            <a:r>
              <a:rPr lang="en-US" altLang="en-US" sz="4800" b="1" dirty="0">
                <a:solidFill>
                  <a:srgbClr val="333333"/>
                </a:solidFill>
                <a:latin typeface="Times New Roman" panose="02020603050405020304" pitchFamily="18" charset="0"/>
                <a:cs typeface="Times New Roman" panose="02020603050405020304" pitchFamily="18" charset="0"/>
              </a:rPr>
              <a:t> </a:t>
            </a:r>
            <a:r>
              <a:rPr lang="en-US" altLang="en-US" sz="4800" b="1" dirty="0" err="1">
                <a:solidFill>
                  <a:srgbClr val="333333"/>
                </a:solidFill>
                <a:latin typeface="Times New Roman" panose="02020603050405020304" pitchFamily="18" charset="0"/>
                <a:cs typeface="Times New Roman" panose="02020603050405020304" pitchFamily="18" charset="0"/>
              </a:rPr>
              <a:t>hiện</a:t>
            </a:r>
            <a:r>
              <a:rPr lang="en-US" altLang="en-US" sz="4800" b="1" dirty="0">
                <a:solidFill>
                  <a:srgbClr val="333333"/>
                </a:solidFill>
                <a:latin typeface="Times New Roman" panose="02020603050405020304" pitchFamily="18" charset="0"/>
                <a:cs typeface="Times New Roman" panose="02020603050405020304" pitchFamily="18" charset="0"/>
              </a:rPr>
              <a:t> </a:t>
            </a:r>
            <a:r>
              <a:rPr lang="en-US" altLang="en-US" sz="4800" b="1" dirty="0" err="1">
                <a:solidFill>
                  <a:srgbClr val="333333"/>
                </a:solidFill>
                <a:latin typeface="Times New Roman" panose="02020603050405020304" pitchFamily="18" charset="0"/>
                <a:cs typeface="Times New Roman" panose="02020603050405020304" pitchFamily="18" charset="0"/>
              </a:rPr>
              <a:t>tình</a:t>
            </a:r>
            <a:r>
              <a:rPr lang="en-US" altLang="en-US" sz="4800" b="1" dirty="0">
                <a:solidFill>
                  <a:srgbClr val="333333"/>
                </a:solidFill>
                <a:latin typeface="Times New Roman" panose="02020603050405020304" pitchFamily="18" charset="0"/>
                <a:cs typeface="Times New Roman" panose="02020603050405020304" pitchFamily="18" charset="0"/>
              </a:rPr>
              <a:t> </a:t>
            </a:r>
            <a:r>
              <a:rPr lang="en-US" altLang="en-US" sz="4800" b="1" dirty="0" err="1">
                <a:solidFill>
                  <a:srgbClr val="333333"/>
                </a:solidFill>
                <a:latin typeface="Times New Roman" panose="02020603050405020304" pitchFamily="18" charset="0"/>
                <a:cs typeface="Times New Roman" panose="02020603050405020304" pitchFamily="18" charset="0"/>
              </a:rPr>
              <a:t>thương</a:t>
            </a:r>
            <a:endParaRPr lang="en-US" altLang="en-US" sz="4800" b="1" dirty="0">
              <a:solidFill>
                <a:srgbClr val="333333"/>
              </a:solidFill>
              <a:latin typeface="Times New Roman" panose="02020603050405020304" pitchFamily="18" charset="0"/>
              <a:cs typeface="Times New Roman" panose="02020603050405020304" pitchFamily="18" charset="0"/>
            </a:endParaRPr>
          </a:p>
        </p:txBody>
      </p:sp>
      <p:pic>
        <p:nvPicPr>
          <p:cNvPr id="236550" name="Picture 6">
            <a:extLst>
              <a:ext uri="{FF2B5EF4-FFF2-40B4-BE49-F238E27FC236}">
                <a16:creationId xmlns:a16="http://schemas.microsoft.com/office/drawing/2014/main" id="{32B98A4E-34B8-2D90-0A6F-150A90EFDC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609" y="1828800"/>
            <a:ext cx="10946295" cy="472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withEffect">
                                  <p:stCondLst>
                                    <p:cond delay="0"/>
                                  </p:stCondLst>
                                  <p:childTnLst>
                                    <p:set>
                                      <p:cBhvr>
                                        <p:cTn id="6" dur="1" fill="hold">
                                          <p:stCondLst>
                                            <p:cond delay="0"/>
                                          </p:stCondLst>
                                        </p:cTn>
                                        <p:tgtEl>
                                          <p:spTgt spid="236550"/>
                                        </p:tgtEl>
                                        <p:attrNameLst>
                                          <p:attrName>style.visibility</p:attrName>
                                        </p:attrNameLst>
                                      </p:cBhvr>
                                      <p:to>
                                        <p:strVal val="visible"/>
                                      </p:to>
                                    </p:set>
                                    <p:anim to="" calcmode="lin" valueType="num">
                                      <p:cBhvr>
                                        <p:cTn id="7" dur="1" fill="hold"/>
                                        <p:tgtEl>
                                          <p:spTgt spid="236550"/>
                                        </p:tgtEl>
                                        <p:attrNameLst>
                                          <p:attrName/>
                                        </p:attrNameLst>
                                      </p:cBhvr>
                                    </p:anim>
                                  </p:childTnLst>
                                </p:cTn>
                              </p:par>
                            </p:childTnLst>
                          </p:cTn>
                        </p:par>
                        <p:par>
                          <p:cTn id="8" fill="hold" nodeType="afterGroup">
                            <p:stCondLst>
                              <p:cond delay="0"/>
                            </p:stCondLst>
                            <p:childTnLst>
                              <p:par>
                                <p:cTn id="9" presetID="24" presetClass="entr" presetSubtype="0" fill="hold" nodeType="afterEffect">
                                  <p:stCondLst>
                                    <p:cond delay="0"/>
                                  </p:stCondLst>
                                  <p:childTnLst>
                                    <p:set>
                                      <p:cBhvr>
                                        <p:cTn id="10" dur="1" fill="hold">
                                          <p:stCondLst>
                                            <p:cond delay="0"/>
                                          </p:stCondLst>
                                        </p:cTn>
                                        <p:tgtEl>
                                          <p:spTgt spid="236547">
                                            <p:txEl>
                                              <p:pRg st="0" end="0"/>
                                            </p:txEl>
                                          </p:spTgt>
                                        </p:tgtEl>
                                        <p:attrNameLst>
                                          <p:attrName>style.visibility</p:attrName>
                                        </p:attrNameLst>
                                      </p:cBhvr>
                                      <p:to>
                                        <p:strVal val="visible"/>
                                      </p:to>
                                    </p:set>
                                    <p:anim to="" calcmode="lin" valueType="num">
                                      <p:cBhvr>
                                        <p:cTn id="11" dur="1" fill="hold"/>
                                        <p:tgtEl>
                                          <p:spTgt spid="236547">
                                            <p:txEl>
                                              <p:pRg st="0" end="0"/>
                                            </p:txEl>
                                          </p:spTgt>
                                        </p:tgtEl>
                                        <p:attrNameLst>
                                          <p:attrName/>
                                        </p:attrNameLst>
                                      </p:cBhvr>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29" presetClass="exit" presetSubtype="0" fill="hold" nodeType="clickEffect">
                                  <p:stCondLst>
                                    <p:cond delay="0"/>
                                  </p:stCondLst>
                                  <p:childTnLst>
                                    <p:anim calcmode="lin" valueType="num">
                                      <p:cBhvr>
                                        <p:cTn id="15" dur="1000"/>
                                        <p:tgtEl>
                                          <p:spTgt spid="236547">
                                            <p:txEl>
                                              <p:pRg st="0" end="0"/>
                                            </p:txEl>
                                          </p:spTgt>
                                        </p:tgtEl>
                                        <p:attrNameLst>
                                          <p:attrName>ppt_x</p:attrName>
                                        </p:attrNameLst>
                                      </p:cBhvr>
                                      <p:tavLst>
                                        <p:tav tm="0">
                                          <p:val>
                                            <p:strVal val="ppt_x"/>
                                          </p:val>
                                        </p:tav>
                                        <p:tav tm="100000">
                                          <p:val>
                                            <p:strVal val="ppt_x-.2"/>
                                          </p:val>
                                        </p:tav>
                                      </p:tavLst>
                                    </p:anim>
                                    <p:anim calcmode="lin" valueType="num">
                                      <p:cBhvr>
                                        <p:cTn id="16" dur="1000"/>
                                        <p:tgtEl>
                                          <p:spTgt spid="236547">
                                            <p:txEl>
                                              <p:pRg st="0" end="0"/>
                                            </p:txEl>
                                          </p:spTgt>
                                        </p:tgtEl>
                                        <p:attrNameLst>
                                          <p:attrName>ppt_y</p:attrName>
                                        </p:attrNameLst>
                                      </p:cBhvr>
                                      <p:tavLst>
                                        <p:tav tm="0">
                                          <p:val>
                                            <p:strVal val="ppt_y"/>
                                          </p:val>
                                        </p:tav>
                                        <p:tav tm="100000">
                                          <p:val>
                                            <p:strVal val="ppt_y"/>
                                          </p:val>
                                        </p:tav>
                                      </p:tavLst>
                                    </p:anim>
                                    <p:animEffect transition="out" filter="fade">
                                      <p:cBhvr>
                                        <p:cTn id="17" dur="1000"/>
                                        <p:tgtEl>
                                          <p:spTgt spid="236547">
                                            <p:txEl>
                                              <p:pRg st="0" end="0"/>
                                            </p:txEl>
                                          </p:spTgt>
                                        </p:tgtEl>
                                      </p:cBhvr>
                                    </p:animEffect>
                                    <p:set>
                                      <p:cBhvr>
                                        <p:cTn id="18" dur="1" fill="hold">
                                          <p:stCondLst>
                                            <p:cond delay="999"/>
                                          </p:stCondLst>
                                        </p:cTn>
                                        <p:tgtEl>
                                          <p:spTgt spid="236547">
                                            <p:txEl>
                                              <p:pRg st="0" end="0"/>
                                            </p:txEl>
                                          </p:spTgt>
                                        </p:tgtEl>
                                        <p:attrNameLst>
                                          <p:attrName>style.visibility</p:attrName>
                                        </p:attrNameLst>
                                      </p:cBhvr>
                                      <p:to>
                                        <p:strVal val="hidden"/>
                                      </p:to>
                                    </p:set>
                                  </p:childTnLst>
                                </p:cTn>
                              </p:par>
                              <p:par>
                                <p:cTn id="19" presetID="29" presetClass="exit" presetSubtype="0" fill="hold" nodeType="withEffect">
                                  <p:stCondLst>
                                    <p:cond delay="0"/>
                                  </p:stCondLst>
                                  <p:childTnLst>
                                    <p:anim calcmode="lin" valueType="num">
                                      <p:cBhvr>
                                        <p:cTn id="20" dur="1000"/>
                                        <p:tgtEl>
                                          <p:spTgt spid="236550"/>
                                        </p:tgtEl>
                                        <p:attrNameLst>
                                          <p:attrName>ppt_x</p:attrName>
                                        </p:attrNameLst>
                                      </p:cBhvr>
                                      <p:tavLst>
                                        <p:tav tm="0">
                                          <p:val>
                                            <p:strVal val="ppt_x"/>
                                          </p:val>
                                        </p:tav>
                                        <p:tav tm="100000">
                                          <p:val>
                                            <p:strVal val="ppt_x-.2"/>
                                          </p:val>
                                        </p:tav>
                                      </p:tavLst>
                                    </p:anim>
                                    <p:anim calcmode="lin" valueType="num">
                                      <p:cBhvr>
                                        <p:cTn id="21" dur="1000"/>
                                        <p:tgtEl>
                                          <p:spTgt spid="236550"/>
                                        </p:tgtEl>
                                        <p:attrNameLst>
                                          <p:attrName>ppt_y</p:attrName>
                                        </p:attrNameLst>
                                      </p:cBhvr>
                                      <p:tavLst>
                                        <p:tav tm="0">
                                          <p:val>
                                            <p:strVal val="ppt_y"/>
                                          </p:val>
                                        </p:tav>
                                        <p:tav tm="100000">
                                          <p:val>
                                            <p:strVal val="ppt_y"/>
                                          </p:val>
                                        </p:tav>
                                      </p:tavLst>
                                    </p:anim>
                                    <p:animEffect transition="out" filter="fade">
                                      <p:cBhvr>
                                        <p:cTn id="22" dur="1000"/>
                                        <p:tgtEl>
                                          <p:spTgt spid="236550"/>
                                        </p:tgtEl>
                                      </p:cBhvr>
                                    </p:animEffect>
                                    <p:set>
                                      <p:cBhvr>
                                        <p:cTn id="23" dur="1" fill="hold">
                                          <p:stCondLst>
                                            <p:cond delay="999"/>
                                          </p:stCondLst>
                                        </p:cTn>
                                        <p:tgtEl>
                                          <p:spTgt spid="2365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6" name="Rectangle 8">
            <a:extLst>
              <a:ext uri="{FF2B5EF4-FFF2-40B4-BE49-F238E27FC236}">
                <a16:creationId xmlns:a16="http://schemas.microsoft.com/office/drawing/2014/main" id="{4E1FB4DE-D595-CAAA-B093-ABECEE564142}"/>
              </a:ext>
            </a:extLst>
          </p:cNvPr>
          <p:cNvSpPr>
            <a:spLocks noGrp="1" noChangeArrowheads="1"/>
          </p:cNvSpPr>
          <p:nvPr>
            <p:ph type="body" idx="1"/>
          </p:nvPr>
        </p:nvSpPr>
        <p:spPr>
          <a:xfrm>
            <a:off x="1981199" y="304801"/>
            <a:ext cx="9852991" cy="795129"/>
          </a:xfrm>
        </p:spPr>
        <p:txBody>
          <a:bodyPr>
            <a:normAutofit lnSpcReduction="10000"/>
          </a:bodyPr>
          <a:lstStyle/>
          <a:p>
            <a:pPr>
              <a:buFont typeface="Wingdings" panose="05000000000000000000" pitchFamily="2" charset="2"/>
              <a:buNone/>
            </a:pPr>
            <a:r>
              <a:rPr lang="en-US" altLang="en-US" sz="5400" b="1" dirty="0" err="1">
                <a:latin typeface="Times New Roman" panose="02020603050405020304" pitchFamily="18" charset="0"/>
                <a:cs typeface="Times New Roman" panose="02020603050405020304" pitchFamily="18" charset="0"/>
              </a:rPr>
              <a:t>Mẹ</a:t>
            </a:r>
            <a:r>
              <a:rPr lang="en-US" altLang="en-US" sz="5400" b="1" dirty="0">
                <a:latin typeface="Times New Roman" panose="02020603050405020304" pitchFamily="18" charset="0"/>
                <a:cs typeface="Times New Roman" panose="02020603050405020304" pitchFamily="18" charset="0"/>
              </a:rPr>
              <a:t> </a:t>
            </a:r>
            <a:r>
              <a:rPr lang="en-US" altLang="en-US" sz="5400" b="1" dirty="0" err="1">
                <a:latin typeface="Times New Roman" panose="02020603050405020304" pitchFamily="18" charset="0"/>
                <a:cs typeface="Times New Roman" panose="02020603050405020304" pitchFamily="18" charset="0"/>
              </a:rPr>
              <a:t>trâu</a:t>
            </a:r>
            <a:r>
              <a:rPr lang="en-US" altLang="en-US" sz="5400" b="1" dirty="0">
                <a:latin typeface="Times New Roman" panose="02020603050405020304" pitchFamily="18" charset="0"/>
                <a:cs typeface="Times New Roman" panose="02020603050405020304" pitchFamily="18" charset="0"/>
              </a:rPr>
              <a:t> </a:t>
            </a:r>
            <a:r>
              <a:rPr lang="en-US" altLang="en-US" sz="5400" b="1" dirty="0" err="1">
                <a:latin typeface="Times New Roman" panose="02020603050405020304" pitchFamily="18" charset="0"/>
                <a:cs typeface="Times New Roman" panose="02020603050405020304" pitchFamily="18" charset="0"/>
              </a:rPr>
              <a:t>đánh</a:t>
            </a:r>
            <a:r>
              <a:rPr lang="en-US" altLang="en-US" sz="5400" b="1" dirty="0">
                <a:latin typeface="Times New Roman" panose="02020603050405020304" pitchFamily="18" charset="0"/>
                <a:cs typeface="Times New Roman" panose="02020603050405020304" pitchFamily="18" charset="0"/>
              </a:rPr>
              <a:t> </a:t>
            </a:r>
            <a:r>
              <a:rPr lang="en-US" altLang="en-US" sz="5400" b="1" dirty="0" err="1">
                <a:latin typeface="Times New Roman" panose="02020603050405020304" pitchFamily="18" charset="0"/>
                <a:cs typeface="Times New Roman" panose="02020603050405020304" pitchFamily="18" charset="0"/>
              </a:rPr>
              <a:t>sư</a:t>
            </a:r>
            <a:r>
              <a:rPr lang="en-US" altLang="en-US" sz="5400" b="1" dirty="0">
                <a:latin typeface="Times New Roman" panose="02020603050405020304" pitchFamily="18" charset="0"/>
                <a:cs typeface="Times New Roman" panose="02020603050405020304" pitchFamily="18" charset="0"/>
              </a:rPr>
              <a:t> </a:t>
            </a:r>
            <a:r>
              <a:rPr lang="en-US" altLang="en-US" sz="5400" b="1" dirty="0" err="1">
                <a:latin typeface="Times New Roman" panose="02020603050405020304" pitchFamily="18" charset="0"/>
                <a:cs typeface="Times New Roman" panose="02020603050405020304" pitchFamily="18" charset="0"/>
              </a:rPr>
              <a:t>tử</a:t>
            </a:r>
            <a:r>
              <a:rPr lang="en-US" altLang="en-US" sz="5400" b="1" dirty="0">
                <a:latin typeface="Times New Roman" panose="02020603050405020304" pitchFamily="18" charset="0"/>
                <a:cs typeface="Times New Roman" panose="02020603050405020304" pitchFamily="18" charset="0"/>
              </a:rPr>
              <a:t> </a:t>
            </a:r>
            <a:r>
              <a:rPr lang="en-US" altLang="en-US" sz="5400" b="1" dirty="0" err="1">
                <a:latin typeface="Times New Roman" panose="02020603050405020304" pitchFamily="18" charset="0"/>
                <a:cs typeface="Times New Roman" panose="02020603050405020304" pitchFamily="18" charset="0"/>
              </a:rPr>
              <a:t>cứu</a:t>
            </a:r>
            <a:r>
              <a:rPr lang="en-US" altLang="en-US" sz="5400" b="1" dirty="0">
                <a:latin typeface="Times New Roman" panose="02020603050405020304" pitchFamily="18" charset="0"/>
                <a:cs typeface="Times New Roman" panose="02020603050405020304" pitchFamily="18" charset="0"/>
              </a:rPr>
              <a:t> con</a:t>
            </a:r>
          </a:p>
        </p:txBody>
      </p:sp>
      <p:pic>
        <p:nvPicPr>
          <p:cNvPr id="288777" name="Picture 9">
            <a:extLst>
              <a:ext uri="{FF2B5EF4-FFF2-40B4-BE49-F238E27FC236}">
                <a16:creationId xmlns:a16="http://schemas.microsoft.com/office/drawing/2014/main" id="{BED9E459-A4FF-C4B0-CD44-73CC2618E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286000"/>
            <a:ext cx="6477000" cy="4400550"/>
          </a:xfrm>
          <a:prstGeom prst="rect">
            <a:avLst/>
          </a:prstGeom>
          <a:noFill/>
          <a:extLst>
            <a:ext uri="{909E8E84-426E-40DD-AFC4-6F175D3DCCD1}">
              <a14:hiddenFill xmlns:a14="http://schemas.microsoft.com/office/drawing/2010/main">
                <a:solidFill>
                  <a:srgbClr val="FFFFFF"/>
                </a:solidFill>
              </a14:hiddenFill>
            </a:ext>
          </a:extLst>
        </p:spPr>
      </p:pic>
      <p:pic>
        <p:nvPicPr>
          <p:cNvPr id="288772" name="me trau danh su tu kuu con_mpeg4_mp3_mpeg1video_mp2.mpg">
            <a:hlinkClick r:id="" action="ppaction://media"/>
            <a:extLst>
              <a:ext uri="{FF2B5EF4-FFF2-40B4-BE49-F238E27FC236}">
                <a16:creationId xmlns:a16="http://schemas.microsoft.com/office/drawing/2014/main" id="{03049DBD-86D0-2A6B-E80C-7328A43AEF76}"/>
              </a:ext>
            </a:extLst>
          </p:cNvPr>
          <p:cNvPicPr>
            <a:picLocks noGrp="1" noRot="1" noChangeAspect="1" noChangeArrowheads="1"/>
          </p:cNvPicPr>
          <p:nvPr>
            <p:ph idx="4294967295"/>
            <a:videoFile r:link="rId1"/>
          </p:nvPr>
        </p:nvPicPr>
        <p:blipFill>
          <a:blip r:embed="rId4">
            <a:extLst>
              <a:ext uri="{28A0092B-C50C-407E-A947-70E740481C1C}">
                <a14:useLocalDpi xmlns:a14="http://schemas.microsoft.com/office/drawing/2010/main" val="0"/>
              </a:ext>
            </a:extLst>
          </a:blip>
          <a:srcRect/>
          <a:stretch>
            <a:fillRect/>
          </a:stretch>
        </p:blipFill>
        <p:spPr>
          <a:xfrm>
            <a:off x="145774" y="1192696"/>
            <a:ext cx="11900452" cy="5665304"/>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88776">
                                            <p:txEl>
                                              <p:pRg st="0" end="0"/>
                                            </p:txEl>
                                          </p:spTgt>
                                        </p:tgtEl>
                                        <p:attrNameLst>
                                          <p:attrName>style.visibility</p:attrName>
                                        </p:attrNameLst>
                                      </p:cBhvr>
                                      <p:to>
                                        <p:strVal val="visible"/>
                                      </p:to>
                                    </p:set>
                                    <p:animScale>
                                      <p:cBhvr>
                                        <p:cTn id="7" dur="1000" decel="50000" fill="hold">
                                          <p:stCondLst>
                                            <p:cond delay="0"/>
                                          </p:stCondLst>
                                        </p:cTn>
                                        <p:tgtEl>
                                          <p:spTgt spid="28877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88776">
                                            <p:txEl>
                                              <p:pRg st="0" end="0"/>
                                            </p:txEl>
                                          </p:spTgt>
                                        </p:tgtEl>
                                        <p:attrNameLst>
                                          <p:attrName>ppt_x</p:attrName>
                                          <p:attrName>ppt_y</p:attrName>
                                        </p:attrNameLst>
                                      </p:cBhvr>
                                    </p:animMotion>
                                    <p:animEffect transition="in" filter="fade">
                                      <p:cBhvr>
                                        <p:cTn id="9" dur="1000"/>
                                        <p:tgtEl>
                                          <p:spTgt spid="288776">
                                            <p:txEl>
                                              <p:pRg st="0" end="0"/>
                                            </p:txEl>
                                          </p:spTgt>
                                        </p:tgtEl>
                                      </p:cBhvr>
                                    </p:animEffect>
                                  </p:childTnLst>
                                </p:cTn>
                              </p:par>
                            </p:childTnLst>
                          </p:cTn>
                        </p:par>
                        <p:par>
                          <p:cTn id="10" fill="hold" nodeType="afterGroup">
                            <p:stCondLst>
                              <p:cond delay="1000"/>
                            </p:stCondLst>
                            <p:childTnLst>
                              <p:par>
                                <p:cTn id="11" presetID="17" presetClass="entr" presetSubtype="10" fill="hold" nodeType="afterEffect">
                                  <p:stCondLst>
                                    <p:cond delay="0"/>
                                  </p:stCondLst>
                                  <p:childTnLst>
                                    <p:set>
                                      <p:cBhvr>
                                        <p:cTn id="12" dur="1" fill="hold">
                                          <p:stCondLst>
                                            <p:cond delay="0"/>
                                          </p:stCondLst>
                                        </p:cTn>
                                        <p:tgtEl>
                                          <p:spTgt spid="288777"/>
                                        </p:tgtEl>
                                        <p:attrNameLst>
                                          <p:attrName>style.visibility</p:attrName>
                                        </p:attrNameLst>
                                      </p:cBhvr>
                                      <p:to>
                                        <p:strVal val="visible"/>
                                      </p:to>
                                    </p:set>
                                    <p:anim calcmode="lin" valueType="num">
                                      <p:cBhvr>
                                        <p:cTn id="13" dur="500" fill="hold"/>
                                        <p:tgtEl>
                                          <p:spTgt spid="288777"/>
                                        </p:tgtEl>
                                        <p:attrNameLst>
                                          <p:attrName>ppt_w</p:attrName>
                                        </p:attrNameLst>
                                      </p:cBhvr>
                                      <p:tavLst>
                                        <p:tav tm="0">
                                          <p:val>
                                            <p:fltVal val="0"/>
                                          </p:val>
                                        </p:tav>
                                        <p:tav tm="100000">
                                          <p:val>
                                            <p:strVal val="#ppt_w"/>
                                          </p:val>
                                        </p:tav>
                                      </p:tavLst>
                                    </p:anim>
                                    <p:anim calcmode="lin" valueType="num">
                                      <p:cBhvr>
                                        <p:cTn id="14" dur="500" fill="hold"/>
                                        <p:tgtEl>
                                          <p:spTgt spid="288777"/>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288772"/>
                                        </p:tgtEl>
                                        <p:attrNameLst>
                                          <p:attrName>style.visibility</p:attrName>
                                        </p:attrNameLst>
                                      </p:cBhvr>
                                      <p:to>
                                        <p:strVal val="visible"/>
                                      </p:to>
                                    </p:set>
                                    <p:anim calcmode="lin" valueType="num">
                                      <p:cBhvr>
                                        <p:cTn id="19" dur="500" fill="hold"/>
                                        <p:tgtEl>
                                          <p:spTgt spid="288772"/>
                                        </p:tgtEl>
                                        <p:attrNameLst>
                                          <p:attrName>ppt_w</p:attrName>
                                        </p:attrNameLst>
                                      </p:cBhvr>
                                      <p:tavLst>
                                        <p:tav tm="0">
                                          <p:val>
                                            <p:fltVal val="0"/>
                                          </p:val>
                                        </p:tav>
                                        <p:tav tm="100000">
                                          <p:val>
                                            <p:strVal val="#ppt_w"/>
                                          </p:val>
                                        </p:tav>
                                      </p:tavLst>
                                    </p:anim>
                                    <p:anim calcmode="lin" valueType="num">
                                      <p:cBhvr>
                                        <p:cTn id="20" dur="500" fill="hold"/>
                                        <p:tgtEl>
                                          <p:spTgt spid="288772"/>
                                        </p:tgtEl>
                                        <p:attrNameLst>
                                          <p:attrName>ppt_h</p:attrName>
                                        </p:attrNameLst>
                                      </p:cBhvr>
                                      <p:tavLst>
                                        <p:tav tm="0">
                                          <p:val>
                                            <p:fltVal val="0"/>
                                          </p:val>
                                        </p:tav>
                                        <p:tav tm="100000">
                                          <p:val>
                                            <p:strVal val="#ppt_h"/>
                                          </p:val>
                                        </p:tav>
                                      </p:tavLst>
                                    </p:anim>
                                    <p:animEffect transition="in" filter="fade">
                                      <p:cBhvr>
                                        <p:cTn id="21" dur="500"/>
                                        <p:tgtEl>
                                          <p:spTgt spid="288772"/>
                                        </p:tgtEl>
                                      </p:cBhvr>
                                    </p:animEffect>
                                  </p:childTnLst>
                                </p:cTn>
                              </p:par>
                            </p:childTnLst>
                          </p:cTn>
                        </p:par>
                        <p:par>
                          <p:cTn id="22" fill="hold" nodeType="afterGroup">
                            <p:stCondLst>
                              <p:cond delay="500"/>
                            </p:stCondLst>
                            <p:childTnLst>
                              <p:par>
                                <p:cTn id="23" presetID="1" presetClass="mediacall" presetSubtype="0" fill="hold" nodeType="afterEffect">
                                  <p:stCondLst>
                                    <p:cond delay="0"/>
                                  </p:stCondLst>
                                  <p:childTnLst>
                                    <p:cmd type="call" cmd="playFrom(0.0)">
                                      <p:cBhvr>
                                        <p:cTn id="24" dur="78603" fill="hold"/>
                                        <p:tgtEl>
                                          <p:spTgt spid="28877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88772"/>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2" presetClass="mediacall" presetSubtype="0" fill="hold" nodeType="clickEffect">
                                  <p:stCondLst>
                                    <p:cond delay="0"/>
                                  </p:stCondLst>
                                  <p:childTnLst>
                                    <p:cmd type="call" cmd="togglePause">
                                      <p:cBhvr>
                                        <p:cTn id="29" dur="1" fill="hold"/>
                                        <p:tgtEl>
                                          <p:spTgt spid="288772"/>
                                        </p:tgtEl>
                                      </p:cBhvr>
                                    </p:cmd>
                                  </p:childTnLst>
                                </p:cTn>
                              </p:par>
                            </p:childTnLst>
                          </p:cTn>
                        </p:par>
                      </p:childTnLst>
                    </p:cTn>
                  </p:par>
                </p:childTnLst>
              </p:cTn>
              <p:nextCondLst>
                <p:cond evt="onClick" delay="0">
                  <p:tgtEl>
                    <p:spTgt spid="288772"/>
                  </p:tgtEl>
                </p:cond>
              </p:nextCondLst>
            </p:seq>
            <p:video>
              <p:cMediaNode>
                <p:cTn id="30" fill="hold" display="0">
                  <p:stCondLst>
                    <p:cond delay="indefinite"/>
                  </p:stCondLst>
                  <p:endCondLst>
                    <p:cond evt="onNext" delay="0">
                      <p:tgtEl>
                        <p:sldTgt/>
                      </p:tgtEl>
                    </p:cond>
                    <p:cond evt="onPrev" delay="0">
                      <p:tgtEl>
                        <p:sldTgt/>
                      </p:tgtEl>
                    </p:cond>
                  </p:endCondLst>
                </p:cTn>
                <p:tgtEl>
                  <p:spTgt spid="288772"/>
                </p:tgtEl>
              </p:cMediaNode>
            </p:video>
          </p:childTnLst>
        </p:cTn>
      </p:par>
    </p:tnLst>
    <p:bldLst>
      <p:bldP spid="288776"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Thảo luận và hoàn thành PHT qua các video sau:</a:t>
            </a:r>
          </a:p>
        </p:txBody>
      </p:sp>
    </p:spTree>
    <p:extLst>
      <p:ext uri="{BB962C8B-B14F-4D97-AF65-F5344CB8AC3E}">
        <p14:creationId xmlns:p14="http://schemas.microsoft.com/office/powerpoint/2010/main" val="3823435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5DECE54-5EA8-DD24-D7B7-D9431667E7D5}"/>
              </a:ext>
            </a:extLst>
          </p:cNvPr>
          <p:cNvGraphicFramePr>
            <a:graphicFrameLocks noGrp="1"/>
          </p:cNvGraphicFramePr>
          <p:nvPr>
            <p:extLst>
              <p:ext uri="{D42A27DB-BD31-4B8C-83A1-F6EECF244321}">
                <p14:modId xmlns:p14="http://schemas.microsoft.com/office/powerpoint/2010/main" val="888995891"/>
              </p:ext>
            </p:extLst>
          </p:nvPr>
        </p:nvGraphicFramePr>
        <p:xfrm>
          <a:off x="304800" y="1615440"/>
          <a:ext cx="11582400" cy="3627120"/>
        </p:xfrm>
        <a:graphic>
          <a:graphicData uri="http://schemas.openxmlformats.org/drawingml/2006/table">
            <a:tbl>
              <a:tblPr firstRow="1" bandRow="1">
                <a:tableStyleId>{00A15C55-8517-42AA-B614-E9B94910E393}</a:tableStyleId>
              </a:tblPr>
              <a:tblGrid>
                <a:gridCol w="2895600">
                  <a:extLst>
                    <a:ext uri="{9D8B030D-6E8A-4147-A177-3AD203B41FA5}">
                      <a16:colId xmlns:a16="http://schemas.microsoft.com/office/drawing/2014/main" val="602978704"/>
                    </a:ext>
                  </a:extLst>
                </a:gridCol>
                <a:gridCol w="2895600">
                  <a:extLst>
                    <a:ext uri="{9D8B030D-6E8A-4147-A177-3AD203B41FA5}">
                      <a16:colId xmlns:a16="http://schemas.microsoft.com/office/drawing/2014/main" val="2491718544"/>
                    </a:ext>
                  </a:extLst>
                </a:gridCol>
                <a:gridCol w="2895600">
                  <a:extLst>
                    <a:ext uri="{9D8B030D-6E8A-4147-A177-3AD203B41FA5}">
                      <a16:colId xmlns:a16="http://schemas.microsoft.com/office/drawing/2014/main" val="1784946735"/>
                    </a:ext>
                  </a:extLst>
                </a:gridCol>
                <a:gridCol w="2895600">
                  <a:extLst>
                    <a:ext uri="{9D8B030D-6E8A-4147-A177-3AD203B41FA5}">
                      <a16:colId xmlns:a16="http://schemas.microsoft.com/office/drawing/2014/main" val="2966069587"/>
                    </a:ext>
                  </a:extLst>
                </a:gridCol>
              </a:tblGrid>
              <a:tr h="370840">
                <a:tc rowSpan="2">
                  <a:txBody>
                    <a:bodyPr/>
                    <a:lstStyle/>
                    <a:p>
                      <a:pPr algn="ctr"/>
                      <a:r>
                        <a:rPr lang="en-US" sz="2800" dirty="0" err="1">
                          <a:solidFill>
                            <a:schemeClr val="tx1"/>
                          </a:solidFill>
                          <a:latin typeface="Times New Roman" panose="02020603050405020304" pitchFamily="18" charset="0"/>
                          <a:cs typeface="Times New Roman" panose="02020603050405020304" pitchFamily="18" charset="0"/>
                        </a:rPr>
                        <a:t>Tập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tính</a:t>
                      </a:r>
                      <a:r>
                        <a:rPr lang="en-US" sz="2800" dirty="0">
                          <a:solidFill>
                            <a:schemeClr val="tx1"/>
                          </a:solidFill>
                          <a:latin typeface="Times New Roman" panose="02020603050405020304" pitchFamily="18" charset="0"/>
                          <a:cs typeface="Times New Roman" panose="02020603050405020304" pitchFamily="18" charset="0"/>
                        </a:rPr>
                        <a:t> QS </a:t>
                      </a:r>
                      <a:r>
                        <a:rPr lang="en-US" sz="2800" dirty="0" err="1">
                          <a:solidFill>
                            <a:schemeClr val="tx1"/>
                          </a:solidFill>
                          <a:latin typeface="Times New Roman" panose="02020603050405020304" pitchFamily="18" charset="0"/>
                          <a:cs typeface="Times New Roman" panose="02020603050405020304" pitchFamily="18" charset="0"/>
                        </a:rPr>
                        <a:t>được</a:t>
                      </a:r>
                      <a:endParaRPr lang="en-US" sz="2800"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gridSpan="2">
                  <a:txBody>
                    <a:bodyPr/>
                    <a:lstStyle/>
                    <a:p>
                      <a:pPr algn="ctr"/>
                      <a:r>
                        <a:rPr lang="en-US" sz="2800" dirty="0" err="1">
                          <a:solidFill>
                            <a:schemeClr val="tx1"/>
                          </a:solidFill>
                          <a:latin typeface="Times New Roman" panose="02020603050405020304" pitchFamily="18" charset="0"/>
                          <a:cs typeface="Times New Roman" panose="02020603050405020304" pitchFamily="18" charset="0"/>
                        </a:rPr>
                        <a:t>Loại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tập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tính</a:t>
                      </a:r>
                      <a:endParaRPr lang="en-US" sz="2800"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hMerge="1">
                  <a:txBody>
                    <a:bodyPr/>
                    <a:lstStyle/>
                    <a:p>
                      <a:endParaRPr lang="en-US" dirty="0"/>
                    </a:p>
                  </a:txBody>
                  <a:tcPr/>
                </a:tc>
                <a:tc rowSpan="2">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Ý </a:t>
                      </a:r>
                      <a:r>
                        <a:rPr lang="en-US" sz="2800" dirty="0" err="1">
                          <a:solidFill>
                            <a:schemeClr val="tx1"/>
                          </a:solidFill>
                          <a:latin typeface="Times New Roman" panose="02020603050405020304" pitchFamily="18" charset="0"/>
                          <a:cs typeface="Times New Roman" panose="02020603050405020304" pitchFamily="18" charset="0"/>
                        </a:rPr>
                        <a:t>nghĩa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đối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ĐV</a:t>
                      </a:r>
                    </a:p>
                  </a:txBody>
                  <a:tcPr>
                    <a:solidFill>
                      <a:srgbClr val="00B0F0"/>
                    </a:solidFill>
                  </a:tcPr>
                </a:tc>
                <a:extLst>
                  <a:ext uri="{0D108BD9-81ED-4DB2-BD59-A6C34878D82A}">
                    <a16:rowId xmlns:a16="http://schemas.microsoft.com/office/drawing/2014/main" val="1636618005"/>
                  </a:ext>
                </a:extLst>
              </a:tr>
              <a:tr h="370840">
                <a:tc vMerge="1">
                  <a:txBody>
                    <a:bodyPr/>
                    <a:lstStyle/>
                    <a:p>
                      <a:endParaRPr lang="en-US" dirty="0"/>
                    </a:p>
                  </a:txBody>
                  <a:tcPr/>
                </a:tc>
                <a:tc>
                  <a:txBody>
                    <a:bodyPr/>
                    <a:lstStyle/>
                    <a:p>
                      <a:pPr algn="ctr"/>
                      <a:r>
                        <a:rPr lang="en-US" sz="2800" dirty="0" err="1">
                          <a:solidFill>
                            <a:schemeClr val="tx1"/>
                          </a:solidFill>
                          <a:latin typeface="Times New Roman" panose="02020603050405020304" pitchFamily="18" charset="0"/>
                          <a:cs typeface="Times New Roman" panose="02020603050405020304" pitchFamily="18" charset="0"/>
                        </a:rPr>
                        <a:t>Bẩm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sinh</a:t>
                      </a:r>
                      <a:r>
                        <a:rPr lang="en-US" sz="2800" dirty="0">
                          <a:solidFill>
                            <a:schemeClr val="tx1"/>
                          </a:solidFill>
                          <a:latin typeface="Times New Roman" panose="02020603050405020304" pitchFamily="18" charset="0"/>
                          <a:cs typeface="Times New Roman" panose="02020603050405020304" pitchFamily="18" charset="0"/>
                        </a:rPr>
                        <a:t> </a:t>
                      </a:r>
                    </a:p>
                  </a:txBody>
                  <a:tcPr>
                    <a:solidFill>
                      <a:srgbClr val="00B0F0"/>
                    </a:solidFill>
                  </a:tcPr>
                </a:tc>
                <a:tc>
                  <a:txBody>
                    <a:bodyPr/>
                    <a:lstStyle/>
                    <a:p>
                      <a:pPr algn="ctr"/>
                      <a:r>
                        <a:rPr lang="en-US" sz="2800" dirty="0" err="1">
                          <a:solidFill>
                            <a:schemeClr val="tx1"/>
                          </a:solidFill>
                          <a:latin typeface="Times New Roman" panose="02020603050405020304" pitchFamily="18" charset="0"/>
                          <a:cs typeface="Times New Roman" panose="02020603050405020304" pitchFamily="18" charset="0"/>
                        </a:rPr>
                        <a:t>Học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endParaRPr lang="en-US" sz="2800"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vMerge="1">
                  <a:txBody>
                    <a:bodyPr/>
                    <a:lstStyle/>
                    <a:p>
                      <a:endParaRPr lang="en-US" dirty="0"/>
                    </a:p>
                  </a:txBody>
                  <a:tcPr/>
                </a:tc>
                <a:extLst>
                  <a:ext uri="{0D108BD9-81ED-4DB2-BD59-A6C34878D82A}">
                    <a16:rowId xmlns:a16="http://schemas.microsoft.com/office/drawing/2014/main" val="2633414148"/>
                  </a:ext>
                </a:extLst>
              </a:tr>
              <a:tr h="370840">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Săn mồi (</a:t>
                      </a:r>
                      <a:r>
                        <a:rPr lang="en-US" sz="2800" dirty="0" err="1">
                          <a:solidFill>
                            <a:schemeClr val="tx1"/>
                          </a:solidFill>
                          <a:effectLst/>
                          <a:latin typeface="Times New Roman" panose="02020603050405020304" pitchFamily="18" charset="0"/>
                          <a:cs typeface="Times New Roman" panose="02020603050405020304" pitchFamily="18" charset="0"/>
                        </a:rPr>
                        <a:t>hổ</a:t>
                      </a:r>
                      <a:r>
                        <a:rPr lang="vi-VN"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extLst>
                  <a:ext uri="{0D108BD9-81ED-4DB2-BD59-A6C34878D82A}">
                    <a16:rowId xmlns:a16="http://schemas.microsoft.com/office/drawing/2014/main" val="1905152327"/>
                  </a:ext>
                </a:extLst>
              </a:tr>
              <a:tr h="370840">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Múa thu hút bạn tình (chim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vi-VN"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extLst>
                  <a:ext uri="{0D108BD9-81ED-4DB2-BD59-A6C34878D82A}">
                    <a16:rowId xmlns:a16="http://schemas.microsoft.com/office/drawing/2014/main" val="3426855492"/>
                  </a:ext>
                </a:extLst>
              </a:tr>
              <a:tr h="370840">
                <a:tc>
                  <a:txBody>
                    <a:bodyPr/>
                    <a:lstStyle/>
                    <a:p>
                      <a:r>
                        <a:rPr lang="en-US" sz="2800" dirty="0">
                          <a:solidFill>
                            <a:schemeClr val="tx1"/>
                          </a:solidFill>
                          <a:effectLst/>
                          <a:latin typeface="Times New Roman" panose="02020603050405020304" pitchFamily="18" charset="0"/>
                          <a:cs typeface="Times New Roman" panose="02020603050405020304" pitchFamily="18" charset="0"/>
                        </a:rPr>
                        <a:t>Leo </a:t>
                      </a:r>
                      <a:r>
                        <a:rPr lang="en-US" sz="2800" dirty="0" err="1">
                          <a:solidFill>
                            <a:schemeClr val="tx1"/>
                          </a:solidFill>
                          <a:effectLst/>
                          <a:latin typeface="Times New Roman" panose="02020603050405020304" pitchFamily="18" charset="0"/>
                          <a:cs typeface="Times New Roman" panose="02020603050405020304" pitchFamily="18" charset="0"/>
                        </a:rPr>
                        <a:t>cây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khỉ</a:t>
                      </a:r>
                      <a:r>
                        <a:rPr lang="en-US"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extLst>
                  <a:ext uri="{0D108BD9-81ED-4DB2-BD59-A6C34878D82A}">
                    <a16:rowId xmlns:a16="http://schemas.microsoft.com/office/drawing/2014/main" val="2304880486"/>
                  </a:ext>
                </a:extLst>
              </a:tr>
              <a:tr h="370840">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Bơi (vịt con)</a:t>
                      </a:r>
                    </a:p>
                  </a:txBody>
                  <a:tcPr marL="57150" marR="57150" marT="57150" marB="57150" anchor="ct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txBody>
                  <a:tcPr>
                    <a:solidFill>
                      <a:srgbClr val="00B0F0"/>
                    </a:solidFill>
                  </a:tcPr>
                </a:tc>
                <a:extLst>
                  <a:ext uri="{0D108BD9-81ED-4DB2-BD59-A6C34878D82A}">
                    <a16:rowId xmlns:a16="http://schemas.microsoft.com/office/drawing/2014/main" val="482926262"/>
                  </a:ext>
                </a:extLst>
              </a:tr>
            </a:tbl>
          </a:graphicData>
        </a:graphic>
      </p:graphicFrame>
    </p:spTree>
    <p:extLst>
      <p:ext uri="{BB962C8B-B14F-4D97-AF65-F5344CB8AC3E}">
        <p14:creationId xmlns:p14="http://schemas.microsoft.com/office/powerpoint/2010/main" val="2971527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B7CF68B-D1F0-1B98-383F-047924D2A192}"/>
              </a:ext>
            </a:extLst>
          </p:cNvPr>
          <p:cNvGraphicFramePr>
            <a:graphicFrameLocks noGrp="1"/>
          </p:cNvGraphicFramePr>
          <p:nvPr>
            <p:extLst>
              <p:ext uri="{D42A27DB-BD31-4B8C-83A1-F6EECF244321}">
                <p14:modId xmlns:p14="http://schemas.microsoft.com/office/powerpoint/2010/main" val="3450453208"/>
              </p:ext>
            </p:extLst>
          </p:nvPr>
        </p:nvGraphicFramePr>
        <p:xfrm>
          <a:off x="530087" y="216922"/>
          <a:ext cx="11092072" cy="5892330"/>
        </p:xfrm>
        <a:graphic>
          <a:graphicData uri="http://schemas.openxmlformats.org/drawingml/2006/table">
            <a:tbl>
              <a:tblPr>
                <a:tableStyleId>{775DCB02-9BB8-47FD-8907-85C794F793BA}</a:tableStyleId>
              </a:tblPr>
              <a:tblGrid>
                <a:gridCol w="2773018">
                  <a:extLst>
                    <a:ext uri="{9D8B030D-6E8A-4147-A177-3AD203B41FA5}">
                      <a16:colId xmlns:a16="http://schemas.microsoft.com/office/drawing/2014/main" val="955907025"/>
                    </a:ext>
                  </a:extLst>
                </a:gridCol>
                <a:gridCol w="2773018">
                  <a:extLst>
                    <a:ext uri="{9D8B030D-6E8A-4147-A177-3AD203B41FA5}">
                      <a16:colId xmlns:a16="http://schemas.microsoft.com/office/drawing/2014/main" val="748828744"/>
                    </a:ext>
                  </a:extLst>
                </a:gridCol>
                <a:gridCol w="2773018">
                  <a:extLst>
                    <a:ext uri="{9D8B030D-6E8A-4147-A177-3AD203B41FA5}">
                      <a16:colId xmlns:a16="http://schemas.microsoft.com/office/drawing/2014/main" val="1796607239"/>
                    </a:ext>
                  </a:extLst>
                </a:gridCol>
                <a:gridCol w="2773018">
                  <a:extLst>
                    <a:ext uri="{9D8B030D-6E8A-4147-A177-3AD203B41FA5}">
                      <a16:colId xmlns:a16="http://schemas.microsoft.com/office/drawing/2014/main" val="3520326658"/>
                    </a:ext>
                  </a:extLst>
                </a:gridCol>
              </a:tblGrid>
              <a:tr h="592571">
                <a:tc rowSpan="2">
                  <a:txBody>
                    <a:bodyPr/>
                    <a:lstStyle/>
                    <a:p>
                      <a:pPr algn="ctr"/>
                      <a:r>
                        <a:rPr lang="vi-VN" sz="2800" b="1" dirty="0">
                          <a:solidFill>
                            <a:schemeClr val="tx1"/>
                          </a:solidFill>
                          <a:effectLst/>
                          <a:latin typeface="Times New Roman" panose="02020603050405020304" pitchFamily="18" charset="0"/>
                          <a:cs typeface="Times New Roman" panose="02020603050405020304" pitchFamily="18" charset="0"/>
                        </a:rPr>
                        <a:t>Tập tính quan sát được</a:t>
                      </a:r>
                      <a:endParaRPr lang="vi-VN"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gridSpan="2">
                  <a:txBody>
                    <a:bodyPr/>
                    <a:lstStyle/>
                    <a:p>
                      <a:pPr algn="ctr"/>
                      <a:r>
                        <a:rPr lang="en-US" sz="2800" b="1">
                          <a:solidFill>
                            <a:schemeClr val="tx1"/>
                          </a:solidFill>
                          <a:effectLst/>
                          <a:latin typeface="Times New Roman" panose="02020603050405020304" pitchFamily="18" charset="0"/>
                          <a:cs typeface="Times New Roman" panose="02020603050405020304" pitchFamily="18" charset="0"/>
                        </a:rPr>
                        <a:t>Loại tập tính</a:t>
                      </a:r>
                      <a:endParaRPr lang="en-US" sz="280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hMerge="1">
                  <a:txBody>
                    <a:bodyPr/>
                    <a:lstStyle/>
                    <a:p>
                      <a:endParaRPr lang="en-US"/>
                    </a:p>
                  </a:txBody>
                  <a:tcPr/>
                </a:tc>
                <a:tc rowSpan="2">
                  <a:txBody>
                    <a:bodyPr/>
                    <a:lstStyle/>
                    <a:p>
                      <a:pPr algn="ctr"/>
                      <a:r>
                        <a:rPr lang="en-US" sz="2800" b="1">
                          <a:solidFill>
                            <a:schemeClr val="tx1"/>
                          </a:solidFill>
                          <a:effectLst/>
                          <a:latin typeface="Times New Roman" panose="02020603050405020304" pitchFamily="18" charset="0"/>
                          <a:cs typeface="Times New Roman" panose="02020603050405020304" pitchFamily="18" charset="0"/>
                        </a:rPr>
                        <a:t>Ý nghĩa đối với động vật</a:t>
                      </a:r>
                      <a:endParaRPr lang="en-US" sz="280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extLst>
                  <a:ext uri="{0D108BD9-81ED-4DB2-BD59-A6C34878D82A}">
                    <a16:rowId xmlns:a16="http://schemas.microsoft.com/office/drawing/2014/main" val="1569604779"/>
                  </a:ext>
                </a:extLst>
              </a:tr>
              <a:tr h="592571">
                <a:tc vMerge="1">
                  <a:txBody>
                    <a:bodyPr/>
                    <a:lstStyle/>
                    <a:p>
                      <a:endParaRPr lang="en-US"/>
                    </a:p>
                  </a:txBody>
                  <a:tcPr/>
                </a:tc>
                <a:tc>
                  <a:txBody>
                    <a:bodyPr/>
                    <a:lstStyle/>
                    <a:p>
                      <a:pPr algn="ctr"/>
                      <a:r>
                        <a:rPr lang="en-US" sz="2800" b="1">
                          <a:solidFill>
                            <a:schemeClr val="tx1"/>
                          </a:solidFill>
                          <a:effectLst/>
                          <a:latin typeface="Times New Roman" panose="02020603050405020304" pitchFamily="18" charset="0"/>
                          <a:cs typeface="Times New Roman" panose="02020603050405020304" pitchFamily="18" charset="0"/>
                        </a:rPr>
                        <a:t>Bẩm sinh</a:t>
                      </a:r>
                      <a:endParaRPr lang="en-US" sz="280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a:txBody>
                    <a:bodyPr/>
                    <a:lstStyle/>
                    <a:p>
                      <a:pPr algn="ctr"/>
                      <a:r>
                        <a:rPr lang="vi-VN" sz="2800" b="1">
                          <a:solidFill>
                            <a:schemeClr val="tx1"/>
                          </a:solidFill>
                          <a:effectLst/>
                          <a:latin typeface="Times New Roman" panose="02020603050405020304" pitchFamily="18" charset="0"/>
                          <a:cs typeface="Times New Roman" panose="02020603050405020304" pitchFamily="18" charset="0"/>
                        </a:rPr>
                        <a:t>Học được</a:t>
                      </a:r>
                      <a:endParaRPr lang="vi-VN" sz="280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vMerge="1">
                  <a:txBody>
                    <a:bodyPr/>
                    <a:lstStyle/>
                    <a:p>
                      <a:endParaRPr lang="en-US"/>
                    </a:p>
                  </a:txBody>
                  <a:tcPr/>
                </a:tc>
                <a:extLst>
                  <a:ext uri="{0D108BD9-81ED-4DB2-BD59-A6C34878D82A}">
                    <a16:rowId xmlns:a16="http://schemas.microsoft.com/office/drawing/2014/main" val="1637710180"/>
                  </a:ext>
                </a:extLst>
              </a:tr>
              <a:tr h="1059952">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Săn mồi (</a:t>
                      </a:r>
                      <a:r>
                        <a:rPr lang="en-US" sz="2800" dirty="0" err="1">
                          <a:solidFill>
                            <a:schemeClr val="tx1"/>
                          </a:solidFill>
                          <a:effectLst/>
                          <a:latin typeface="Times New Roman" panose="02020603050405020304" pitchFamily="18" charset="0"/>
                          <a:cs typeface="Times New Roman" panose="02020603050405020304" pitchFamily="18" charset="0"/>
                        </a:rPr>
                        <a:t>hổ</a:t>
                      </a:r>
                      <a:r>
                        <a:rPr lang="vi-VN"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tc>
                <a:tc>
                  <a:txBody>
                    <a:bodyPr/>
                    <a:lstStyle/>
                    <a:p>
                      <a:pPr algn="ct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x</a:t>
                      </a:r>
                    </a:p>
                  </a:txBody>
                  <a:tcPr marL="57150" marR="57150" marT="57150" marB="57150" anchor="ctr"/>
                </a:tc>
                <a:tc>
                  <a:txBody>
                    <a:bodyPr/>
                    <a:lstStyle/>
                    <a:p>
                      <a:pPr algn="l"/>
                      <a:r>
                        <a:rPr lang="en-US" sz="2800" dirty="0" err="1">
                          <a:solidFill>
                            <a:schemeClr val="tx1"/>
                          </a:solidFill>
                          <a:effectLst/>
                          <a:latin typeface="Times New Roman" panose="02020603050405020304" pitchFamily="18" charset="0"/>
                          <a:cs typeface="Times New Roman" panose="02020603050405020304" pitchFamily="18" charset="0"/>
                        </a:rPr>
                        <a:t>Tìm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kiếm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tồn</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extLst>
                  <a:ext uri="{0D108BD9-81ED-4DB2-BD59-A6C34878D82A}">
                    <a16:rowId xmlns:a16="http://schemas.microsoft.com/office/drawing/2014/main" val="1749269081"/>
                  </a:ext>
                </a:extLst>
              </a:tr>
              <a:tr h="1527332">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Múa thu hút bạn tình (chim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vi-VN"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x</a:t>
                      </a:r>
                    </a:p>
                  </a:txBody>
                  <a:tcPr marL="57150" marR="57150" marT="57150" marB="57150" anchor="ctr"/>
                </a:tc>
                <a:tc>
                  <a:txBody>
                    <a:bodyPr/>
                    <a:lstStyle/>
                    <a:p>
                      <a:pPr algn="ct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a:txBody>
                    <a:bodyPr/>
                    <a:lstStyle/>
                    <a:p>
                      <a:pPr algn="l"/>
                      <a:r>
                        <a:rPr lang="en-US" sz="2800" dirty="0">
                          <a:solidFill>
                            <a:schemeClr val="tx1"/>
                          </a:solidFill>
                          <a:effectLst/>
                          <a:latin typeface="Times New Roman" panose="02020603050405020304" pitchFamily="18" charset="0"/>
                          <a:cs typeface="Times New Roman" panose="02020603050405020304" pitchFamily="18" charset="0"/>
                        </a:rPr>
                        <a:t>Thu </a:t>
                      </a:r>
                      <a:r>
                        <a:rPr lang="en-US" sz="2800" dirty="0" err="1">
                          <a:solidFill>
                            <a:schemeClr val="tx1"/>
                          </a:solidFill>
                          <a:effectLst/>
                          <a:latin typeface="Times New Roman" panose="02020603050405020304" pitchFamily="18" charset="0"/>
                          <a:cs typeface="Times New Roman" panose="02020603050405020304" pitchFamily="18" charset="0"/>
                        </a:rPr>
                        <a:t>hút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nòi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giống</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extLst>
                  <a:ext uri="{0D108BD9-81ED-4DB2-BD59-A6C34878D82A}">
                    <a16:rowId xmlns:a16="http://schemas.microsoft.com/office/drawing/2014/main" val="3815826693"/>
                  </a:ext>
                </a:extLst>
              </a:tr>
              <a:tr h="1059952">
                <a:tc>
                  <a:txBody>
                    <a:bodyPr/>
                    <a:lstStyle/>
                    <a:p>
                      <a:r>
                        <a:rPr lang="en-US" sz="2800" dirty="0">
                          <a:solidFill>
                            <a:schemeClr val="tx1"/>
                          </a:solidFill>
                          <a:effectLst/>
                          <a:latin typeface="Times New Roman" panose="02020603050405020304" pitchFamily="18" charset="0"/>
                          <a:cs typeface="Times New Roman" panose="02020603050405020304" pitchFamily="18" charset="0"/>
                        </a:rPr>
                        <a:t>Leo </a:t>
                      </a:r>
                      <a:r>
                        <a:rPr lang="en-US" sz="2800" dirty="0" err="1">
                          <a:solidFill>
                            <a:schemeClr val="tx1"/>
                          </a:solidFill>
                          <a:effectLst/>
                          <a:latin typeface="Times New Roman" panose="02020603050405020304" pitchFamily="18" charset="0"/>
                          <a:cs typeface="Times New Roman" panose="02020603050405020304" pitchFamily="18" charset="0"/>
                        </a:rPr>
                        <a:t>cây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khỉ</a:t>
                      </a:r>
                      <a:r>
                        <a:rPr lang="en-US" sz="2800" dirty="0">
                          <a:solidFill>
                            <a:schemeClr val="tx1"/>
                          </a:solidFill>
                          <a:effectLst/>
                          <a:latin typeface="Times New Roman" panose="02020603050405020304" pitchFamily="18" charset="0"/>
                          <a:cs typeface="Times New Roman" panose="02020603050405020304" pitchFamily="18" charset="0"/>
                        </a:rPr>
                        <a:t>)</a:t>
                      </a:r>
                    </a:p>
                  </a:txBody>
                  <a:tcPr marL="57150" marR="57150" marT="57150" marB="57150" anchor="ctr"/>
                </a:tc>
                <a:tc>
                  <a:txBody>
                    <a:bodyPr/>
                    <a:lstStyle/>
                    <a:p>
                      <a:pPr algn="ct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a:txBody>
                    <a:bodyPr/>
                    <a:lstStyle/>
                    <a:p>
                      <a:pPr algn="ctr"/>
                      <a:r>
                        <a:rPr lang="en-US" sz="2800" dirty="0">
                          <a:solidFill>
                            <a:schemeClr val="tx1"/>
                          </a:solidFill>
                          <a:effectLst/>
                          <a:latin typeface="Times New Roman" panose="02020603050405020304" pitchFamily="18" charset="0"/>
                          <a:cs typeface="Times New Roman" panose="02020603050405020304" pitchFamily="18" charset="0"/>
                        </a:rPr>
                        <a:t>x</a:t>
                      </a:r>
                    </a:p>
                  </a:txBody>
                  <a:tcPr marL="57150" marR="57150" marT="57150" marB="57150" anchor="ctr"/>
                </a:tc>
                <a:tc>
                  <a:txBody>
                    <a:bodyPr/>
                    <a:lstStyle/>
                    <a:p>
                      <a:pPr algn="l"/>
                      <a:r>
                        <a:rPr lang="en-US" sz="2800" dirty="0" err="1">
                          <a:solidFill>
                            <a:schemeClr val="tx1"/>
                          </a:solidFill>
                          <a:effectLst/>
                          <a:latin typeface="Times New Roman" panose="02020603050405020304" pitchFamily="18" charset="0"/>
                          <a:cs typeface="Times New Roman" panose="02020603050405020304" pitchFamily="18" charset="0"/>
                        </a:rPr>
                        <a:t>Tìm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kiếm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tồn</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extLst>
                  <a:ext uri="{0D108BD9-81ED-4DB2-BD59-A6C34878D82A}">
                    <a16:rowId xmlns:a16="http://schemas.microsoft.com/office/drawing/2014/main" val="3268467795"/>
                  </a:ext>
                </a:extLst>
              </a:tr>
              <a:tr h="1059952">
                <a:tc>
                  <a:txBody>
                    <a:bodyPr/>
                    <a:lstStyle/>
                    <a:p>
                      <a:r>
                        <a:rPr lang="vi-VN" sz="2800" dirty="0">
                          <a:solidFill>
                            <a:schemeClr val="tx1"/>
                          </a:solidFill>
                          <a:effectLst/>
                          <a:latin typeface="Times New Roman" panose="02020603050405020304" pitchFamily="18" charset="0"/>
                          <a:cs typeface="Times New Roman" panose="02020603050405020304" pitchFamily="18" charset="0"/>
                        </a:rPr>
                        <a:t>Bơi (vịt con)</a:t>
                      </a:r>
                    </a:p>
                  </a:txBody>
                  <a:tcPr marL="57150" marR="57150" marT="57150" marB="57150" anchor="ctr"/>
                </a:tc>
                <a:tc>
                  <a:txBody>
                    <a:bodyPr/>
                    <a:lstStyle/>
                    <a:p>
                      <a:pPr algn="ctr"/>
                      <a:r>
                        <a:rPr lang="en-US" sz="2800">
                          <a:solidFill>
                            <a:schemeClr val="tx1"/>
                          </a:solidFill>
                          <a:effectLst/>
                          <a:latin typeface="Times New Roman" panose="02020603050405020304" pitchFamily="18" charset="0"/>
                          <a:cs typeface="Times New Roman" panose="02020603050405020304" pitchFamily="18" charset="0"/>
                        </a:rPr>
                        <a:t>x</a:t>
                      </a:r>
                    </a:p>
                  </a:txBody>
                  <a:tcPr marL="57150" marR="57150" marT="57150" marB="57150" anchor="ctr"/>
                </a:tc>
                <a:tc>
                  <a:txBody>
                    <a:bodyPr/>
                    <a:lstStyle/>
                    <a:p>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tc>
                  <a:txBody>
                    <a:bodyPr/>
                    <a:lstStyle/>
                    <a:p>
                      <a:pPr algn="l"/>
                      <a:r>
                        <a:rPr lang="en-US" sz="2800" dirty="0" err="1">
                          <a:solidFill>
                            <a:schemeClr val="tx1"/>
                          </a:solidFill>
                          <a:effectLst/>
                          <a:latin typeface="Times New Roman" panose="02020603050405020304" pitchFamily="18" charset="0"/>
                          <a:cs typeface="Times New Roman" panose="02020603050405020304" pitchFamily="18" charset="0"/>
                        </a:rPr>
                        <a:t>Tìm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kiếm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tồn</a:t>
                      </a:r>
                      <a:endParaRPr lang="en-US" sz="2800" dirty="0">
                        <a:solidFill>
                          <a:schemeClr val="tx1"/>
                        </a:solidFill>
                        <a:effectLst/>
                        <a:latin typeface="Times New Roman" panose="02020603050405020304" pitchFamily="18" charset="0"/>
                        <a:cs typeface="Times New Roman" panose="02020603050405020304" pitchFamily="18" charset="0"/>
                      </a:endParaRPr>
                    </a:p>
                  </a:txBody>
                  <a:tcPr marL="57150" marR="57150" marT="57150" marB="57150" anchor="ctr"/>
                </a:tc>
                <a:extLst>
                  <a:ext uri="{0D108BD9-81ED-4DB2-BD59-A6C34878D82A}">
                    <a16:rowId xmlns:a16="http://schemas.microsoft.com/office/drawing/2014/main" val="1538804792"/>
                  </a:ext>
                </a:extLst>
              </a:tr>
            </a:tbl>
          </a:graphicData>
        </a:graphic>
      </p:graphicFrame>
    </p:spTree>
    <p:extLst>
      <p:ext uri="{BB962C8B-B14F-4D97-AF65-F5344CB8AC3E}">
        <p14:creationId xmlns:p14="http://schemas.microsoft.com/office/powerpoint/2010/main" val="4120854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F4B96AA-E104-037E-49AD-2DCF55FB5566}"/>
              </a:ext>
            </a:extLst>
          </p:cNvPr>
          <p:cNvSpPr>
            <a:spLocks noGrp="1"/>
          </p:cNvSpPr>
          <p:nvPr>
            <p:ph type="title"/>
          </p:nvPr>
        </p:nvSpPr>
        <p:spPr>
          <a:xfrm>
            <a:off x="329609" y="286603"/>
            <a:ext cx="11610599" cy="1450757"/>
          </a:xfrm>
        </p:spPr>
        <p:txBody>
          <a:bodyPr>
            <a:normAutofit/>
          </a:bodyPr>
          <a:lstStyle/>
          <a:p>
            <a:r>
              <a:rPr lang="en-US" sz="4000" dirty="0">
                <a:latin typeface="Times New Roman" panose="02020603050405020304" pitchFamily="18" charset="0"/>
                <a:cs typeface="Times New Roman" panose="02020603050405020304" pitchFamily="18" charset="0"/>
              </a:rPr>
              <a:t>3. </a:t>
            </a:r>
            <a:r>
              <a:rPr lang="en-US" sz="4000" u="sng" dirty="0">
                <a:latin typeface="Times New Roman" panose="02020603050405020304" pitchFamily="18" charset="0"/>
                <a:cs typeface="Times New Roman" panose="02020603050405020304" pitchFamily="18" charset="0"/>
              </a:rPr>
              <a:t>ỨNG DỤNG </a:t>
            </a:r>
            <a:r>
              <a:rPr lang="vi-VN" sz="4000" u="sng" dirty="0">
                <a:latin typeface="Times New Roman" panose="02020603050405020304" pitchFamily="18" charset="0"/>
                <a:cs typeface="Times New Roman" panose="02020603050405020304" pitchFamily="18" charset="0"/>
              </a:rPr>
              <a:t>TẬP TÍNH </a:t>
            </a:r>
            <a:r>
              <a:rPr lang="en-US" sz="4000" u="sng" dirty="0">
                <a:latin typeface="Times New Roman" panose="02020603050405020304" pitchFamily="18" charset="0"/>
                <a:cs typeface="Times New Roman" panose="02020603050405020304" pitchFamily="18" charset="0"/>
              </a:rPr>
              <a:t>Ở</a:t>
            </a:r>
            <a:r>
              <a:rPr lang="vi-VN" sz="4000" u="sng" dirty="0">
                <a:latin typeface="Times New Roman" panose="02020603050405020304" pitchFamily="18" charset="0"/>
                <a:cs typeface="Times New Roman" panose="02020603050405020304" pitchFamily="18" charset="0"/>
              </a:rPr>
              <a:t> ĐỘNG VẬT</a:t>
            </a:r>
            <a:r>
              <a:rPr lang="en-US" sz="4000" u="sng" dirty="0">
                <a:latin typeface="Times New Roman" panose="02020603050405020304" pitchFamily="18" charset="0"/>
                <a:cs typeface="Times New Roman" panose="02020603050405020304" pitchFamily="18" charset="0"/>
              </a:rPr>
              <a:t> TRONG THỰC TIỄN:</a:t>
            </a:r>
            <a:endParaRPr lang="vi-VN" sz="40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058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909" y="327387"/>
            <a:ext cx="11742655" cy="1421900"/>
          </a:xfrm>
        </p:spPr>
        <p:txBody>
          <a:bodyPr>
            <a:noAutofit/>
          </a:bodyPr>
          <a:lstStyle/>
          <a:p>
            <a:pPr marL="457200" indent="0" algn="just">
              <a:spcAft>
                <a:spcPts val="0"/>
              </a:spcAft>
              <a:buNone/>
            </a:pPr>
            <a:r>
              <a:rPr lang="en-US" sz="32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Quan sát Hình 33.2, 33.3, 33.4, hãy nêu một số ví dụ ứng dụng cảm ứng ở động vật trong chăn nuôi và giải thích cơ sở của những ứng dụng đó</a:t>
            </a:r>
            <a:r>
              <a:rPr lang="en-US" sz="3200" dirty="0">
                <a:solidFill>
                  <a:srgbClr val="FF0000"/>
                </a:solidFill>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75397" y="1698521"/>
            <a:ext cx="12037091" cy="4832092"/>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Một số ví dụ ứng dụng tập tính ở động vật trong chăn nuôi và giải thích cơ sở của những ứng dụng đó:</a:t>
            </a:r>
          </a:p>
          <a:p>
            <a:r>
              <a:rPr lang="vi-VN" sz="2800" dirty="0">
                <a:latin typeface="Times New Roman" panose="02020603050405020304" pitchFamily="18" charset="0"/>
                <a:cs typeface="Times New Roman" panose="02020603050405020304" pitchFamily="18" charset="0"/>
              </a:rPr>
              <a:t>- Dùng đèn bẫy côn trùng: dựa trên tập tính bị thu hút bởi ánh sáng của một số côn trùng như muỗi, bướm, mối,…</a:t>
            </a:r>
          </a:p>
          <a:p>
            <a:r>
              <a:rPr lang="vi-VN" sz="2800" dirty="0">
                <a:latin typeface="Times New Roman" panose="02020603050405020304" pitchFamily="18" charset="0"/>
                <a:cs typeface="Times New Roman" panose="02020603050405020304" pitchFamily="18" charset="0"/>
              </a:rPr>
              <a:t>- Dùng tiếng kêu của chuông/kẻng để gọi động vật như gọi cá ngoi lên mặt nước để ăn, gọi trâu/ bò/ gà về chuồng khi trời tối: dựa trên tập tính hình thành thói quen ở động vật với một số tín hiệu nếu được lặp lại nhiều lần.</a:t>
            </a:r>
          </a:p>
          <a:p>
            <a:r>
              <a:rPr lang="vi-VN" sz="2800" dirty="0">
                <a:latin typeface="Times New Roman" panose="02020603050405020304" pitchFamily="18" charset="0"/>
                <a:cs typeface="Times New Roman" panose="02020603050405020304" pitchFamily="18" charset="0"/>
              </a:rPr>
              <a:t>- Nhìn mật độ gà tập trung ở trung tâm chuồng để điều chỉnh nhiệt độ chuồng nuôi cho phù hợp: dựa trên tập tính tản ra khi nhiệt độ chuồng nuôi gà quá cao hoặc gà dồn vào trung tâm đàn là khi nhiệt độ quá thấp. Khi đó, người chăn nuôi sẽ điều chỉnh nhiệt độ chuồng gà bằng hệ thống đèn chiếu sáng.</a:t>
            </a:r>
          </a:p>
        </p:txBody>
      </p:sp>
    </p:spTree>
    <p:extLst>
      <p:ext uri="{BB962C8B-B14F-4D97-AF65-F5344CB8AC3E}">
        <p14:creationId xmlns:p14="http://schemas.microsoft.com/office/powerpoint/2010/main" val="272949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530" y="512915"/>
            <a:ext cx="11728174" cy="2389309"/>
          </a:xfrm>
        </p:spPr>
        <p:txBody>
          <a:bodyPr>
            <a:noAutofit/>
          </a:bodyPr>
          <a:lstStyle/>
          <a:p>
            <a:pPr marL="457200" indent="0" algn="just">
              <a:spcAft>
                <a:spcPts val="0"/>
              </a:spcAft>
              <a:buNone/>
            </a:pPr>
            <a:r>
              <a:rPr lang="en-US" sz="3200" dirty="0">
                <a:solidFill>
                  <a:srgbClr val="FF0000"/>
                </a:solidFill>
                <a:latin typeface="Times New Roman" panose="02020603050405020304" pitchFamily="18"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Trong nuôi gà công nghiệp, người ta thấy khi các con gà tản ra khỏi trung tâm đàn là khi nhiệt độ chuồng gà quá cao, ngược lại khi các con gà dồn vào trung tâm đàn thì nhiệt độ chuồng đang quá thấp. Dựa vào điều đó, người ta điều chỉnh nhiệt độ chuồng gà cho thích hợp. Ứng dụng này có gì khác biệt so với ứng dụng trong Hình 33.2?</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185530" y="3429000"/>
            <a:ext cx="11851561" cy="1569660"/>
          </a:xfrm>
          <a:prstGeom prst="rect">
            <a:avLst/>
          </a:prstGeom>
        </p:spPr>
        <p:txBody>
          <a:bodyPr wrap="square">
            <a:spAutoFit/>
          </a:bodyPr>
          <a:lstStyle/>
          <a:p>
            <a:r>
              <a:rPr lang="en-US" sz="3200" dirty="0" err="1">
                <a:latin typeface="Times New Roman" panose="02020603050405020304" pitchFamily="18" charset="0"/>
                <a:cs typeface="Times New Roman" panose="02020603050405020304" pitchFamily="18" charset="0"/>
              </a:rPr>
              <a:t>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cs typeface="Times New Roman" panose="02020603050405020304" pitchFamily="18" charset="0"/>
              </a:rPr>
              <a:t> so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33.2 ở </a:t>
            </a:r>
            <a:r>
              <a:rPr lang="en-US" sz="3200" dirty="0" err="1">
                <a:latin typeface="Times New Roman" panose="02020603050405020304" pitchFamily="18" charset="0"/>
                <a:cs typeface="Times New Roman" panose="02020603050405020304" pitchFamily="18" charset="0"/>
              </a:rPr>
              <a:t>chỗ</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33.2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đèn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88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1019FEF-77E8-47B6-C499-180515069A13}"/>
              </a:ext>
            </a:extLst>
          </p:cNvPr>
          <p:cNvSpPr txBox="1"/>
          <p:nvPr/>
        </p:nvSpPr>
        <p:spPr>
          <a:xfrm>
            <a:off x="476286" y="154462"/>
            <a:ext cx="10495721" cy="1077218"/>
          </a:xfrm>
          <a:prstGeom prst="rect">
            <a:avLst/>
          </a:prstGeom>
          <a:noFill/>
        </p:spPr>
        <p:txBody>
          <a:bodyPr wrap="square">
            <a:spAutoFit/>
          </a:bodyPr>
          <a:lstStyle/>
          <a:p>
            <a:r>
              <a:rPr lang="vi-VN" sz="3200" b="0" i="0" dirty="0">
                <a:solidFill>
                  <a:srgbClr val="000000"/>
                </a:solidFill>
                <a:effectLst/>
                <a:latin typeface="+mj-lt"/>
              </a:rPr>
              <a:t>Dựa vào bảng, em hãy giải thích cơ chế hình thành một số thói quen bằng cách hoàn thành bảng theo mẫu sau:</a:t>
            </a:r>
            <a:endParaRPr lang="en-US" sz="3200" dirty="0">
              <a:latin typeface="+mj-lt"/>
            </a:endParaRPr>
          </a:p>
        </p:txBody>
      </p:sp>
      <p:sp>
        <p:nvSpPr>
          <p:cNvPr id="8" name="Rectangle 4">
            <a:extLst>
              <a:ext uri="{FF2B5EF4-FFF2-40B4-BE49-F238E27FC236}">
                <a16:creationId xmlns:a16="http://schemas.microsoft.com/office/drawing/2014/main" id="{4D2C2407-2CD2-A51F-FC85-3227A8AC1B17}"/>
              </a:ext>
            </a:extLst>
          </p:cNvPr>
          <p:cNvSpPr>
            <a:spLocks noChangeArrowheads="1"/>
          </p:cNvSpPr>
          <p:nvPr/>
        </p:nvSpPr>
        <p:spPr bwMode="auto">
          <a:xfrm>
            <a:off x="1881808" y="2480271"/>
            <a:ext cx="9291638" cy="326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Open Sans" panose="020B0606030504020204" pitchFamily="34" charset="0"/>
                <a:cs typeface="Open Sans" panose="020B0606030504020204" pitchFamily="34" charset="0"/>
              </a:rPr>
              <a:t>  </a:t>
            </a:r>
            <a:r>
              <a:rPr kumimoji="0" lang="en-US" altLang="en-US" sz="17500" b="0" i="0" u="none" strike="noStrike" cap="none" normalizeH="0" baseline="0" dirty="0">
                <a:ln>
                  <a:noFill/>
                </a:ln>
                <a:solidFill>
                  <a:srgbClr val="000000"/>
                </a:solidFill>
                <a:effectLst/>
                <a:latin typeface="Open Sans" panose="020B0606030504020204" pitchFamily="34" charset="0"/>
                <a:cs typeface="Open Sans" panose="020B0606030504020204" pitchFamily="34" charset="0"/>
              </a:rPr>
              <a:t>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BFCD3C47-8288-9500-DF06-DE1B0FA8541D}"/>
              </a:ext>
            </a:extLst>
          </p:cNvPr>
          <p:cNvSpPr>
            <a:spLocks noChangeArrowheads="1"/>
          </p:cNvSpPr>
          <p:nvPr/>
        </p:nvSpPr>
        <p:spPr bwMode="auto">
          <a:xfrm>
            <a:off x="4782171" y="4340087"/>
            <a:ext cx="63912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313131"/>
                </a:solidFill>
                <a:effectLst/>
                <a:latin typeface="Open Sans" panose="020B0606030504020204" pitchFamily="34" charset="0"/>
                <a:cs typeface="Open Sans" panose="020B0606030504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9" name="Picture 5" descr="Dựa vào bảng, em hãy giải thích cơ chế hình thành một số thói quen">
            <a:extLst>
              <a:ext uri="{FF2B5EF4-FFF2-40B4-BE49-F238E27FC236}">
                <a16:creationId xmlns:a16="http://schemas.microsoft.com/office/drawing/2014/main" id="{CBFEAED9-6A9F-C639-7E95-F78EE288F7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46" y="1364776"/>
            <a:ext cx="11696132" cy="510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2640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E06CB849-AD00-4BCC-048B-49F1CA12CA2C}"/>
              </a:ext>
            </a:extLst>
          </p:cNvPr>
          <p:cNvGraphicFramePr>
            <a:graphicFrameLocks noGrp="1"/>
          </p:cNvGraphicFramePr>
          <p:nvPr>
            <p:extLst>
              <p:ext uri="{D42A27DB-BD31-4B8C-83A1-F6EECF244321}">
                <p14:modId xmlns:p14="http://schemas.microsoft.com/office/powerpoint/2010/main" val="3473840197"/>
              </p:ext>
            </p:extLst>
          </p:nvPr>
        </p:nvGraphicFramePr>
        <p:xfrm>
          <a:off x="212034" y="216082"/>
          <a:ext cx="11847444" cy="6158212"/>
        </p:xfrm>
        <a:graphic>
          <a:graphicData uri="http://schemas.openxmlformats.org/drawingml/2006/table">
            <a:tbl>
              <a:tblPr firstRow="1" bandRow="1">
                <a:tableStyleId>{5C22544A-7EE6-4342-B048-85BDC9FD1C3A}</a:tableStyleId>
              </a:tblPr>
              <a:tblGrid>
                <a:gridCol w="2961861">
                  <a:extLst>
                    <a:ext uri="{9D8B030D-6E8A-4147-A177-3AD203B41FA5}">
                      <a16:colId xmlns:a16="http://schemas.microsoft.com/office/drawing/2014/main" val="1729990563"/>
                    </a:ext>
                  </a:extLst>
                </a:gridCol>
                <a:gridCol w="2961861">
                  <a:extLst>
                    <a:ext uri="{9D8B030D-6E8A-4147-A177-3AD203B41FA5}">
                      <a16:colId xmlns:a16="http://schemas.microsoft.com/office/drawing/2014/main" val="1817203172"/>
                    </a:ext>
                  </a:extLst>
                </a:gridCol>
                <a:gridCol w="2961861">
                  <a:extLst>
                    <a:ext uri="{9D8B030D-6E8A-4147-A177-3AD203B41FA5}">
                      <a16:colId xmlns:a16="http://schemas.microsoft.com/office/drawing/2014/main" val="1926553340"/>
                    </a:ext>
                  </a:extLst>
                </a:gridCol>
                <a:gridCol w="2961861">
                  <a:extLst>
                    <a:ext uri="{9D8B030D-6E8A-4147-A177-3AD203B41FA5}">
                      <a16:colId xmlns:a16="http://schemas.microsoft.com/office/drawing/2014/main" val="3540856320"/>
                    </a:ext>
                  </a:extLst>
                </a:gridCol>
              </a:tblGrid>
              <a:tr h="389896">
                <a:tc>
                  <a:txBody>
                    <a:bodyPr/>
                    <a:lstStyle/>
                    <a:p>
                      <a:pPr algn="ctr"/>
                      <a:r>
                        <a:rPr lang="en-US" sz="2400" b="1" dirty="0" err="1">
                          <a:solidFill>
                            <a:srgbClr val="000000"/>
                          </a:solidFill>
                          <a:effectLst/>
                          <a:latin typeface="Times New Roman" panose="02020603050405020304" pitchFamily="18" charset="0"/>
                          <a:cs typeface="Times New Roman" panose="02020603050405020304" pitchFamily="18" charset="0"/>
                        </a:rPr>
                        <a:t>Thói</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quen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a:solidFill>
                            <a:srgbClr val="000000"/>
                          </a:solidFill>
                          <a:effectLst/>
                          <a:latin typeface="Times New Roman" panose="02020603050405020304" pitchFamily="18" charset="0"/>
                          <a:cs typeface="Times New Roman" panose="02020603050405020304" pitchFamily="18" charset="0"/>
                        </a:rPr>
                        <a:t>Cách thực hiện</a:t>
                      </a:r>
                      <a:endParaRPr lang="en-US" sz="240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en-US" sz="2400" b="1" dirty="0" err="1">
                          <a:solidFill>
                            <a:srgbClr val="000000"/>
                          </a:solidFill>
                          <a:effectLst/>
                          <a:latin typeface="Times New Roman" panose="02020603050405020304" pitchFamily="18" charset="0"/>
                          <a:cs typeface="Times New Roman" panose="02020603050405020304" pitchFamily="18" charset="0"/>
                        </a:rPr>
                        <a:t>Hành</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động</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lặp</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lại</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a:r>
                        <a:rPr lang="vi-VN" sz="2400" b="1" dirty="0">
                          <a:solidFill>
                            <a:srgbClr val="000000"/>
                          </a:solidFill>
                          <a:effectLst/>
                          <a:latin typeface="Times New Roman" panose="02020603050405020304" pitchFamily="18" charset="0"/>
                          <a:cs typeface="Times New Roman" panose="02020603050405020304" pitchFamily="18" charset="0"/>
                        </a:rPr>
                        <a:t>Phần thưởng</a:t>
                      </a:r>
                      <a:endParaRPr lang="vi-VN"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41294477"/>
                  </a:ext>
                </a:extLst>
              </a:tr>
              <a:tr h="1922772">
                <a:tc>
                  <a:txBody>
                    <a:bodyPr/>
                    <a:lstStyle/>
                    <a:p>
                      <a:pPr algn="l"/>
                      <a:r>
                        <a:rPr lang="en-US" sz="2400" dirty="0" err="1">
                          <a:solidFill>
                            <a:srgbClr val="000000"/>
                          </a:solidFill>
                          <a:effectLst/>
                          <a:latin typeface="Times New Roman" panose="02020603050405020304" pitchFamily="18" charset="0"/>
                          <a:cs typeface="Times New Roman" panose="02020603050405020304" pitchFamily="18" charset="0"/>
                        </a:rPr>
                        <a:t>Ghi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nhớ</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từ</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vựng</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Dán ảnh từ vựng những nơi thường xuyên nhìn thấy.</a:t>
                      </a:r>
                    </a:p>
                  </a:txBody>
                  <a:tcPr marL="0" marR="0" marT="0" marB="0" anchor="ctr"/>
                </a:tc>
                <a:tc>
                  <a:txBody>
                    <a:bodyPr/>
                    <a:lstStyle/>
                    <a:p>
                      <a:pPr algn="l"/>
                      <a:r>
                        <a:rPr lang="en-US" sz="2400" dirty="0" err="1">
                          <a:solidFill>
                            <a:srgbClr val="000000"/>
                          </a:solidFill>
                          <a:effectLst/>
                          <a:latin typeface="Times New Roman" panose="02020603050405020304" pitchFamily="18" charset="0"/>
                          <a:cs typeface="Times New Roman" panose="02020603050405020304" pitchFamily="18" charset="0"/>
                        </a:rPr>
                        <a:t>Đọc</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viết</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nhìn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ảnh</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từ</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vựng</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cho</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đến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thuộc</a:t>
                      </a:r>
                      <a:r>
                        <a:rPr lang="en-US" sz="2400" dirty="0">
                          <a:solidFill>
                            <a:srgbClr val="000000"/>
                          </a:solidFill>
                          <a:effectLst/>
                          <a:latin typeface="Times New Roman" panose="02020603050405020304" pitchFamily="18" charset="0"/>
                          <a:cs typeface="Times New Roman" panose="02020603050405020304" pitchFamily="18" charset="0"/>
                        </a:rPr>
                        <a:t>.</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Thuộc được các từ vựng mới, được khen thưởng hoặc tiến bộ trong học tập và trong công việc.</a:t>
                      </a:r>
                    </a:p>
                  </a:txBody>
                  <a:tcPr marL="0" marR="0" marT="0" marB="0" anchor="ctr"/>
                </a:tc>
                <a:extLst>
                  <a:ext uri="{0D108BD9-81ED-4DB2-BD59-A6C34878D82A}">
                    <a16:rowId xmlns:a16="http://schemas.microsoft.com/office/drawing/2014/main" val="3563878007"/>
                  </a:ext>
                </a:extLst>
              </a:tr>
              <a:tr h="1922772">
                <a:tc>
                  <a:txBody>
                    <a:bodyPr/>
                    <a:lstStyle/>
                    <a:p>
                      <a:pPr algn="l"/>
                      <a:r>
                        <a:rPr lang="en-US" sz="2400" dirty="0" err="1">
                          <a:solidFill>
                            <a:srgbClr val="000000"/>
                          </a:solidFill>
                          <a:effectLst/>
                          <a:latin typeface="Times New Roman" panose="02020603050405020304" pitchFamily="18" charset="0"/>
                          <a:cs typeface="Times New Roman" panose="02020603050405020304" pitchFamily="18" charset="0"/>
                        </a:rPr>
                        <a:t>Đi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ngủ</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đúng</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giờ</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Nhờ người khác nhắc nhở hoặc để chuông báo đến giờ đi ngủ.</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Thực hiện kiên trì, lặp lại cho đến khi hình thành thói quen đến giờ đó là buồn ngủ và muốn đi ngủ.</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Có sức khỏe tốt, tinh thần sảng khoái để làm việc hiệu quả.</a:t>
                      </a:r>
                    </a:p>
                  </a:txBody>
                  <a:tcPr marL="0" marR="0" marT="0" marB="0" anchor="ctr"/>
                </a:tc>
                <a:extLst>
                  <a:ext uri="{0D108BD9-81ED-4DB2-BD59-A6C34878D82A}">
                    <a16:rowId xmlns:a16="http://schemas.microsoft.com/office/drawing/2014/main" val="350601126"/>
                  </a:ext>
                </a:extLst>
              </a:tr>
              <a:tr h="1922772">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Đánh răng trước khi ngủ</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Nhờ người khác nhắc nhở hoặc để chuông báo đến giờ đánh răng để đi ngủ.</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Thực hiện kiên trì, lặp lại cho đến khi hình thành thói quen đến giờ đó là cần phải đi đánh răng.</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Tránh sâu răng, đảm bảo răng, miệng, họng đều khỏe mạnh.</a:t>
                      </a:r>
                    </a:p>
                  </a:txBody>
                  <a:tcPr marL="0" marR="0" marT="0" marB="0" anchor="ctr"/>
                </a:tc>
                <a:extLst>
                  <a:ext uri="{0D108BD9-81ED-4DB2-BD59-A6C34878D82A}">
                    <a16:rowId xmlns:a16="http://schemas.microsoft.com/office/drawing/2014/main" val="609973236"/>
                  </a:ext>
                </a:extLst>
              </a:tr>
            </a:tbl>
          </a:graphicData>
        </a:graphic>
      </p:graphicFrame>
    </p:spTree>
    <p:extLst>
      <p:ext uri="{BB962C8B-B14F-4D97-AF65-F5344CB8AC3E}">
        <p14:creationId xmlns:p14="http://schemas.microsoft.com/office/powerpoint/2010/main" val="3515699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4458" t="27106" r="41066" b="27002"/>
          <a:stretch/>
        </p:blipFill>
        <p:spPr>
          <a:xfrm>
            <a:off x="659219" y="382772"/>
            <a:ext cx="10558130" cy="5858540"/>
          </a:xfrm>
          <a:prstGeom prst="rect">
            <a:avLst/>
          </a:prstGeom>
        </p:spPr>
      </p:pic>
      <p:grpSp>
        <p:nvGrpSpPr>
          <p:cNvPr id="14" name="Group 13"/>
          <p:cNvGrpSpPr/>
          <p:nvPr/>
        </p:nvGrpSpPr>
        <p:grpSpPr>
          <a:xfrm>
            <a:off x="1002998" y="2211572"/>
            <a:ext cx="9916639" cy="730120"/>
            <a:chOff x="1002998" y="2211572"/>
            <a:chExt cx="9916639" cy="730120"/>
          </a:xfrm>
        </p:grpSpPr>
        <p:cxnSp>
          <p:nvCxnSpPr>
            <p:cNvPr id="6" name="Straight Connector 5"/>
            <p:cNvCxnSpPr/>
            <p:nvPr/>
          </p:nvCxnSpPr>
          <p:spPr>
            <a:xfrm>
              <a:off x="1010093" y="2211572"/>
              <a:ext cx="9909544" cy="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002998" y="2576632"/>
              <a:ext cx="9909544" cy="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10093" y="2941691"/>
              <a:ext cx="850605" cy="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1050845" y="3636335"/>
            <a:ext cx="9868792" cy="1079202"/>
            <a:chOff x="1050845" y="3636335"/>
            <a:chExt cx="9868792" cy="1079202"/>
          </a:xfrm>
        </p:grpSpPr>
        <p:cxnSp>
          <p:nvCxnSpPr>
            <p:cNvPr id="15" name="Straight Connector 14"/>
            <p:cNvCxnSpPr/>
            <p:nvPr/>
          </p:nvCxnSpPr>
          <p:spPr>
            <a:xfrm flipV="1">
              <a:off x="1967023" y="3636335"/>
              <a:ext cx="3891517" cy="10632"/>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0402186" y="4316818"/>
              <a:ext cx="517451" cy="1777"/>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050845" y="4697800"/>
              <a:ext cx="1903228" cy="17737"/>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1010093" y="3629236"/>
            <a:ext cx="9989289" cy="1431855"/>
            <a:chOff x="1010093" y="3629236"/>
            <a:chExt cx="9989289" cy="1431855"/>
          </a:xfrm>
        </p:grpSpPr>
        <p:cxnSp>
          <p:nvCxnSpPr>
            <p:cNvPr id="24" name="Straight Connector 23"/>
            <p:cNvCxnSpPr/>
            <p:nvPr/>
          </p:nvCxnSpPr>
          <p:spPr>
            <a:xfrm>
              <a:off x="8144540" y="3629236"/>
              <a:ext cx="2768002" cy="70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010093" y="3967681"/>
              <a:ext cx="5709684"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289698" y="4696030"/>
              <a:ext cx="5709684"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2693581" y="5061090"/>
              <a:ext cx="554665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112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14"/>
                                        </p:tgtEl>
                                        <p:attrNameLst>
                                          <p:attrName>r</p:attrName>
                                        </p:attrNameLst>
                                      </p:cBhvr>
                                    </p:animRot>
                                    <p:animRot by="-240000">
                                      <p:cBhvr>
                                        <p:cTn id="10" dur="200" fill="hold">
                                          <p:stCondLst>
                                            <p:cond delay="200"/>
                                          </p:stCondLst>
                                        </p:cTn>
                                        <p:tgtEl>
                                          <p:spTgt spid="14"/>
                                        </p:tgtEl>
                                        <p:attrNameLst>
                                          <p:attrName>r</p:attrName>
                                        </p:attrNameLst>
                                      </p:cBhvr>
                                    </p:animRot>
                                    <p:animRot by="240000">
                                      <p:cBhvr>
                                        <p:cTn id="11" dur="200" fill="hold">
                                          <p:stCondLst>
                                            <p:cond delay="400"/>
                                          </p:stCondLst>
                                        </p:cTn>
                                        <p:tgtEl>
                                          <p:spTgt spid="14"/>
                                        </p:tgtEl>
                                        <p:attrNameLst>
                                          <p:attrName>r</p:attrName>
                                        </p:attrNameLst>
                                      </p:cBhvr>
                                    </p:animRot>
                                    <p:animRot by="-240000">
                                      <p:cBhvr>
                                        <p:cTn id="12" dur="200" fill="hold">
                                          <p:stCondLst>
                                            <p:cond delay="600"/>
                                          </p:stCondLst>
                                        </p:cTn>
                                        <p:tgtEl>
                                          <p:spTgt spid="14"/>
                                        </p:tgtEl>
                                        <p:attrNameLst>
                                          <p:attrName>r</p:attrName>
                                        </p:attrNameLst>
                                      </p:cBhvr>
                                    </p:animRot>
                                    <p:animRot by="120000">
                                      <p:cBhvr>
                                        <p:cTn id="13" dur="200" fill="hold">
                                          <p:stCondLst>
                                            <p:cond delay="800"/>
                                          </p:stCondLst>
                                        </p:cTn>
                                        <p:tgtEl>
                                          <p:spTgt spid="14"/>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par>
                                <p:cTn id="18" presetID="32" presetClass="emph" presetSubtype="0" fill="hold" nodeType="withEffect">
                                  <p:stCondLst>
                                    <p:cond delay="0"/>
                                  </p:stCondLst>
                                  <p:childTnLst>
                                    <p:animRot by="120000">
                                      <p:cBhvr>
                                        <p:cTn id="19" dur="100" fill="hold">
                                          <p:stCondLst>
                                            <p:cond delay="0"/>
                                          </p:stCondLst>
                                        </p:cTn>
                                        <p:tgtEl>
                                          <p:spTgt spid="23"/>
                                        </p:tgtEl>
                                        <p:attrNameLst>
                                          <p:attrName>r</p:attrName>
                                        </p:attrNameLst>
                                      </p:cBhvr>
                                    </p:animRot>
                                    <p:animRot by="-240000">
                                      <p:cBhvr>
                                        <p:cTn id="20" dur="200" fill="hold">
                                          <p:stCondLst>
                                            <p:cond delay="200"/>
                                          </p:stCondLst>
                                        </p:cTn>
                                        <p:tgtEl>
                                          <p:spTgt spid="23"/>
                                        </p:tgtEl>
                                        <p:attrNameLst>
                                          <p:attrName>r</p:attrName>
                                        </p:attrNameLst>
                                      </p:cBhvr>
                                    </p:animRot>
                                    <p:animRot by="240000">
                                      <p:cBhvr>
                                        <p:cTn id="21" dur="200" fill="hold">
                                          <p:stCondLst>
                                            <p:cond delay="400"/>
                                          </p:stCondLst>
                                        </p:cTn>
                                        <p:tgtEl>
                                          <p:spTgt spid="23"/>
                                        </p:tgtEl>
                                        <p:attrNameLst>
                                          <p:attrName>r</p:attrName>
                                        </p:attrNameLst>
                                      </p:cBhvr>
                                    </p:animRot>
                                    <p:animRot by="-240000">
                                      <p:cBhvr>
                                        <p:cTn id="22" dur="200" fill="hold">
                                          <p:stCondLst>
                                            <p:cond delay="600"/>
                                          </p:stCondLst>
                                        </p:cTn>
                                        <p:tgtEl>
                                          <p:spTgt spid="23"/>
                                        </p:tgtEl>
                                        <p:attrNameLst>
                                          <p:attrName>r</p:attrName>
                                        </p:attrNameLst>
                                      </p:cBhvr>
                                    </p:animRot>
                                    <p:animRot by="120000">
                                      <p:cBhvr>
                                        <p:cTn id="23" dur="200" fill="hold">
                                          <p:stCondLst>
                                            <p:cond delay="800"/>
                                          </p:stCondLst>
                                        </p:cTn>
                                        <p:tgtEl>
                                          <p:spTgt spid="23"/>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childTnLst>
                                </p:cTn>
                              </p:par>
                              <p:par>
                                <p:cTn id="28" presetID="32" presetClass="emph" presetSubtype="0" fill="hold" nodeType="withEffect">
                                  <p:stCondLst>
                                    <p:cond delay="0"/>
                                  </p:stCondLst>
                                  <p:childTnLst>
                                    <p:animRot by="120000">
                                      <p:cBhvr>
                                        <p:cTn id="29" dur="100" fill="hold">
                                          <p:stCondLst>
                                            <p:cond delay="0"/>
                                          </p:stCondLst>
                                        </p:cTn>
                                        <p:tgtEl>
                                          <p:spTgt spid="34"/>
                                        </p:tgtEl>
                                        <p:attrNameLst>
                                          <p:attrName>r</p:attrName>
                                        </p:attrNameLst>
                                      </p:cBhvr>
                                    </p:animRot>
                                    <p:animRot by="-240000">
                                      <p:cBhvr>
                                        <p:cTn id="30" dur="200" fill="hold">
                                          <p:stCondLst>
                                            <p:cond delay="200"/>
                                          </p:stCondLst>
                                        </p:cTn>
                                        <p:tgtEl>
                                          <p:spTgt spid="34"/>
                                        </p:tgtEl>
                                        <p:attrNameLst>
                                          <p:attrName>r</p:attrName>
                                        </p:attrNameLst>
                                      </p:cBhvr>
                                    </p:animRot>
                                    <p:animRot by="240000">
                                      <p:cBhvr>
                                        <p:cTn id="31" dur="200" fill="hold">
                                          <p:stCondLst>
                                            <p:cond delay="400"/>
                                          </p:stCondLst>
                                        </p:cTn>
                                        <p:tgtEl>
                                          <p:spTgt spid="34"/>
                                        </p:tgtEl>
                                        <p:attrNameLst>
                                          <p:attrName>r</p:attrName>
                                        </p:attrNameLst>
                                      </p:cBhvr>
                                    </p:animRot>
                                    <p:animRot by="-240000">
                                      <p:cBhvr>
                                        <p:cTn id="32" dur="200" fill="hold">
                                          <p:stCondLst>
                                            <p:cond delay="600"/>
                                          </p:stCondLst>
                                        </p:cTn>
                                        <p:tgtEl>
                                          <p:spTgt spid="34"/>
                                        </p:tgtEl>
                                        <p:attrNameLst>
                                          <p:attrName>r</p:attrName>
                                        </p:attrNameLst>
                                      </p:cBhvr>
                                    </p:animRot>
                                    <p:animRot by="120000">
                                      <p:cBhvr>
                                        <p:cTn id="33" dur="200" fill="hold">
                                          <p:stCondLst>
                                            <p:cond delay="8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882C0FD-4603-4701-814C-C3E4DC8587ED}"/>
              </a:ext>
            </a:extLst>
          </p:cNvPr>
          <p:cNvGraphicFramePr>
            <a:graphicFrameLocks noGrp="1"/>
          </p:cNvGraphicFramePr>
          <p:nvPr>
            <p:extLst>
              <p:ext uri="{D42A27DB-BD31-4B8C-83A1-F6EECF244321}">
                <p14:modId xmlns:p14="http://schemas.microsoft.com/office/powerpoint/2010/main" val="1687736065"/>
              </p:ext>
            </p:extLst>
          </p:nvPr>
        </p:nvGraphicFramePr>
        <p:xfrm>
          <a:off x="241111" y="-29342"/>
          <a:ext cx="11844872" cy="6642178"/>
        </p:xfrm>
        <a:graphic>
          <a:graphicData uri="http://schemas.openxmlformats.org/drawingml/2006/table">
            <a:tbl>
              <a:tblPr firstRow="1" bandRow="1">
                <a:tableStyleId>{5C22544A-7EE6-4342-B048-85BDC9FD1C3A}</a:tableStyleId>
              </a:tblPr>
              <a:tblGrid>
                <a:gridCol w="2961218">
                  <a:extLst>
                    <a:ext uri="{9D8B030D-6E8A-4147-A177-3AD203B41FA5}">
                      <a16:colId xmlns:a16="http://schemas.microsoft.com/office/drawing/2014/main" val="1169255646"/>
                    </a:ext>
                  </a:extLst>
                </a:gridCol>
                <a:gridCol w="2961218">
                  <a:extLst>
                    <a:ext uri="{9D8B030D-6E8A-4147-A177-3AD203B41FA5}">
                      <a16:colId xmlns:a16="http://schemas.microsoft.com/office/drawing/2014/main" val="3291589395"/>
                    </a:ext>
                  </a:extLst>
                </a:gridCol>
                <a:gridCol w="2961218">
                  <a:extLst>
                    <a:ext uri="{9D8B030D-6E8A-4147-A177-3AD203B41FA5}">
                      <a16:colId xmlns:a16="http://schemas.microsoft.com/office/drawing/2014/main" val="4024636306"/>
                    </a:ext>
                  </a:extLst>
                </a:gridCol>
                <a:gridCol w="2961218">
                  <a:extLst>
                    <a:ext uri="{9D8B030D-6E8A-4147-A177-3AD203B41FA5}">
                      <a16:colId xmlns:a16="http://schemas.microsoft.com/office/drawing/2014/main" val="2155596615"/>
                    </a:ext>
                  </a:extLst>
                </a:gridCol>
              </a:tblGrid>
              <a:tr h="1839711">
                <a:tc>
                  <a:txBody>
                    <a:bodyPr/>
                    <a:lstStyle/>
                    <a:p>
                      <a:pPr algn="l"/>
                      <a:r>
                        <a:rPr lang="vi-VN" sz="2400" b="0" dirty="0">
                          <a:solidFill>
                            <a:srgbClr val="000000"/>
                          </a:solidFill>
                          <a:effectLst/>
                          <a:latin typeface="Times New Roman" panose="02020603050405020304" pitchFamily="18" charset="0"/>
                          <a:cs typeface="Times New Roman" panose="02020603050405020304" pitchFamily="18" charset="0"/>
                        </a:rPr>
                        <a:t>Rửa tay trước khi ăn</a:t>
                      </a:r>
                    </a:p>
                  </a:txBody>
                  <a:tcPr marL="0" marR="0" marT="0" marB="0" anchor="ctr"/>
                </a:tc>
                <a:tc>
                  <a:txBody>
                    <a:bodyPr/>
                    <a:lstStyle/>
                    <a:p>
                      <a:pPr algn="l"/>
                      <a:r>
                        <a:rPr lang="vi-VN" sz="2400" b="0" dirty="0">
                          <a:solidFill>
                            <a:srgbClr val="000000"/>
                          </a:solidFill>
                          <a:effectLst/>
                          <a:latin typeface="Times New Roman" panose="02020603050405020304" pitchFamily="18" charset="0"/>
                          <a:cs typeface="Times New Roman" panose="02020603050405020304" pitchFamily="18" charset="0"/>
                        </a:rPr>
                        <a:t>Nhờ người khác nhắc nhở hoặc tự ghi nhớ.</a:t>
                      </a:r>
                    </a:p>
                  </a:txBody>
                  <a:tcPr marL="0" marR="0" marT="0" marB="0" anchor="ctr"/>
                </a:tc>
                <a:tc>
                  <a:txBody>
                    <a:bodyPr/>
                    <a:lstStyle/>
                    <a:p>
                      <a:pPr algn="l"/>
                      <a:r>
                        <a:rPr lang="vi-VN" sz="2400" b="0" dirty="0">
                          <a:solidFill>
                            <a:srgbClr val="000000"/>
                          </a:solidFill>
                          <a:effectLst/>
                          <a:latin typeface="Times New Roman" panose="02020603050405020304" pitchFamily="18" charset="0"/>
                          <a:cs typeface="Times New Roman" panose="02020603050405020304" pitchFamily="18" charset="0"/>
                        </a:rPr>
                        <a:t>Thực hiện kiên trì cho đến khi hình thành thói quen đã ăn là phải rửa tay.</a:t>
                      </a:r>
                    </a:p>
                  </a:txBody>
                  <a:tcPr marL="0" marR="0" marT="0" marB="0" anchor="ctr"/>
                </a:tc>
                <a:tc>
                  <a:txBody>
                    <a:bodyPr/>
                    <a:lstStyle/>
                    <a:p>
                      <a:pPr algn="l"/>
                      <a:r>
                        <a:rPr lang="vi-VN" sz="2400" b="0" dirty="0">
                          <a:solidFill>
                            <a:srgbClr val="000000"/>
                          </a:solidFill>
                          <a:effectLst/>
                          <a:latin typeface="Times New Roman" panose="02020603050405020304" pitchFamily="18" charset="0"/>
                          <a:cs typeface="Times New Roman" panose="02020603050405020304" pitchFamily="18" charset="0"/>
                        </a:rPr>
                        <a:t>Đảm bảo vệ sinh, tránh mắc các bệnh về đường tiêu hóa, được bố mẹ khen ngợi.</a:t>
                      </a:r>
                    </a:p>
                  </a:txBody>
                  <a:tcPr marL="0" marR="0" marT="0" marB="0" anchor="ctr"/>
                </a:tc>
                <a:extLst>
                  <a:ext uri="{0D108BD9-81ED-4DB2-BD59-A6C34878D82A}">
                    <a16:rowId xmlns:a16="http://schemas.microsoft.com/office/drawing/2014/main" val="210264125"/>
                  </a:ext>
                </a:extLst>
              </a:tr>
              <a:tr h="1482752">
                <a:tc>
                  <a:txBody>
                    <a:bodyPr/>
                    <a:lstStyle/>
                    <a:p>
                      <a:pPr algn="l"/>
                      <a:r>
                        <a:rPr lang="en-US" sz="2400" dirty="0" err="1">
                          <a:solidFill>
                            <a:srgbClr val="000000"/>
                          </a:solidFill>
                          <a:effectLst/>
                          <a:latin typeface="Times New Roman" panose="02020603050405020304" pitchFamily="18" charset="0"/>
                          <a:cs typeface="Times New Roman" panose="02020603050405020304" pitchFamily="18" charset="0"/>
                        </a:rPr>
                        <a:t>Dừng</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lại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tín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hiệu</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đèn</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đỏ</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giao</a:t>
                      </a:r>
                      <a:r>
                        <a:rPr lang="en-US" sz="2400" dirty="0">
                          <a:solidFill>
                            <a:srgbClr val="000000"/>
                          </a:solidFill>
                          <a:effectLst/>
                          <a:latin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cs typeface="Times New Roman" panose="02020603050405020304" pitchFamily="18" charset="0"/>
                        </a:rPr>
                        <a:t>thông</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Học về luật giao thông, ghi nhớ luật để thực hiện; bị công an nhắc nhở hoặc bị phạt.</a:t>
                      </a:r>
                    </a:p>
                  </a:txBody>
                  <a:tcPr marL="0" marR="0" marT="0" marB="0" anchor="ctr"/>
                </a:tc>
                <a:tc>
                  <a:txBody>
                    <a:bodyPr/>
                    <a:lstStyle/>
                    <a:p>
                      <a:pPr algn="l"/>
                      <a:r>
                        <a:rPr lang="en-US" sz="2400">
                          <a:solidFill>
                            <a:srgbClr val="000000"/>
                          </a:solidFill>
                          <a:effectLst/>
                          <a:latin typeface="Times New Roman" panose="02020603050405020304" pitchFamily="18" charset="0"/>
                          <a:cs typeface="Times New Roman" panose="02020603050405020304" pitchFamily="18" charset="0"/>
                        </a:rPr>
                        <a:t>Khi tham gia giao thông, gừng lại khi có tín hiệu đèn đỏ giao thông.</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Đi đúng luật, đảm bảo an toàn cho mình và người khác.</a:t>
                      </a:r>
                    </a:p>
                  </a:txBody>
                  <a:tcPr marL="0" marR="0" marT="0" marB="0" anchor="ctr"/>
                </a:tc>
                <a:extLst>
                  <a:ext uri="{0D108BD9-81ED-4DB2-BD59-A6C34878D82A}">
                    <a16:rowId xmlns:a16="http://schemas.microsoft.com/office/drawing/2014/main" val="2099928018"/>
                  </a:ext>
                </a:extLst>
              </a:tr>
              <a:tr h="1112063">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Cúi chào khi gặp người lớn</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Được người lớn răn dạy để thực hiện.</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Mỗi lần gặp nhiều lớn đều cúi chào, lâu dần sẽ hình thành thói quen.</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Được khen ngoan, được người khác quý mến.</a:t>
                      </a:r>
                    </a:p>
                  </a:txBody>
                  <a:tcPr marL="0" marR="0" marT="0" marB="0" anchor="ctr"/>
                </a:tc>
                <a:extLst>
                  <a:ext uri="{0D108BD9-81ED-4DB2-BD59-A6C34878D82A}">
                    <a16:rowId xmlns:a16="http://schemas.microsoft.com/office/drawing/2014/main" val="1803449101"/>
                  </a:ext>
                </a:extLst>
              </a:tr>
              <a:tr h="2207652">
                <a:tc>
                  <a:txBody>
                    <a:bodyPr/>
                    <a:lstStyle/>
                    <a:p>
                      <a:pPr algn="l"/>
                      <a:r>
                        <a:rPr lang="en-US" sz="2400">
                          <a:solidFill>
                            <a:srgbClr val="000000"/>
                          </a:solidFill>
                          <a:effectLst/>
                          <a:latin typeface="Times New Roman" panose="02020603050405020304" pitchFamily="18" charset="0"/>
                          <a:cs typeface="Times New Roman" panose="02020603050405020304" pitchFamily="18" charset="0"/>
                        </a:rPr>
                        <a:t>Ngủ dậy lúc 5h sáng để tập thể dục</a:t>
                      </a:r>
                    </a:p>
                  </a:txBody>
                  <a:tcPr marL="0" marR="0" marT="0" marB="0" anchor="ctr"/>
                </a:tc>
                <a:tc>
                  <a:txBody>
                    <a:bodyPr/>
                    <a:lstStyle/>
                    <a:p>
                      <a:pPr algn="l"/>
                      <a:r>
                        <a:rPr lang="vi-VN" sz="2400">
                          <a:solidFill>
                            <a:srgbClr val="000000"/>
                          </a:solidFill>
                          <a:effectLst/>
                          <a:latin typeface="Times New Roman" panose="02020603050405020304" pitchFamily="18" charset="0"/>
                          <a:cs typeface="Times New Roman" panose="02020603050405020304" pitchFamily="18" charset="0"/>
                        </a:rPr>
                        <a:t>Nhờ người khác nhắc nhở hoặc để chuông báo đến giờ thức dậy và tập thể dục, có thể rủ bạn hoặc người thân đồng hành cùng mình.</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Thực hiện kiên trì, lặp lại cho đến khi hình thành thói quen đến giờ đó là thức dậy và tập thể dục.</a:t>
                      </a:r>
                    </a:p>
                  </a:txBody>
                  <a:tcPr marL="0" marR="0" marT="0" marB="0" anchor="ctr"/>
                </a:tc>
                <a:tc>
                  <a:txBody>
                    <a:bodyPr/>
                    <a:lstStyle/>
                    <a:p>
                      <a:pPr algn="l"/>
                      <a:r>
                        <a:rPr lang="vi-VN" sz="2400" dirty="0">
                          <a:solidFill>
                            <a:srgbClr val="000000"/>
                          </a:solidFill>
                          <a:effectLst/>
                          <a:latin typeface="Times New Roman" panose="02020603050405020304" pitchFamily="18" charset="0"/>
                          <a:cs typeface="Times New Roman" panose="02020603050405020304" pitchFamily="18" charset="0"/>
                        </a:rPr>
                        <a:t>Có sức khỏe tốt, tinh thần sảng khoái để học tập và làm việc.</a:t>
                      </a:r>
                    </a:p>
                  </a:txBody>
                  <a:tcPr marL="0" marR="0" marT="0" marB="0" anchor="ctr"/>
                </a:tc>
                <a:extLst>
                  <a:ext uri="{0D108BD9-81ED-4DB2-BD59-A6C34878D82A}">
                    <a16:rowId xmlns:a16="http://schemas.microsoft.com/office/drawing/2014/main" val="3335257935"/>
                  </a:ext>
                </a:extLst>
              </a:tr>
            </a:tbl>
          </a:graphicData>
        </a:graphic>
      </p:graphicFrame>
    </p:spTree>
    <p:extLst>
      <p:ext uri="{BB962C8B-B14F-4D97-AF65-F5344CB8AC3E}">
        <p14:creationId xmlns:p14="http://schemas.microsoft.com/office/powerpoint/2010/main" val="1968171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530" y="512915"/>
            <a:ext cx="11728174" cy="2389309"/>
          </a:xfrm>
        </p:spPr>
        <p:txBody>
          <a:bodyPr>
            <a:noAutofit/>
          </a:bodyPr>
          <a:lstStyle/>
          <a:p>
            <a:pPr marL="457200" indent="0" algn="just">
              <a:spcAft>
                <a:spcPts val="0"/>
              </a:spcAft>
              <a:buNone/>
            </a:pPr>
            <a:r>
              <a:rPr lang="en-US" sz="3200" dirty="0">
                <a:solidFill>
                  <a:srgbClr val="FF0000"/>
                </a:solidFill>
                <a:latin typeface="Times New Roman" panose="02020603050405020304" pitchFamily="18"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Trong nuôi gà công nghiệp, người ta thấy khi các con gà tản ra khỏi trung tâm đàn là khi nhiệt độ chuồng gà quá cao, ngược lại khi các con gà dồn vào trung tâm đàn thì nhiệt độ chuồng đang quá thấp. Dựa vào điều đó, người ta điều chỉnh nhiệt độ chuồng gà cho thích hợp. Ứng dụng này có gì khác biệt so với ứng dụng trong Hình 33.2?</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185530" y="3429000"/>
            <a:ext cx="11851561" cy="1569660"/>
          </a:xfrm>
          <a:prstGeom prst="rect">
            <a:avLst/>
          </a:prstGeom>
        </p:spPr>
        <p:txBody>
          <a:bodyPr wrap="square">
            <a:spAutoFit/>
          </a:bodyPr>
          <a:lstStyle/>
          <a:p>
            <a:r>
              <a:rPr lang="en-US" sz="3200" dirty="0" err="1">
                <a:latin typeface="Times New Roman" panose="02020603050405020304" pitchFamily="18" charset="0"/>
                <a:cs typeface="Times New Roman" panose="02020603050405020304" pitchFamily="18" charset="0"/>
              </a:rPr>
              <a:t>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cs typeface="Times New Roman" panose="02020603050405020304" pitchFamily="18" charset="0"/>
              </a:rPr>
              <a:t> so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33.2 ở </a:t>
            </a:r>
            <a:r>
              <a:rPr lang="en-US" sz="3200" dirty="0" err="1">
                <a:latin typeface="Times New Roman" panose="02020603050405020304" pitchFamily="18" charset="0"/>
                <a:cs typeface="Times New Roman" panose="02020603050405020304" pitchFamily="18" charset="0"/>
              </a:rPr>
              <a:t>chỗ</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33.2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đèn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85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D66098-BC6D-00C9-7162-E28C4CBCFC67}"/>
              </a:ext>
            </a:extLst>
          </p:cNvPr>
          <p:cNvSpPr txBox="1"/>
          <p:nvPr/>
        </p:nvSpPr>
        <p:spPr>
          <a:xfrm>
            <a:off x="927651" y="1731474"/>
            <a:ext cx="10614992" cy="3761030"/>
          </a:xfrm>
          <a:prstGeom prst="rect">
            <a:avLst/>
          </a:prstGeom>
          <a:noFill/>
        </p:spPr>
        <p:txBody>
          <a:bodyPr wrap="square">
            <a:spAutoFit/>
          </a:bodyPr>
          <a:lstStyle/>
          <a:p>
            <a:pPr marL="0" marR="0">
              <a:lnSpc>
                <a:spcPct val="115000"/>
              </a:lnSpc>
              <a:spcBef>
                <a:spcPts val="0"/>
              </a:spcBef>
              <a:spcAft>
                <a:spcPts val="0"/>
              </a:spcAft>
              <a:tabLst>
                <a:tab pos="291465" algn="l"/>
              </a:tabLs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Dựa vào những hiểu biết về tập tính ở động vật, người ta ứng dụng tạo ra môi trường sống phù hợp nhằm nâng cao năng suất vật nuôi, cây trồng, đáp ứng các nhu cầu khác của con người.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vi-VN" sz="3200" dirty="0">
                <a:solidFill>
                  <a:srgbClr val="000000"/>
                </a:solidFill>
                <a:effectLst/>
                <a:latin typeface="Times New Roman" panose="02020603050405020304" pitchFamily="18" charset="0"/>
                <a:ea typeface="Calibri" panose="020F0502020204030204" pitchFamily="34" charset="0"/>
              </a:rPr>
              <a:t>- Trong học tập, người ta vận dụng tập tính để nâng cao kết quả học tập và hình thành những thói quen tốt như: học cách ghi nhớ từ vựng, học thuộc bài, học thói quen dậy sớm tập thể dục, ngủ đúng giờ,…xóa bỏ những thói quen không tốt.</a:t>
            </a:r>
            <a:endParaRPr lang="en-US" sz="3200" dirty="0"/>
          </a:p>
        </p:txBody>
      </p:sp>
      <p:pic>
        <p:nvPicPr>
          <p:cNvPr id="6" name="Picture 21" descr="Tay viÕt ">
            <a:extLst>
              <a:ext uri="{FF2B5EF4-FFF2-40B4-BE49-F238E27FC236}">
                <a16:creationId xmlns:a16="http://schemas.microsoft.com/office/drawing/2014/main" id="{87109EB6-C27F-1220-3E18-5A3949D1F11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113488" y="856031"/>
            <a:ext cx="1190617" cy="75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829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530" y="512915"/>
            <a:ext cx="11728174" cy="1196615"/>
          </a:xfrm>
        </p:spPr>
        <p:txBody>
          <a:bodyPr>
            <a:noAutofit/>
          </a:bodyPr>
          <a:lstStyle/>
          <a:p>
            <a:pPr marL="457200" indent="0" algn="just">
              <a:spcAft>
                <a:spcPts val="0"/>
              </a:spcAft>
              <a:buNone/>
            </a:pPr>
            <a:r>
              <a:rPr lang="en-US" sz="3200" dirty="0">
                <a:solidFill>
                  <a:srgbClr val="FF0000"/>
                </a:solidFill>
                <a:latin typeface="Times New Roman" panose="02020603050405020304" pitchFamily="18"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Em có biết vì sao người nông dân đặt bù nhìn trên ruộng không? </a:t>
            </a:r>
            <a:r>
              <a:rPr lang="en-US" sz="3200" dirty="0" err="1">
                <a:solidFill>
                  <a:srgbClr val="FF0000"/>
                </a:solidFill>
                <a:latin typeface="Times New Roman" panose="02020603050405020304" pitchFamily="18" charset="0"/>
                <a:cs typeface="Times New Roman" panose="02020603050405020304" pitchFamily="18" charset="0"/>
              </a:rPr>
              <a:t>Hãy</a:t>
            </a:r>
            <a:r>
              <a:rPr lang="en-US" sz="3200" dirty="0">
                <a:solidFill>
                  <a:srgbClr val="FF0000"/>
                </a:solidFill>
                <a:latin typeface="Times New Roman" panose="02020603050405020304" pitchFamily="18" charset="0"/>
                <a:cs typeface="Times New Roman" panose="02020603050405020304" pitchFamily="18" charset="0"/>
              </a:rPr>
              <a:t> g</a:t>
            </a:r>
            <a:r>
              <a:rPr lang="vi-VN" sz="3200" dirty="0">
                <a:solidFill>
                  <a:srgbClr val="FF0000"/>
                </a:solidFill>
                <a:latin typeface="Times New Roman" panose="02020603050405020304" pitchFamily="18" charset="0"/>
                <a:cs typeface="Times New Roman" panose="02020603050405020304" pitchFamily="18" charset="0"/>
              </a:rPr>
              <a:t>iải thích</a:t>
            </a:r>
            <a:r>
              <a:rPr lang="en-US" sz="3200" dirty="0">
                <a:solidFill>
                  <a:srgbClr val="FF0000"/>
                </a:solidFill>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291547" y="2225357"/>
            <a:ext cx="11622157" cy="3539430"/>
          </a:xfrm>
          <a:prstGeom prst="rect">
            <a:avLst/>
          </a:prstGeom>
        </p:spPr>
        <p:txBody>
          <a:bodyPr wrap="square">
            <a:spAutoFit/>
          </a:bodyPr>
          <a:lstStyle/>
          <a:p>
            <a:r>
              <a:rPr lang="vi-VN" sz="3200" dirty="0">
                <a:latin typeface="Times New Roman" panose="02020603050405020304" pitchFamily="18" charset="0"/>
                <a:cs typeface="Times New Roman" panose="02020603050405020304" pitchFamily="18" charset="0"/>
              </a:rPr>
              <a:t>Người nông dân đặt bù nhìn trên ruộng để xua đuổi quạ, chim chóc,... đến phá hoại mùa màng. Việc làm này dựa trên cơ sở tập tính chạy trốn kẻ thù của các loài chim. Các loài chim đều có tập tính chạy thoát khỏi kẻ thù nguy hiểm và con người là một trong số những kẻ thù đó. Bù nhìn rơm được làm giống với hình dáng một người đang đứng giữa ruộng để xua đuổi chim chóc, không cho chúng đến gần phá hoại mùa màng.</a:t>
            </a:r>
          </a:p>
        </p:txBody>
      </p:sp>
    </p:spTree>
    <p:extLst>
      <p:ext uri="{BB962C8B-B14F-4D97-AF65-F5344CB8AC3E}">
        <p14:creationId xmlns:p14="http://schemas.microsoft.com/office/powerpoint/2010/main" val="165196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F24A81-A15E-EFB6-4F9E-33C4C9C0837C}"/>
              </a:ext>
            </a:extLst>
          </p:cNvPr>
          <p:cNvSpPr txBox="1"/>
          <p:nvPr/>
        </p:nvSpPr>
        <p:spPr>
          <a:xfrm>
            <a:off x="2854455" y="112897"/>
            <a:ext cx="6096000" cy="646331"/>
          </a:xfrm>
          <a:prstGeom prst="rect">
            <a:avLst/>
          </a:prstGeom>
          <a:noFill/>
        </p:spPr>
        <p:txBody>
          <a:bodyPr wrap="square">
            <a:spAutoFit/>
          </a:bodyPr>
          <a:lstStyle/>
          <a:p>
            <a:pPr algn="ctr"/>
            <a:r>
              <a:rPr lang="en-US" sz="3600" b="1" dirty="0">
                <a:solidFill>
                  <a:schemeClr val="accent1"/>
                </a:solidFill>
                <a:latin typeface="Times New Roman" panose="02020603050405020304" pitchFamily="18" charset="0"/>
                <a:ea typeface="Cambria" panose="02040503050406030204" pitchFamily="18" charset="0"/>
                <a:cs typeface="Times New Roman" panose="02020603050405020304" pitchFamily="18" charset="0"/>
              </a:rPr>
              <a:t>VẬN DỤNG</a:t>
            </a:r>
            <a:endParaRPr lang="en-SG" sz="3600" dirty="0">
              <a:solidFill>
                <a:schemeClr val="accent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49C0A7D-464B-6A87-9B20-A32C8AB7B4EC}"/>
              </a:ext>
            </a:extLst>
          </p:cNvPr>
          <p:cNvSpPr txBox="1"/>
          <p:nvPr/>
        </p:nvSpPr>
        <p:spPr>
          <a:xfrm>
            <a:off x="278297" y="748871"/>
            <a:ext cx="11807687" cy="1569660"/>
          </a:xfrm>
          <a:prstGeom prst="rect">
            <a:avLst/>
          </a:prstGeom>
          <a:noFill/>
        </p:spPr>
        <p:txBody>
          <a:bodyPr wrap="square">
            <a:spAutoFit/>
          </a:bodyPr>
          <a:lstStyle/>
          <a:p>
            <a:r>
              <a:rPr lang="vi-VN" sz="3200" b="0" i="0" dirty="0">
                <a:solidFill>
                  <a:srgbClr val="FF0000"/>
                </a:solidFill>
                <a:effectLst/>
                <a:latin typeface="Times New Roman" panose="02020603050405020304" pitchFamily="18" charset="0"/>
                <a:cs typeface="Times New Roman" panose="02020603050405020304" pitchFamily="18" charset="0"/>
              </a:rPr>
              <a:t>Phân biệt cảm ứng ở động vật và cảm ứng ở thực vật bằng cách hoàn thành đoạn thông tin sau dựa vào các từ gợi ý: </a:t>
            </a:r>
            <a:r>
              <a:rPr lang="vi-VN" sz="3200" b="0" i="1" dirty="0">
                <a:solidFill>
                  <a:srgbClr val="FF0000"/>
                </a:solidFill>
                <a:effectLst/>
                <a:latin typeface="Times New Roman" panose="02020603050405020304" pitchFamily="18" charset="0"/>
                <a:cs typeface="Times New Roman" panose="02020603050405020304" pitchFamily="18" charset="0"/>
              </a:rPr>
              <a:t>môi trường, thực vật, cơ thể, tiếp nhận, động vật, phản ứng, thích nghi.</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D773BEB-170B-C7D6-AE23-A27118C65DA0}"/>
              </a:ext>
            </a:extLst>
          </p:cNvPr>
          <p:cNvSpPr txBox="1"/>
          <p:nvPr/>
        </p:nvSpPr>
        <p:spPr>
          <a:xfrm>
            <a:off x="583097" y="2569699"/>
            <a:ext cx="11502886" cy="3539430"/>
          </a:xfrm>
          <a:prstGeom prst="rect">
            <a:avLst/>
          </a:prstGeom>
          <a:noFill/>
        </p:spPr>
        <p:txBody>
          <a:bodyPr wrap="square">
            <a:spAutoFit/>
          </a:bodyPr>
          <a:lstStyle/>
          <a:p>
            <a:r>
              <a:rPr lang="vi-VN" sz="3200" b="0" dirty="0">
                <a:effectLst/>
                <a:latin typeface="Times New Roman" panose="02020603050405020304" pitchFamily="18" charset="0"/>
                <a:cs typeface="Times New Roman" panose="02020603050405020304" pitchFamily="18" charset="0"/>
              </a:rPr>
              <a:t>Cảm ứng ở sinh vật là khả năng …(1)… kích thích và …(2)… lại các kích thích từ …(3)… bên trong hoặc bên ngoài …(4)…, đảm bảo cho sinh vật tồn tại và phát triển. Cảm ứng là một đặc trưng cơ bản của cơ thể sống, giúp sinh vật …(5)… với điều kiện sống. Cảm ứng ở …(6)… thường xảy ra chậm, khó nhận thấy, hình thức phản ứng kém đa dạng; cảm ứng ở …(7)… thường xảy ra nhanh, dễ nhận thấy, hình thức đa dạng.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2712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63D902-84FC-D3B2-656C-E7D3E1311A94}"/>
              </a:ext>
            </a:extLst>
          </p:cNvPr>
          <p:cNvSpPr txBox="1"/>
          <p:nvPr/>
        </p:nvSpPr>
        <p:spPr>
          <a:xfrm>
            <a:off x="331305" y="1734812"/>
            <a:ext cx="11569148" cy="3539430"/>
          </a:xfrm>
          <a:prstGeom prst="rect">
            <a:avLst/>
          </a:prstGeom>
          <a:noFill/>
        </p:spPr>
        <p:txBody>
          <a:bodyPr wrap="square">
            <a:spAutoFit/>
          </a:bodyPr>
          <a:lstStyle/>
          <a:p>
            <a:r>
              <a:rPr lang="vi-VN" sz="3200" b="0" dirty="0">
                <a:effectLst/>
                <a:latin typeface="Times New Roman" panose="02020603050405020304" pitchFamily="18" charset="0"/>
                <a:cs typeface="Times New Roman" panose="02020603050405020304" pitchFamily="18" charset="0"/>
              </a:rPr>
              <a:t>Cảm ứng ở sinh vật là khả năng </a:t>
            </a:r>
            <a:r>
              <a:rPr lang="vi-VN" sz="3200" b="1" dirty="0">
                <a:effectLst/>
                <a:latin typeface="Times New Roman" panose="02020603050405020304" pitchFamily="18" charset="0"/>
                <a:cs typeface="Times New Roman" panose="02020603050405020304" pitchFamily="18" charset="0"/>
              </a:rPr>
              <a:t>tiếp nhận </a:t>
            </a:r>
            <a:r>
              <a:rPr lang="vi-VN" sz="3200" b="0" dirty="0">
                <a:effectLst/>
                <a:latin typeface="Times New Roman" panose="02020603050405020304" pitchFamily="18" charset="0"/>
                <a:cs typeface="Times New Roman" panose="02020603050405020304" pitchFamily="18" charset="0"/>
              </a:rPr>
              <a:t>kích thích và </a:t>
            </a:r>
            <a:r>
              <a:rPr lang="vi-VN" sz="3200" b="1" dirty="0">
                <a:effectLst/>
                <a:latin typeface="Times New Roman" panose="02020603050405020304" pitchFamily="18" charset="0"/>
                <a:cs typeface="Times New Roman" panose="02020603050405020304" pitchFamily="18" charset="0"/>
              </a:rPr>
              <a:t>phản ứng</a:t>
            </a:r>
            <a:r>
              <a:rPr lang="vi-VN" sz="3200" b="0" dirty="0">
                <a:effectLst/>
                <a:latin typeface="Times New Roman" panose="02020603050405020304" pitchFamily="18" charset="0"/>
                <a:cs typeface="Times New Roman" panose="02020603050405020304" pitchFamily="18" charset="0"/>
              </a:rPr>
              <a:t> lại các kích thích từ </a:t>
            </a:r>
            <a:r>
              <a:rPr lang="vi-VN" sz="3200" b="1" dirty="0">
                <a:effectLst/>
                <a:latin typeface="Times New Roman" panose="02020603050405020304" pitchFamily="18" charset="0"/>
                <a:cs typeface="Times New Roman" panose="02020603050405020304" pitchFamily="18" charset="0"/>
              </a:rPr>
              <a:t>môi trường</a:t>
            </a:r>
            <a:r>
              <a:rPr lang="vi-VN" sz="3200" b="0" dirty="0">
                <a:effectLst/>
                <a:latin typeface="Times New Roman" panose="02020603050405020304" pitchFamily="18" charset="0"/>
                <a:cs typeface="Times New Roman" panose="02020603050405020304" pitchFamily="18" charset="0"/>
              </a:rPr>
              <a:t> bên trong hoặc bên ngoài </a:t>
            </a:r>
            <a:r>
              <a:rPr lang="vi-VN" sz="3200" b="1" dirty="0">
                <a:effectLst/>
                <a:latin typeface="Times New Roman" panose="02020603050405020304" pitchFamily="18" charset="0"/>
                <a:cs typeface="Times New Roman" panose="02020603050405020304" pitchFamily="18" charset="0"/>
              </a:rPr>
              <a:t>cơ thể</a:t>
            </a:r>
            <a:r>
              <a:rPr lang="vi-VN" sz="3200" b="0" dirty="0">
                <a:effectLst/>
                <a:latin typeface="Times New Roman" panose="02020603050405020304" pitchFamily="18" charset="0"/>
                <a:cs typeface="Times New Roman" panose="02020603050405020304" pitchFamily="18" charset="0"/>
              </a:rPr>
              <a:t>, đảm bảo cho sinh vật tồn tại và phát triển. Cảm ứng là một đặc trưng cơ bản của cơ thể sống, giúp sinh vật thích nghi với điều kiện sống. Cảm ứng ở </a:t>
            </a:r>
            <a:r>
              <a:rPr lang="vi-VN" sz="3200" b="1" dirty="0">
                <a:effectLst/>
                <a:latin typeface="Times New Roman" panose="02020603050405020304" pitchFamily="18" charset="0"/>
                <a:cs typeface="Times New Roman" panose="02020603050405020304" pitchFamily="18" charset="0"/>
              </a:rPr>
              <a:t>thực vật </a:t>
            </a:r>
            <a:r>
              <a:rPr lang="vi-VN" sz="3200" b="0" dirty="0">
                <a:effectLst/>
                <a:latin typeface="Times New Roman" panose="02020603050405020304" pitchFamily="18" charset="0"/>
                <a:cs typeface="Times New Roman" panose="02020603050405020304" pitchFamily="18" charset="0"/>
              </a:rPr>
              <a:t>thường xảy ra chậm, khó nhận thấy, hình thức phản ứng kém đa dạng; cảm ứng ở </a:t>
            </a:r>
            <a:r>
              <a:rPr lang="vi-VN" sz="3200" b="1" dirty="0">
                <a:effectLst/>
                <a:latin typeface="Times New Roman" panose="02020603050405020304" pitchFamily="18" charset="0"/>
                <a:cs typeface="Times New Roman" panose="02020603050405020304" pitchFamily="18" charset="0"/>
              </a:rPr>
              <a:t>động vật</a:t>
            </a:r>
            <a:r>
              <a:rPr lang="vi-VN" sz="3200" b="0" dirty="0">
                <a:effectLst/>
                <a:latin typeface="Times New Roman" panose="02020603050405020304" pitchFamily="18" charset="0"/>
                <a:cs typeface="Times New Roman" panose="02020603050405020304" pitchFamily="18" charset="0"/>
              </a:rPr>
              <a:t> thường xảy ra nhanh, dễ nhận thấy, hình thức đa dạng.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8011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663148" y="1931504"/>
            <a:ext cx="9574695" cy="121328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07000"/>
              </a:lnSpc>
              <a:spcAft>
                <a:spcPts val="800"/>
              </a:spcAft>
            </a:pP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Học</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bài</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và</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trả</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lời</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các</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câu</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hỏi</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cuối</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bài</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Câu</a:t>
            </a:r>
            <a:r>
              <a:rPr lang="en-GB" sz="3200" dirty="0">
                <a:latin typeface="Times New Roman" panose="02020603050405020304" pitchFamily="18" charset="0"/>
                <a:ea typeface="Calibri" pitchFamily="34" charset="0"/>
                <a:cs typeface="Times New Roman" panose="02020603050405020304" pitchFamily="18" charset="0"/>
              </a:rPr>
              <a:t> 2,3 Tr154).</a:t>
            </a:r>
          </a:p>
          <a:p>
            <a:pPr>
              <a:lnSpc>
                <a:spcPct val="107000"/>
              </a:lnSpc>
              <a:spcAft>
                <a:spcPts val="800"/>
              </a:spcAft>
            </a:pP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Xem</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và</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Chuẩn</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bị</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trước</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bài</a:t>
            </a:r>
            <a:r>
              <a:rPr lang="en-GB" sz="3200" dirty="0">
                <a:latin typeface="Times New Roman" panose="02020603050405020304" pitchFamily="18" charset="0"/>
                <a:ea typeface="Calibri" pitchFamily="34" charset="0"/>
                <a:cs typeface="Times New Roman" panose="02020603050405020304" pitchFamily="18" charset="0"/>
              </a:rPr>
              <a:t> 34 </a:t>
            </a:r>
            <a:r>
              <a:rPr lang="en-GB" sz="3200" dirty="0" err="1">
                <a:latin typeface="Times New Roman" panose="02020603050405020304" pitchFamily="18" charset="0"/>
                <a:ea typeface="Calibri" pitchFamily="34" charset="0"/>
                <a:cs typeface="Times New Roman" panose="02020603050405020304" pitchFamily="18" charset="0"/>
              </a:rPr>
              <a:t>tiếp</a:t>
            </a:r>
            <a:r>
              <a:rPr lang="en-GB" sz="3200" dirty="0">
                <a:latin typeface="Times New Roman" panose="02020603050405020304" pitchFamily="18" charset="0"/>
                <a:ea typeface="Calibri" pitchFamily="34" charset="0"/>
                <a:cs typeface="Times New Roman" panose="02020603050405020304" pitchFamily="18" charset="0"/>
              </a:rPr>
              <a:t> </a:t>
            </a:r>
            <a:r>
              <a:rPr lang="en-GB" sz="3200" dirty="0" err="1">
                <a:latin typeface="Times New Roman" panose="02020603050405020304" pitchFamily="18" charset="0"/>
                <a:ea typeface="Calibri" pitchFamily="34" charset="0"/>
                <a:cs typeface="Times New Roman" panose="02020603050405020304" pitchFamily="18" charset="0"/>
              </a:rPr>
              <a:t>theo</a:t>
            </a:r>
            <a:r>
              <a:rPr lang="en-GB" sz="3200" dirty="0">
                <a:latin typeface="Times New Roman" panose="02020603050405020304" pitchFamily="18" charset="0"/>
                <a:ea typeface="Calibri" pitchFamily="34" charset="0"/>
                <a:cs typeface="Times New Roman" panose="02020603050405020304" pitchFamily="18" charset="0"/>
              </a:rPr>
              <a:t> SGK Tr155.</a:t>
            </a:r>
          </a:p>
        </p:txBody>
      </p:sp>
      <p:sp>
        <p:nvSpPr>
          <p:cNvPr id="34820" name="TextBox 3"/>
          <p:cNvSpPr txBox="1">
            <a:spLocks noChangeArrowheads="1"/>
          </p:cNvSpPr>
          <p:nvPr/>
        </p:nvSpPr>
        <p:spPr bwMode="auto">
          <a:xfrm>
            <a:off x="3657600" y="838201"/>
            <a:ext cx="495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000">
                <a:solidFill>
                  <a:srgbClr val="FF0000"/>
                </a:solidFill>
              </a:rPr>
              <a:t>DẶN DÒ</a:t>
            </a:r>
          </a:p>
        </p:txBody>
      </p:sp>
    </p:spTree>
    <p:extLst>
      <p:ext uri="{BB962C8B-B14F-4D97-AF65-F5344CB8AC3E}">
        <p14:creationId xmlns:p14="http://schemas.microsoft.com/office/powerpoint/2010/main" val="33869273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8105122"/>
              </p:ext>
            </p:extLst>
          </p:nvPr>
        </p:nvGraphicFramePr>
        <p:xfrm>
          <a:off x="962234" y="0"/>
          <a:ext cx="10039149" cy="62761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2667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1386" y="287339"/>
            <a:ext cx="12000614" cy="701490"/>
          </a:xfrm>
        </p:spPr>
        <p:txBody>
          <a:bodyPr>
            <a:normAutofit/>
          </a:bodyPr>
          <a:lstStyle/>
          <a:p>
            <a:r>
              <a:rPr lang="vi-VN" sz="4000" dirty="0"/>
              <a:t>Quan sát các hình sau và hoàn thành phần 2 phiếu học tập</a:t>
            </a:r>
          </a:p>
        </p:txBody>
      </p:sp>
      <p:pic>
        <p:nvPicPr>
          <p:cNvPr id="4" name="Content Placeholder 3"/>
          <p:cNvPicPr>
            <a:picLocks noGrp="1" noChangeAspect="1"/>
          </p:cNvPicPr>
          <p:nvPr>
            <p:ph idx="4294967295"/>
          </p:nvPr>
        </p:nvPicPr>
        <p:blipFill rotWithShape="1">
          <a:blip r:embed="rId2"/>
          <a:srcRect l="24700" t="19918" r="41253" b="56822"/>
          <a:stretch/>
        </p:blipFill>
        <p:spPr>
          <a:xfrm>
            <a:off x="1366284" y="988829"/>
            <a:ext cx="9101470" cy="2568575"/>
          </a:xfrm>
          <a:prstGeom prst="rect">
            <a:avLst/>
          </a:prstGeom>
        </p:spPr>
      </p:pic>
      <p:pic>
        <p:nvPicPr>
          <p:cNvPr id="5" name="Picture 4"/>
          <p:cNvPicPr>
            <a:picLocks noChangeAspect="1"/>
          </p:cNvPicPr>
          <p:nvPr/>
        </p:nvPicPr>
        <p:blipFill rotWithShape="1">
          <a:blip r:embed="rId2"/>
          <a:srcRect l="26201" t="63695" r="39205" b="12842"/>
          <a:stretch/>
        </p:blipFill>
        <p:spPr>
          <a:xfrm>
            <a:off x="1366284" y="3678865"/>
            <a:ext cx="9101470" cy="2413591"/>
          </a:xfrm>
          <a:prstGeom prst="rect">
            <a:avLst/>
          </a:prstGeom>
        </p:spPr>
      </p:pic>
    </p:spTree>
    <p:extLst>
      <p:ext uri="{BB962C8B-B14F-4D97-AF65-F5344CB8AC3E}">
        <p14:creationId xmlns:p14="http://schemas.microsoft.com/office/powerpoint/2010/main" val="248050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66150539"/>
              </p:ext>
            </p:extLst>
          </p:nvPr>
        </p:nvGraphicFramePr>
        <p:xfrm>
          <a:off x="0" y="1"/>
          <a:ext cx="12191999" cy="6858000"/>
        </p:xfrm>
        <a:graphic>
          <a:graphicData uri="http://schemas.openxmlformats.org/drawingml/2006/table">
            <a:tbl>
              <a:tblPr firstRow="1" bandRow="1">
                <a:tableStyleId>{5C22544A-7EE6-4342-B048-85BDC9FD1C3A}</a:tableStyleId>
              </a:tblPr>
              <a:tblGrid>
                <a:gridCol w="3721397">
                  <a:extLst>
                    <a:ext uri="{9D8B030D-6E8A-4147-A177-3AD203B41FA5}">
                      <a16:colId xmlns:a16="http://schemas.microsoft.com/office/drawing/2014/main" val="597076717"/>
                    </a:ext>
                  </a:extLst>
                </a:gridCol>
                <a:gridCol w="2315534">
                  <a:extLst>
                    <a:ext uri="{9D8B030D-6E8A-4147-A177-3AD203B41FA5}">
                      <a16:colId xmlns:a16="http://schemas.microsoft.com/office/drawing/2014/main" val="186971240"/>
                    </a:ext>
                  </a:extLst>
                </a:gridCol>
                <a:gridCol w="2669953">
                  <a:extLst>
                    <a:ext uri="{9D8B030D-6E8A-4147-A177-3AD203B41FA5}">
                      <a16:colId xmlns:a16="http://schemas.microsoft.com/office/drawing/2014/main" val="2064665959"/>
                    </a:ext>
                  </a:extLst>
                </a:gridCol>
                <a:gridCol w="3485115">
                  <a:extLst>
                    <a:ext uri="{9D8B030D-6E8A-4147-A177-3AD203B41FA5}">
                      <a16:colId xmlns:a16="http://schemas.microsoft.com/office/drawing/2014/main" val="1541108775"/>
                    </a:ext>
                  </a:extLst>
                </a:gridCol>
              </a:tblGrid>
              <a:tr h="1225454">
                <a:tc>
                  <a:txBody>
                    <a:bodyPr/>
                    <a:lstStyle/>
                    <a:p>
                      <a:pPr algn="ctr"/>
                      <a:r>
                        <a:rPr lang="en-US" sz="3200" dirty="0">
                          <a:latin typeface="Times New Roman" panose="02020603050405020304" pitchFamily="18" charset="0"/>
                          <a:cs typeface="Times New Roman" panose="02020603050405020304" pitchFamily="18" charset="0"/>
                        </a:rPr>
                        <a:t>TẬP</a:t>
                      </a:r>
                      <a:r>
                        <a:rPr lang="en-US" sz="3200" baseline="0" dirty="0">
                          <a:latin typeface="Times New Roman" panose="02020603050405020304" pitchFamily="18" charset="0"/>
                          <a:cs typeface="Times New Roman" panose="02020603050405020304" pitchFamily="18" charset="0"/>
                        </a:rPr>
                        <a:t> TÍNH</a:t>
                      </a:r>
                      <a:endParaRPr lang="vi-VN" sz="3200" dirty="0">
                        <a:latin typeface="Times New Roman" panose="02020603050405020304" pitchFamily="18" charset="0"/>
                        <a:cs typeface="Times New Roman" panose="02020603050405020304" pitchFamily="18" charset="0"/>
                      </a:endParaRPr>
                    </a:p>
                  </a:txBody>
                  <a:tcPr/>
                </a:tc>
                <a:tc>
                  <a:txBody>
                    <a:bodyPr/>
                    <a:lstStyle/>
                    <a:p>
                      <a:pPr algn="ctr"/>
                      <a:r>
                        <a:rPr lang="en-US" sz="3200" dirty="0">
                          <a:latin typeface="Times New Roman" panose="02020603050405020304" pitchFamily="18" charset="0"/>
                          <a:cs typeface="Times New Roman" panose="02020603050405020304" pitchFamily="18" charset="0"/>
                        </a:rPr>
                        <a:t>BẨM</a:t>
                      </a:r>
                      <a:r>
                        <a:rPr lang="en-US" sz="3200" baseline="0" dirty="0">
                          <a:latin typeface="Times New Roman" panose="02020603050405020304" pitchFamily="18" charset="0"/>
                          <a:cs typeface="Times New Roman" panose="02020603050405020304" pitchFamily="18" charset="0"/>
                        </a:rPr>
                        <a:t> SINH</a:t>
                      </a:r>
                    </a:p>
                    <a:p>
                      <a:pPr algn="ctr"/>
                      <a:r>
                        <a:rPr lang="en-US" sz="3200" baseline="0" dirty="0">
                          <a:latin typeface="Times New Roman" panose="02020603050405020304" pitchFamily="18" charset="0"/>
                          <a:cs typeface="Times New Roman" panose="02020603050405020304" pitchFamily="18" charset="0"/>
                        </a:rPr>
                        <a:t>(+) / (-)</a:t>
                      </a:r>
                      <a:endParaRPr lang="vi-VN" sz="3200" dirty="0">
                        <a:latin typeface="Times New Roman" panose="02020603050405020304" pitchFamily="18" charset="0"/>
                        <a:cs typeface="Times New Roman" panose="02020603050405020304" pitchFamily="18" charset="0"/>
                      </a:endParaRPr>
                    </a:p>
                  </a:txBody>
                  <a:tcPr/>
                </a:tc>
                <a:tc>
                  <a:txBody>
                    <a:bodyPr/>
                    <a:lstStyle/>
                    <a:p>
                      <a:pPr algn="ctr"/>
                      <a:r>
                        <a:rPr lang="en-US" sz="3200" dirty="0">
                          <a:latin typeface="Times New Roman" panose="02020603050405020304" pitchFamily="18" charset="0"/>
                          <a:cs typeface="Times New Roman" panose="02020603050405020304" pitchFamily="18" charset="0"/>
                        </a:rPr>
                        <a:t>HỌC</a:t>
                      </a:r>
                      <a:r>
                        <a:rPr lang="en-US" sz="3200" baseline="0" dirty="0">
                          <a:latin typeface="Times New Roman" panose="02020603050405020304" pitchFamily="18" charset="0"/>
                          <a:cs typeface="Times New Roman" panose="02020603050405020304" pitchFamily="18" charset="0"/>
                        </a:rPr>
                        <a:t> ĐƯỢC</a:t>
                      </a:r>
                    </a:p>
                    <a:p>
                      <a:pPr algn="ctr"/>
                      <a:r>
                        <a:rPr lang="en-US" sz="3200" baseline="0" dirty="0">
                          <a:latin typeface="Times New Roman" panose="02020603050405020304" pitchFamily="18" charset="0"/>
                          <a:cs typeface="Times New Roman" panose="02020603050405020304" pitchFamily="18" charset="0"/>
                        </a:rPr>
                        <a:t>(+) / (-)</a:t>
                      </a:r>
                      <a:endParaRPr lang="vi-VN" sz="3200" dirty="0">
                        <a:latin typeface="Times New Roman" panose="02020603050405020304" pitchFamily="18" charset="0"/>
                        <a:cs typeface="Times New Roman" panose="02020603050405020304" pitchFamily="18" charset="0"/>
                      </a:endParaRPr>
                    </a:p>
                  </a:txBody>
                  <a:tcPr/>
                </a:tc>
                <a:tc>
                  <a:txBody>
                    <a:bodyPr/>
                    <a:lstStyle/>
                    <a:p>
                      <a:pPr algn="ctr"/>
                      <a:r>
                        <a:rPr lang="en-US" sz="3200" dirty="0">
                          <a:latin typeface="Times New Roman" panose="02020603050405020304" pitchFamily="18" charset="0"/>
                          <a:cs typeface="Times New Roman" panose="02020603050405020304" pitchFamily="18" charset="0"/>
                        </a:rPr>
                        <a:t>Ý</a:t>
                      </a:r>
                      <a:r>
                        <a:rPr lang="en-US" sz="3200" baseline="0" dirty="0">
                          <a:latin typeface="Times New Roman" panose="02020603050405020304" pitchFamily="18" charset="0"/>
                          <a:cs typeface="Times New Roman" panose="02020603050405020304" pitchFamily="18" charset="0"/>
                        </a:rPr>
                        <a:t> NGHĨA</a:t>
                      </a:r>
                      <a:endParaRPr lang="vi-VN" sz="3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5151908"/>
                  </a:ext>
                </a:extLst>
              </a:tr>
              <a:tr h="1225454">
                <a:tc>
                  <a:txBody>
                    <a:bodyPr/>
                    <a:lstStyle/>
                    <a:p>
                      <a:pPr algn="l"/>
                      <a:r>
                        <a:rPr lang="en-US" sz="2800" kern="1200" dirty="0">
                          <a:solidFill>
                            <a:schemeClr val="dk1"/>
                          </a:solidFill>
                          <a:effectLst/>
                          <a:latin typeface="Times New Roman" panose="02020603050405020304" pitchFamily="18" charset="0"/>
                          <a:ea typeface="+mn-ea"/>
                          <a:cs typeface="Times New Roman" panose="02020603050405020304" pitchFamily="18" charset="0"/>
                        </a:rPr>
                        <a:t>Giăng tơ của</a:t>
                      </a:r>
                      <a:r>
                        <a:rPr lang="en-US" sz="280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nhện</a:t>
                      </a:r>
                      <a:endParaRPr lang="vi-VN" sz="2800" dirty="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dirty="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25491047"/>
                  </a:ext>
                </a:extLst>
              </a:tr>
              <a:tr h="1225454">
                <a:tc>
                  <a:txBody>
                    <a:bodyPr/>
                    <a:lstStyle/>
                    <a:p>
                      <a:pPr algn="l"/>
                      <a:r>
                        <a:rPr lang="en-US" sz="2800" kern="1200" dirty="0">
                          <a:solidFill>
                            <a:schemeClr val="dk1"/>
                          </a:solidFill>
                          <a:effectLst/>
                          <a:latin typeface="Times New Roman" panose="02020603050405020304" pitchFamily="18" charset="0"/>
                          <a:ea typeface="+mn-ea"/>
                          <a:cs typeface="Times New Roman" panose="02020603050405020304" pitchFamily="18" charset="0"/>
                        </a:rPr>
                        <a:t>Bú mẹ của chó con</a:t>
                      </a:r>
                      <a:endParaRPr lang="vi-VN" sz="2800" dirty="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0329553"/>
                  </a:ext>
                </a:extLst>
              </a:tr>
              <a:tr h="1225454">
                <a:tc>
                  <a:txBody>
                    <a:bodyPr/>
                    <a:lstStyle/>
                    <a:p>
                      <a:pPr algn="l"/>
                      <a:r>
                        <a:rPr lang="en-US" sz="2800" kern="1200" dirty="0">
                          <a:solidFill>
                            <a:schemeClr val="dk1"/>
                          </a:solidFill>
                          <a:effectLst/>
                          <a:latin typeface="Times New Roman" panose="02020603050405020304" pitchFamily="18" charset="0"/>
                          <a:ea typeface="+mn-ea"/>
                          <a:cs typeface="Times New Roman" panose="02020603050405020304" pitchFamily="18" charset="0"/>
                        </a:rPr>
                        <a:t>Trình con mồi của</a:t>
                      </a:r>
                      <a:r>
                        <a:rPr lang="en-US" sz="280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mèo</a:t>
                      </a:r>
                      <a:endParaRPr lang="vi-VN" sz="2800" dirty="0">
                        <a:latin typeface="Times New Roman" panose="02020603050405020304" pitchFamily="18" charset="0"/>
                        <a:cs typeface="Times New Roman" panose="02020603050405020304" pitchFamily="18" charset="0"/>
                      </a:endParaRPr>
                    </a:p>
                  </a:txBody>
                  <a:tcPr/>
                </a:tc>
                <a:tc>
                  <a:txBody>
                    <a:bodyPr/>
                    <a:lstStyle/>
                    <a:p>
                      <a:pPr algn="ctr"/>
                      <a:endParaRPr lang="vi-VN" sz="3200" dirty="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17470195"/>
                  </a:ext>
                </a:extLst>
              </a:tr>
              <a:tr h="1956184">
                <a:tc>
                  <a:txBody>
                    <a:bodyPr/>
                    <a:lstStyle/>
                    <a:p>
                      <a:pPr algn="l">
                        <a:lnSpc>
                          <a:spcPct val="107000"/>
                        </a:lnSpc>
                        <a:spcBef>
                          <a:spcPts val="40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Người tham gia giao thông dừng phương tiện khi gặp tín hiệu đèn đỏ</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a:latin typeface="Times New Roman" panose="02020603050405020304" pitchFamily="18" charset="0"/>
                        <a:cs typeface="Times New Roman" panose="02020603050405020304" pitchFamily="18" charset="0"/>
                      </a:endParaRPr>
                    </a:p>
                  </a:txBody>
                  <a:tcPr/>
                </a:tc>
                <a:tc>
                  <a:txBody>
                    <a:bodyPr/>
                    <a:lstStyle/>
                    <a:p>
                      <a:pPr algn="ctr"/>
                      <a:endParaRPr lang="vi-VN" sz="3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45426020"/>
                  </a:ext>
                </a:extLst>
              </a:tr>
            </a:tbl>
          </a:graphicData>
        </a:graphic>
      </p:graphicFrame>
    </p:spTree>
    <p:extLst>
      <p:ext uri="{BB962C8B-B14F-4D97-AF65-F5344CB8AC3E}">
        <p14:creationId xmlns:p14="http://schemas.microsoft.com/office/powerpoint/2010/main" val="688524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9164" t="40084" r="25305" b="30841"/>
          <a:stretch/>
        </p:blipFill>
        <p:spPr>
          <a:xfrm>
            <a:off x="0" y="942109"/>
            <a:ext cx="12192000" cy="5264727"/>
          </a:xfrm>
          <a:prstGeom prst="rect">
            <a:avLst/>
          </a:prstGeom>
        </p:spPr>
      </p:pic>
      <p:sp>
        <p:nvSpPr>
          <p:cNvPr id="5" name="Rectangle 4"/>
          <p:cNvSpPr/>
          <p:nvPr/>
        </p:nvSpPr>
        <p:spPr>
          <a:xfrm>
            <a:off x="4452182" y="125980"/>
            <a:ext cx="2717347" cy="923330"/>
          </a:xfrm>
          <a:prstGeom prst="rect">
            <a:avLst/>
          </a:prstGeom>
          <a:no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ĐÁP ÁN</a:t>
            </a:r>
            <a:endParaRPr lang="en-US" sz="54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2284365"/>
      </p:ext>
    </p:extLst>
  </p:cSld>
  <p:clrMapOvr>
    <a:masterClrMapping/>
  </p:clrMapOvr>
</p:sld>
</file>

<file path=ppt/theme/theme1.xml><?xml version="1.0" encoding="utf-8"?>
<a:theme xmlns:a="http://schemas.openxmlformats.org/drawingml/2006/main" name="Retro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5681</TotalTime>
  <Words>2644</Words>
  <Application>Microsoft Office PowerPoint</Application>
  <PresentationFormat>Widescreen</PresentationFormat>
  <Paragraphs>193</Paragraphs>
  <Slides>56</Slides>
  <Notes>0</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Calibri</vt:lpstr>
      <vt:lpstr>Calibri Light</vt:lpstr>
      <vt:lpstr>Open Sans</vt:lpstr>
      <vt:lpstr>Times New Roman</vt:lpstr>
      <vt:lpstr>Wingdings</vt:lpstr>
      <vt:lpstr>Retrospect</vt:lpstr>
      <vt:lpstr>PowerPoint Presentation</vt:lpstr>
      <vt:lpstr>PowerPoint Presentation</vt:lpstr>
      <vt:lpstr>PowerPoint Presentation</vt:lpstr>
      <vt:lpstr>Học sinh làm việc nhóm cặp đôi nghiên cứu thông tin SGK và trả lời câu hỏi:</vt:lpstr>
      <vt:lpstr>PowerPoint Presentation</vt:lpstr>
      <vt:lpstr>PowerPoint Presentation</vt:lpstr>
      <vt:lpstr>Quan sát các hình sau và hoàn thành phần 2 phiếu học tập</vt:lpstr>
      <vt:lpstr>PowerPoint Presentation</vt:lpstr>
      <vt:lpstr>PowerPoint Presentation</vt:lpstr>
      <vt:lpstr>PowerPoint Presentation</vt:lpstr>
      <vt:lpstr>I. Khái niệm tập tính và vai trò của tập tính đối với động vật:</vt:lpstr>
      <vt:lpstr>PowerPoint Presentation</vt:lpstr>
      <vt:lpstr>2. THỰC HÀNH QUAN SÁT TẬP TÍNH CỦA ĐỘNG VẬT: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Chăm sóc con</vt:lpstr>
      <vt:lpstr>PowerPoint Presentation</vt:lpstr>
      <vt:lpstr>PowerPoint Presentation</vt:lpstr>
      <vt:lpstr>PowerPoint Presentation</vt:lpstr>
      <vt:lpstr>PowerPoint Presentation</vt:lpstr>
      <vt:lpstr>PowerPoint Presentation</vt:lpstr>
      <vt:lpstr>PowerPoint Presentation</vt:lpstr>
      <vt:lpstr>Thảo luận và hoàn thành PHT qua các video sau:</vt:lpstr>
      <vt:lpstr>PowerPoint Presentation</vt:lpstr>
      <vt:lpstr>PowerPoint Presentation</vt:lpstr>
      <vt:lpstr>3. ỨNG DỤNG TẬP TÍNH Ở ĐỘNG VẬT TRONG THỰC TIỄN: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Hong Linh</dc:creator>
  <cp:lastModifiedBy>Trần Đat</cp:lastModifiedBy>
  <cp:revision>89</cp:revision>
  <dcterms:created xsi:type="dcterms:W3CDTF">2022-07-12T04:14:29Z</dcterms:created>
  <dcterms:modified xsi:type="dcterms:W3CDTF">2025-05-06T02:40:31Z</dcterms:modified>
</cp:coreProperties>
</file>