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 id="2147483687" r:id="rId2"/>
  </p:sldMasterIdLst>
  <p:notesMasterIdLst>
    <p:notesMasterId r:id="rId51"/>
  </p:notesMasterIdLst>
  <p:sldIdLst>
    <p:sldId id="256" r:id="rId3"/>
    <p:sldId id="262" r:id="rId4"/>
    <p:sldId id="1100" r:id="rId5"/>
    <p:sldId id="1101" r:id="rId6"/>
    <p:sldId id="259" r:id="rId7"/>
    <p:sldId id="1148" r:id="rId8"/>
    <p:sldId id="1149" r:id="rId9"/>
    <p:sldId id="1150" r:id="rId10"/>
    <p:sldId id="1043" r:id="rId11"/>
    <p:sldId id="1166" r:id="rId12"/>
    <p:sldId id="1175" r:id="rId13"/>
    <p:sldId id="1090" r:id="rId14"/>
    <p:sldId id="1176" r:id="rId15"/>
    <p:sldId id="1025" r:id="rId16"/>
    <p:sldId id="1044" r:id="rId17"/>
    <p:sldId id="1045" r:id="rId18"/>
    <p:sldId id="1052" r:id="rId19"/>
    <p:sldId id="1082" r:id="rId20"/>
    <p:sldId id="1087" r:id="rId21"/>
    <p:sldId id="1089" r:id="rId22"/>
    <p:sldId id="1088" r:id="rId23"/>
    <p:sldId id="576" r:id="rId24"/>
    <p:sldId id="578" r:id="rId25"/>
    <p:sldId id="579" r:id="rId26"/>
    <p:sldId id="580" r:id="rId27"/>
    <p:sldId id="558" r:id="rId28"/>
    <p:sldId id="546" r:id="rId29"/>
    <p:sldId id="1151" r:id="rId30"/>
    <p:sldId id="1152" r:id="rId31"/>
    <p:sldId id="1153" r:id="rId32"/>
    <p:sldId id="1154" r:id="rId33"/>
    <p:sldId id="1155" r:id="rId34"/>
    <p:sldId id="1156" r:id="rId35"/>
    <p:sldId id="1157" r:id="rId36"/>
    <p:sldId id="1158" r:id="rId37"/>
    <p:sldId id="1159" r:id="rId38"/>
    <p:sldId id="1168" r:id="rId39"/>
    <p:sldId id="1169" r:id="rId40"/>
    <p:sldId id="1170" r:id="rId41"/>
    <p:sldId id="1171" r:id="rId42"/>
    <p:sldId id="1172" r:id="rId43"/>
    <p:sldId id="1173" r:id="rId44"/>
    <p:sldId id="1174" r:id="rId45"/>
    <p:sldId id="1160" r:id="rId46"/>
    <p:sldId id="1161" r:id="rId47"/>
    <p:sldId id="929" r:id="rId48"/>
    <p:sldId id="1163" r:id="rId49"/>
    <p:sldId id="1094" r:id="rId50"/>
  </p:sldIdLst>
  <p:sldSz cx="9144000" cy="5143500" type="screen16x9"/>
  <p:notesSz cx="6858000" cy="9144000"/>
  <p:embeddedFontLst>
    <p:embeddedFont>
      <p:font typeface="Montserrat" panose="020B0604020202020204" charset="0"/>
      <p:regular r:id="rId52"/>
      <p:bold r:id="rId53"/>
      <p:italic r:id="rId54"/>
      <p:boldItalic r:id="rId55"/>
    </p:embeddedFont>
    <p:embeddedFont>
      <p:font typeface="Berlin Sans FB Demi" panose="020E0802020502020306" pitchFamily="34" charset="0"/>
      <p:bold r:id="rId56"/>
    </p:embeddedFont>
    <p:embeddedFont>
      <p:font typeface="Rakkas" panose="020B0604020202020204" charset="-78"/>
      <p:regular r:id="rId57"/>
    </p:embeddedFont>
    <p:embeddedFont>
      <p:font typeface="Allerta Stencil" panose="020B0604020202020204" charset="0"/>
      <p:regular r:id="rId58"/>
    </p:embeddedFont>
    <p:embeddedFont>
      <p:font typeface="Aptos Black" panose="020B0604020202020204" charset="0"/>
      <p:bold r:id="rId59"/>
      <p:boldItalic r:id="rId60"/>
    </p:embeddedFont>
    <p:embeddedFont>
      <p:font typeface="Calibri" panose="020F0502020204030204" pitchFamily="34" charset="0"/>
      <p:regular r:id="rId61"/>
      <p:bold r:id="rId62"/>
      <p:italic r:id="rId63"/>
      <p:boldItalic r:id="rId64"/>
    </p:embeddedFont>
    <p:embeddedFont>
      <p:font typeface="Blinker SemiBold" panose="020B0604020202020204" charset="0"/>
      <p:regular r:id="rId65"/>
      <p:bold r:id="rId66"/>
    </p:embeddedFont>
    <p:embeddedFont>
      <p:font typeface="Alegreya Sans" panose="020B0604020202020204" charset="0"/>
      <p:regular r:id="rId67"/>
      <p:bold r:id="rId68"/>
      <p:italic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FF0066"/>
    <a:srgbClr val="3A1603"/>
    <a:srgbClr val="3E43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9065F4B-2FBD-48AD-A3E4-8E7725A2097E}">
  <a:tblStyle styleId="{E9065F4B-2FBD-48AD-A3E4-8E7725A2097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730" y="8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2.fntdata"/><Relationship Id="rId68" Type="http://schemas.openxmlformats.org/officeDocument/2006/relationships/font" Target="fonts/font17.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10.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8" Type="http://schemas.openxmlformats.org/officeDocument/2006/relationships/slide" Target="slides/slide6.xml"/><Relationship Id="rId51" Type="http://schemas.openxmlformats.org/officeDocument/2006/relationships/notesMaster" Target="notesMasters/notesMaster1.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6.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4.fntdata"/><Relationship Id="rId7" Type="http://schemas.openxmlformats.org/officeDocument/2006/relationships/slide" Target="slides/slide5.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d4588e802c_1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d4588e802c_1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152a7caf94b_1_26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152a7caf94b_1_26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7225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52a7caf94b_1_1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52a7caf94b_1_1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6903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5207a1783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5207a1783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5732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a:extLst>
            <a:ext uri="{FF2B5EF4-FFF2-40B4-BE49-F238E27FC236}">
              <a16:creationId xmlns:a16="http://schemas.microsoft.com/office/drawing/2014/main" id="{1D5353E1-DB6C-F5EE-F0EA-1E6C701C65C0}"/>
            </a:ext>
          </a:extLst>
        </p:cNvPr>
        <p:cNvGrpSpPr/>
        <p:nvPr/>
      </p:nvGrpSpPr>
      <p:grpSpPr>
        <a:xfrm>
          <a:off x="0" y="0"/>
          <a:ext cx="0" cy="0"/>
          <a:chOff x="0" y="0"/>
          <a:chExt cx="0" cy="0"/>
        </a:xfrm>
      </p:grpSpPr>
      <p:sp>
        <p:nvSpPr>
          <p:cNvPr id="316" name="Google Shape;316;g15207a17831_0_17:notes">
            <a:extLst>
              <a:ext uri="{FF2B5EF4-FFF2-40B4-BE49-F238E27FC236}">
                <a16:creationId xmlns:a16="http://schemas.microsoft.com/office/drawing/2014/main" id="{7B024AA7-7EF7-8E19-EDDA-731537F2D5B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5207a17831_0_17:notes">
            <a:extLst>
              <a:ext uri="{FF2B5EF4-FFF2-40B4-BE49-F238E27FC236}">
                <a16:creationId xmlns:a16="http://schemas.microsoft.com/office/drawing/2014/main" id="{7B1E45BD-72E5-9F81-7831-AD9A96277A0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3427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a:extLst>
            <a:ext uri="{FF2B5EF4-FFF2-40B4-BE49-F238E27FC236}">
              <a16:creationId xmlns:a16="http://schemas.microsoft.com/office/drawing/2014/main" id="{D8E2A189-57F0-B325-1A78-BC38012D3F3C}"/>
            </a:ext>
          </a:extLst>
        </p:cNvPr>
        <p:cNvGrpSpPr/>
        <p:nvPr/>
      </p:nvGrpSpPr>
      <p:grpSpPr>
        <a:xfrm>
          <a:off x="0" y="0"/>
          <a:ext cx="0" cy="0"/>
          <a:chOff x="0" y="0"/>
          <a:chExt cx="0" cy="0"/>
        </a:xfrm>
      </p:grpSpPr>
      <p:sp>
        <p:nvSpPr>
          <p:cNvPr id="316" name="Google Shape;316;g15207a17831_0_17:notes">
            <a:extLst>
              <a:ext uri="{FF2B5EF4-FFF2-40B4-BE49-F238E27FC236}">
                <a16:creationId xmlns:a16="http://schemas.microsoft.com/office/drawing/2014/main" id="{93C39EEE-FFDE-9DC9-2CFB-1842F24E660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5207a17831_0_17:notes">
            <a:extLst>
              <a:ext uri="{FF2B5EF4-FFF2-40B4-BE49-F238E27FC236}">
                <a16:creationId xmlns:a16="http://schemas.microsoft.com/office/drawing/2014/main" id="{D3E142A3-246B-4190-375B-A145CF4E06A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7414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a:extLst>
            <a:ext uri="{FF2B5EF4-FFF2-40B4-BE49-F238E27FC236}">
              <a16:creationId xmlns:a16="http://schemas.microsoft.com/office/drawing/2014/main" id="{42BFE105-A905-804C-A2F7-A24314CB7620}"/>
            </a:ext>
          </a:extLst>
        </p:cNvPr>
        <p:cNvGrpSpPr/>
        <p:nvPr/>
      </p:nvGrpSpPr>
      <p:grpSpPr>
        <a:xfrm>
          <a:off x="0" y="0"/>
          <a:ext cx="0" cy="0"/>
          <a:chOff x="0" y="0"/>
          <a:chExt cx="0" cy="0"/>
        </a:xfrm>
      </p:grpSpPr>
      <p:sp>
        <p:nvSpPr>
          <p:cNvPr id="316" name="Google Shape;316;g15207a17831_0_17:notes">
            <a:extLst>
              <a:ext uri="{FF2B5EF4-FFF2-40B4-BE49-F238E27FC236}">
                <a16:creationId xmlns:a16="http://schemas.microsoft.com/office/drawing/2014/main" id="{B7EC2528-35B2-3212-2956-499B14D2D92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5207a17831_0_17:notes">
            <a:extLst>
              <a:ext uri="{FF2B5EF4-FFF2-40B4-BE49-F238E27FC236}">
                <a16:creationId xmlns:a16="http://schemas.microsoft.com/office/drawing/2014/main" id="{C27A2CCE-4C34-75F7-BD58-25972745E90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2254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a:extLst>
            <a:ext uri="{FF2B5EF4-FFF2-40B4-BE49-F238E27FC236}">
              <a16:creationId xmlns:a16="http://schemas.microsoft.com/office/drawing/2014/main" id="{D5A632D2-050A-D442-1547-22C9C566551F}"/>
            </a:ext>
          </a:extLst>
        </p:cNvPr>
        <p:cNvGrpSpPr/>
        <p:nvPr/>
      </p:nvGrpSpPr>
      <p:grpSpPr>
        <a:xfrm>
          <a:off x="0" y="0"/>
          <a:ext cx="0" cy="0"/>
          <a:chOff x="0" y="0"/>
          <a:chExt cx="0" cy="0"/>
        </a:xfrm>
      </p:grpSpPr>
      <p:sp>
        <p:nvSpPr>
          <p:cNvPr id="316" name="Google Shape;316;g15207a17831_0_17:notes">
            <a:extLst>
              <a:ext uri="{FF2B5EF4-FFF2-40B4-BE49-F238E27FC236}">
                <a16:creationId xmlns:a16="http://schemas.microsoft.com/office/drawing/2014/main" id="{0E2EB7AE-959F-B466-E57E-9290CC0B235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5207a17831_0_17:notes">
            <a:extLst>
              <a:ext uri="{FF2B5EF4-FFF2-40B4-BE49-F238E27FC236}">
                <a16:creationId xmlns:a16="http://schemas.microsoft.com/office/drawing/2014/main" id="{35DD3106-D310-6605-E827-835CE429A69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0288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a:extLst>
            <a:ext uri="{FF2B5EF4-FFF2-40B4-BE49-F238E27FC236}">
              <a16:creationId xmlns:a16="http://schemas.microsoft.com/office/drawing/2014/main" id="{5E746308-F872-0BF7-5930-DB0560964852}"/>
            </a:ext>
          </a:extLst>
        </p:cNvPr>
        <p:cNvGrpSpPr/>
        <p:nvPr/>
      </p:nvGrpSpPr>
      <p:grpSpPr>
        <a:xfrm>
          <a:off x="0" y="0"/>
          <a:ext cx="0" cy="0"/>
          <a:chOff x="0" y="0"/>
          <a:chExt cx="0" cy="0"/>
        </a:xfrm>
      </p:grpSpPr>
      <p:sp>
        <p:nvSpPr>
          <p:cNvPr id="316" name="Google Shape;316;g15207a17831_0_17:notes">
            <a:extLst>
              <a:ext uri="{FF2B5EF4-FFF2-40B4-BE49-F238E27FC236}">
                <a16:creationId xmlns:a16="http://schemas.microsoft.com/office/drawing/2014/main" id="{FF8E00DE-E972-75E3-58AB-067ABBEDEEA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5207a17831_0_17:notes">
            <a:extLst>
              <a:ext uri="{FF2B5EF4-FFF2-40B4-BE49-F238E27FC236}">
                <a16:creationId xmlns:a16="http://schemas.microsoft.com/office/drawing/2014/main" id="{B60CC41D-1FDE-CC8E-F7F7-F1090D74A8A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814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a:extLst>
            <a:ext uri="{FF2B5EF4-FFF2-40B4-BE49-F238E27FC236}">
              <a16:creationId xmlns:a16="http://schemas.microsoft.com/office/drawing/2014/main" id="{5ED110E8-26B6-7C08-8014-F713BC850C87}"/>
            </a:ext>
          </a:extLst>
        </p:cNvPr>
        <p:cNvGrpSpPr/>
        <p:nvPr/>
      </p:nvGrpSpPr>
      <p:grpSpPr>
        <a:xfrm>
          <a:off x="0" y="0"/>
          <a:ext cx="0" cy="0"/>
          <a:chOff x="0" y="0"/>
          <a:chExt cx="0" cy="0"/>
        </a:xfrm>
      </p:grpSpPr>
      <p:sp>
        <p:nvSpPr>
          <p:cNvPr id="316" name="Google Shape;316;g15207a17831_0_17:notes">
            <a:extLst>
              <a:ext uri="{FF2B5EF4-FFF2-40B4-BE49-F238E27FC236}">
                <a16:creationId xmlns:a16="http://schemas.microsoft.com/office/drawing/2014/main" id="{F4E10DF1-8259-D856-C6F4-97CAB1376F7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5207a17831_0_17:notes">
            <a:extLst>
              <a:ext uri="{FF2B5EF4-FFF2-40B4-BE49-F238E27FC236}">
                <a16:creationId xmlns:a16="http://schemas.microsoft.com/office/drawing/2014/main" id="{FA4D329A-7B2B-2378-BFC9-244AA6F826D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0508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a:extLst>
            <a:ext uri="{FF2B5EF4-FFF2-40B4-BE49-F238E27FC236}">
              <a16:creationId xmlns:a16="http://schemas.microsoft.com/office/drawing/2014/main" id="{BE7EF428-9A76-9E4E-2FF6-AFF1BD3C4364}"/>
            </a:ext>
          </a:extLst>
        </p:cNvPr>
        <p:cNvGrpSpPr/>
        <p:nvPr/>
      </p:nvGrpSpPr>
      <p:grpSpPr>
        <a:xfrm>
          <a:off x="0" y="0"/>
          <a:ext cx="0" cy="0"/>
          <a:chOff x="0" y="0"/>
          <a:chExt cx="0" cy="0"/>
        </a:xfrm>
      </p:grpSpPr>
      <p:sp>
        <p:nvSpPr>
          <p:cNvPr id="316" name="Google Shape;316;g15207a17831_0_17:notes">
            <a:extLst>
              <a:ext uri="{FF2B5EF4-FFF2-40B4-BE49-F238E27FC236}">
                <a16:creationId xmlns:a16="http://schemas.microsoft.com/office/drawing/2014/main" id="{1551FCE8-FEB3-95A4-A425-C5CBCBCC725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5207a17831_0_17:notes">
            <a:extLst>
              <a:ext uri="{FF2B5EF4-FFF2-40B4-BE49-F238E27FC236}">
                <a16:creationId xmlns:a16="http://schemas.microsoft.com/office/drawing/2014/main" id="{F1F542F8-1ABC-A059-1BA7-5254E4A6433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426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d470322b17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d470322b17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a:extLst>
            <a:ext uri="{FF2B5EF4-FFF2-40B4-BE49-F238E27FC236}">
              <a16:creationId xmlns:a16="http://schemas.microsoft.com/office/drawing/2014/main" id="{50F14C44-E8ED-A032-1465-9355D5148D28}"/>
            </a:ext>
          </a:extLst>
        </p:cNvPr>
        <p:cNvGrpSpPr/>
        <p:nvPr/>
      </p:nvGrpSpPr>
      <p:grpSpPr>
        <a:xfrm>
          <a:off x="0" y="0"/>
          <a:ext cx="0" cy="0"/>
          <a:chOff x="0" y="0"/>
          <a:chExt cx="0" cy="0"/>
        </a:xfrm>
      </p:grpSpPr>
      <p:sp>
        <p:nvSpPr>
          <p:cNvPr id="316" name="Google Shape;316;g15207a17831_0_17:notes">
            <a:extLst>
              <a:ext uri="{FF2B5EF4-FFF2-40B4-BE49-F238E27FC236}">
                <a16:creationId xmlns:a16="http://schemas.microsoft.com/office/drawing/2014/main" id="{E5B01A7A-57C5-85A5-F326-056047AC5D6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5207a17831_0_17:notes">
            <a:extLst>
              <a:ext uri="{FF2B5EF4-FFF2-40B4-BE49-F238E27FC236}">
                <a16:creationId xmlns:a16="http://schemas.microsoft.com/office/drawing/2014/main" id="{EAD79931-037E-E065-9FB8-E7E306C2D20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3958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a:extLst>
            <a:ext uri="{FF2B5EF4-FFF2-40B4-BE49-F238E27FC236}">
              <a16:creationId xmlns:a16="http://schemas.microsoft.com/office/drawing/2014/main" id="{084AE3B1-1999-04D1-2A27-F2B8025EE6D8}"/>
            </a:ext>
          </a:extLst>
        </p:cNvPr>
        <p:cNvGrpSpPr/>
        <p:nvPr/>
      </p:nvGrpSpPr>
      <p:grpSpPr>
        <a:xfrm>
          <a:off x="0" y="0"/>
          <a:ext cx="0" cy="0"/>
          <a:chOff x="0" y="0"/>
          <a:chExt cx="0" cy="0"/>
        </a:xfrm>
      </p:grpSpPr>
      <p:sp>
        <p:nvSpPr>
          <p:cNvPr id="316" name="Google Shape;316;g15207a17831_0_17:notes">
            <a:extLst>
              <a:ext uri="{FF2B5EF4-FFF2-40B4-BE49-F238E27FC236}">
                <a16:creationId xmlns:a16="http://schemas.microsoft.com/office/drawing/2014/main" id="{21FF1945-A182-3CD8-7943-A204C4F32E6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5207a17831_0_17:notes">
            <a:extLst>
              <a:ext uri="{FF2B5EF4-FFF2-40B4-BE49-F238E27FC236}">
                <a16:creationId xmlns:a16="http://schemas.microsoft.com/office/drawing/2014/main" id="{E6520CCD-2B6D-5CC0-0E4D-09E6AADB08B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56223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a:extLst>
            <a:ext uri="{FF2B5EF4-FFF2-40B4-BE49-F238E27FC236}">
              <a16:creationId xmlns:a16="http://schemas.microsoft.com/office/drawing/2014/main" id="{084AE3B1-1999-04D1-2A27-F2B8025EE6D8}"/>
            </a:ext>
          </a:extLst>
        </p:cNvPr>
        <p:cNvGrpSpPr/>
        <p:nvPr/>
      </p:nvGrpSpPr>
      <p:grpSpPr>
        <a:xfrm>
          <a:off x="0" y="0"/>
          <a:ext cx="0" cy="0"/>
          <a:chOff x="0" y="0"/>
          <a:chExt cx="0" cy="0"/>
        </a:xfrm>
      </p:grpSpPr>
      <p:sp>
        <p:nvSpPr>
          <p:cNvPr id="316" name="Google Shape;316;g15207a17831_0_17:notes">
            <a:extLst>
              <a:ext uri="{FF2B5EF4-FFF2-40B4-BE49-F238E27FC236}">
                <a16:creationId xmlns:a16="http://schemas.microsoft.com/office/drawing/2014/main" id="{21FF1945-A182-3CD8-7943-A204C4F32E6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5207a17831_0_17:notes">
            <a:extLst>
              <a:ext uri="{FF2B5EF4-FFF2-40B4-BE49-F238E27FC236}">
                <a16:creationId xmlns:a16="http://schemas.microsoft.com/office/drawing/2014/main" id="{E6520CCD-2B6D-5CC0-0E4D-09E6AADB08B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82263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a:extLst>
            <a:ext uri="{FF2B5EF4-FFF2-40B4-BE49-F238E27FC236}">
              <a16:creationId xmlns:a16="http://schemas.microsoft.com/office/drawing/2014/main" id="{084AE3B1-1999-04D1-2A27-F2B8025EE6D8}"/>
            </a:ext>
          </a:extLst>
        </p:cNvPr>
        <p:cNvGrpSpPr/>
        <p:nvPr/>
      </p:nvGrpSpPr>
      <p:grpSpPr>
        <a:xfrm>
          <a:off x="0" y="0"/>
          <a:ext cx="0" cy="0"/>
          <a:chOff x="0" y="0"/>
          <a:chExt cx="0" cy="0"/>
        </a:xfrm>
      </p:grpSpPr>
      <p:sp>
        <p:nvSpPr>
          <p:cNvPr id="316" name="Google Shape;316;g15207a17831_0_17:notes">
            <a:extLst>
              <a:ext uri="{FF2B5EF4-FFF2-40B4-BE49-F238E27FC236}">
                <a16:creationId xmlns:a16="http://schemas.microsoft.com/office/drawing/2014/main" id="{21FF1945-A182-3CD8-7943-A204C4F32E6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5207a17831_0_17:notes">
            <a:extLst>
              <a:ext uri="{FF2B5EF4-FFF2-40B4-BE49-F238E27FC236}">
                <a16:creationId xmlns:a16="http://schemas.microsoft.com/office/drawing/2014/main" id="{E6520CCD-2B6D-5CC0-0E4D-09E6AADB08B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5231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a:extLst>
            <a:ext uri="{FF2B5EF4-FFF2-40B4-BE49-F238E27FC236}">
              <a16:creationId xmlns:a16="http://schemas.microsoft.com/office/drawing/2014/main" id="{084AE3B1-1999-04D1-2A27-F2B8025EE6D8}"/>
            </a:ext>
          </a:extLst>
        </p:cNvPr>
        <p:cNvGrpSpPr/>
        <p:nvPr/>
      </p:nvGrpSpPr>
      <p:grpSpPr>
        <a:xfrm>
          <a:off x="0" y="0"/>
          <a:ext cx="0" cy="0"/>
          <a:chOff x="0" y="0"/>
          <a:chExt cx="0" cy="0"/>
        </a:xfrm>
      </p:grpSpPr>
      <p:sp>
        <p:nvSpPr>
          <p:cNvPr id="316" name="Google Shape;316;g15207a17831_0_17:notes">
            <a:extLst>
              <a:ext uri="{FF2B5EF4-FFF2-40B4-BE49-F238E27FC236}">
                <a16:creationId xmlns:a16="http://schemas.microsoft.com/office/drawing/2014/main" id="{21FF1945-A182-3CD8-7943-A204C4F32E6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5207a17831_0_17:notes">
            <a:extLst>
              <a:ext uri="{FF2B5EF4-FFF2-40B4-BE49-F238E27FC236}">
                <a16:creationId xmlns:a16="http://schemas.microsoft.com/office/drawing/2014/main" id="{E6520CCD-2B6D-5CC0-0E4D-09E6AADB08B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69141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a:extLst>
            <a:ext uri="{FF2B5EF4-FFF2-40B4-BE49-F238E27FC236}">
              <a16:creationId xmlns:a16="http://schemas.microsoft.com/office/drawing/2014/main" id="{084AE3B1-1999-04D1-2A27-F2B8025EE6D8}"/>
            </a:ext>
          </a:extLst>
        </p:cNvPr>
        <p:cNvGrpSpPr/>
        <p:nvPr/>
      </p:nvGrpSpPr>
      <p:grpSpPr>
        <a:xfrm>
          <a:off x="0" y="0"/>
          <a:ext cx="0" cy="0"/>
          <a:chOff x="0" y="0"/>
          <a:chExt cx="0" cy="0"/>
        </a:xfrm>
      </p:grpSpPr>
      <p:sp>
        <p:nvSpPr>
          <p:cNvPr id="316" name="Google Shape;316;g15207a17831_0_17:notes">
            <a:extLst>
              <a:ext uri="{FF2B5EF4-FFF2-40B4-BE49-F238E27FC236}">
                <a16:creationId xmlns:a16="http://schemas.microsoft.com/office/drawing/2014/main" id="{21FF1945-A182-3CD8-7943-A204C4F32E6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5207a17831_0_17:notes">
            <a:extLst>
              <a:ext uri="{FF2B5EF4-FFF2-40B4-BE49-F238E27FC236}">
                <a16:creationId xmlns:a16="http://schemas.microsoft.com/office/drawing/2014/main" id="{E6520CCD-2B6D-5CC0-0E4D-09E6AADB08B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29258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a:extLst>
            <a:ext uri="{FF2B5EF4-FFF2-40B4-BE49-F238E27FC236}">
              <a16:creationId xmlns:a16="http://schemas.microsoft.com/office/drawing/2014/main" id="{084AE3B1-1999-04D1-2A27-F2B8025EE6D8}"/>
            </a:ext>
          </a:extLst>
        </p:cNvPr>
        <p:cNvGrpSpPr/>
        <p:nvPr/>
      </p:nvGrpSpPr>
      <p:grpSpPr>
        <a:xfrm>
          <a:off x="0" y="0"/>
          <a:ext cx="0" cy="0"/>
          <a:chOff x="0" y="0"/>
          <a:chExt cx="0" cy="0"/>
        </a:xfrm>
      </p:grpSpPr>
      <p:sp>
        <p:nvSpPr>
          <p:cNvPr id="316" name="Google Shape;316;g15207a17831_0_17:notes">
            <a:extLst>
              <a:ext uri="{FF2B5EF4-FFF2-40B4-BE49-F238E27FC236}">
                <a16:creationId xmlns:a16="http://schemas.microsoft.com/office/drawing/2014/main" id="{21FF1945-A182-3CD8-7943-A204C4F32E6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5207a17831_0_17:notes">
            <a:extLst>
              <a:ext uri="{FF2B5EF4-FFF2-40B4-BE49-F238E27FC236}">
                <a16:creationId xmlns:a16="http://schemas.microsoft.com/office/drawing/2014/main" id="{E6520CCD-2B6D-5CC0-0E4D-09E6AADB08B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59785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a:extLst>
            <a:ext uri="{FF2B5EF4-FFF2-40B4-BE49-F238E27FC236}">
              <a16:creationId xmlns:a16="http://schemas.microsoft.com/office/drawing/2014/main" id="{084AE3B1-1999-04D1-2A27-F2B8025EE6D8}"/>
            </a:ext>
          </a:extLst>
        </p:cNvPr>
        <p:cNvGrpSpPr/>
        <p:nvPr/>
      </p:nvGrpSpPr>
      <p:grpSpPr>
        <a:xfrm>
          <a:off x="0" y="0"/>
          <a:ext cx="0" cy="0"/>
          <a:chOff x="0" y="0"/>
          <a:chExt cx="0" cy="0"/>
        </a:xfrm>
      </p:grpSpPr>
      <p:sp>
        <p:nvSpPr>
          <p:cNvPr id="316" name="Google Shape;316;g15207a17831_0_17:notes">
            <a:extLst>
              <a:ext uri="{FF2B5EF4-FFF2-40B4-BE49-F238E27FC236}">
                <a16:creationId xmlns:a16="http://schemas.microsoft.com/office/drawing/2014/main" id="{21FF1945-A182-3CD8-7943-A204C4F32E6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5207a17831_0_17:notes">
            <a:extLst>
              <a:ext uri="{FF2B5EF4-FFF2-40B4-BE49-F238E27FC236}">
                <a16:creationId xmlns:a16="http://schemas.microsoft.com/office/drawing/2014/main" id="{E6520CCD-2B6D-5CC0-0E4D-09E6AADB08B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62285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a:extLst>
            <a:ext uri="{FF2B5EF4-FFF2-40B4-BE49-F238E27FC236}">
              <a16:creationId xmlns:a16="http://schemas.microsoft.com/office/drawing/2014/main" id="{084AE3B1-1999-04D1-2A27-F2B8025EE6D8}"/>
            </a:ext>
          </a:extLst>
        </p:cNvPr>
        <p:cNvGrpSpPr/>
        <p:nvPr/>
      </p:nvGrpSpPr>
      <p:grpSpPr>
        <a:xfrm>
          <a:off x="0" y="0"/>
          <a:ext cx="0" cy="0"/>
          <a:chOff x="0" y="0"/>
          <a:chExt cx="0" cy="0"/>
        </a:xfrm>
      </p:grpSpPr>
      <p:sp>
        <p:nvSpPr>
          <p:cNvPr id="316" name="Google Shape;316;g15207a17831_0_17:notes">
            <a:extLst>
              <a:ext uri="{FF2B5EF4-FFF2-40B4-BE49-F238E27FC236}">
                <a16:creationId xmlns:a16="http://schemas.microsoft.com/office/drawing/2014/main" id="{21FF1945-A182-3CD8-7943-A204C4F32E6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5207a17831_0_17:notes">
            <a:extLst>
              <a:ext uri="{FF2B5EF4-FFF2-40B4-BE49-F238E27FC236}">
                <a16:creationId xmlns:a16="http://schemas.microsoft.com/office/drawing/2014/main" id="{E6520CCD-2B6D-5CC0-0E4D-09E6AADB08B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97462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52a7caf94b_1_1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52a7caf94b_1_1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7411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d4588e802c_1_14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d4588e802c_1_14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651430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7"/>
        <p:cNvGrpSpPr/>
        <p:nvPr/>
      </p:nvGrpSpPr>
      <p:grpSpPr>
        <a:xfrm>
          <a:off x="0" y="0"/>
          <a:ext cx="0" cy="0"/>
          <a:chOff x="0" y="0"/>
          <a:chExt cx="0" cy="0"/>
        </a:xfrm>
      </p:grpSpPr>
      <p:sp>
        <p:nvSpPr>
          <p:cNvPr id="3488" name="Google Shape;3488;gd44dd21629_0_17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9" name="Google Shape;3489;gd44dd21629_0_17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d4588e802c_1_14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d4588e802c_1_14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9362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7a35796cb9_0_1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7a35796cb9_0_1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69350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5207a1783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5207a1783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4593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5207a1783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5207a1783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7960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5207a1783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5207a1783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38685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0" name="Google Shape;10;p2"/>
          <p:cNvSpPr txBox="1">
            <a:spLocks noGrp="1"/>
          </p:cNvSpPr>
          <p:nvPr>
            <p:ph type="ctrTitle"/>
          </p:nvPr>
        </p:nvSpPr>
        <p:spPr>
          <a:xfrm>
            <a:off x="1694975" y="2738375"/>
            <a:ext cx="5677500" cy="14481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1857063" y="4114175"/>
            <a:ext cx="5353200" cy="586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0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p:nvPr/>
        </p:nvSpPr>
        <p:spPr>
          <a:xfrm>
            <a:off x="7004480" y="30662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604002" y="539998"/>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374809" y="122142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5400000">
            <a:off x="1221430" y="-374803"/>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26"/>
        <p:cNvGrpSpPr/>
        <p:nvPr/>
      </p:nvGrpSpPr>
      <p:grpSpPr>
        <a:xfrm>
          <a:off x="0" y="0"/>
          <a:ext cx="0" cy="0"/>
          <a:chOff x="0" y="0"/>
          <a:chExt cx="0" cy="0"/>
        </a:xfrm>
      </p:grpSpPr>
      <p:pic>
        <p:nvPicPr>
          <p:cNvPr id="27" name="Google Shape;27;p4"/>
          <p:cNvPicPr preferRelativeResize="0"/>
          <p:nvPr/>
        </p:nvPicPr>
        <p:blipFill rotWithShape="1">
          <a:blip r:embed="rId2">
            <a:alphaModFix/>
          </a:blip>
          <a:srcRect/>
          <a:stretch/>
        </p:blipFill>
        <p:spPr>
          <a:xfrm>
            <a:off x="0" y="0"/>
            <a:ext cx="9144000" cy="5143500"/>
          </a:xfrm>
          <a:prstGeom prst="rect">
            <a:avLst/>
          </a:prstGeom>
          <a:noFill/>
          <a:ln>
            <a:noFill/>
          </a:ln>
        </p:spPr>
      </p:pic>
    </p:spTree>
    <p:extLst>
      <p:ext uri="{BB962C8B-B14F-4D97-AF65-F5344CB8AC3E}">
        <p14:creationId xmlns:p14="http://schemas.microsoft.com/office/powerpoint/2010/main" val="871149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48"/>
        <p:cNvGrpSpPr/>
        <p:nvPr/>
      </p:nvGrpSpPr>
      <p:grpSpPr>
        <a:xfrm>
          <a:off x="0" y="0"/>
          <a:ext cx="0" cy="0"/>
          <a:chOff x="0" y="0"/>
          <a:chExt cx="0" cy="0"/>
        </a:xfrm>
      </p:grpSpPr>
      <p:pic>
        <p:nvPicPr>
          <p:cNvPr id="49" name="Google Shape;49;p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2" name="Google Shape;52;p7"/>
          <p:cNvSpPr/>
          <p:nvPr/>
        </p:nvSpPr>
        <p:spPr>
          <a:xfrm rot="10800000">
            <a:off x="540002" y="4603491"/>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7"/>
          <p:cNvSpPr/>
          <p:nvPr/>
        </p:nvSpPr>
        <p:spPr>
          <a:xfrm rot="10800000">
            <a:off x="307567" y="3007276"/>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7"/>
          <p:cNvSpPr/>
          <p:nvPr/>
        </p:nvSpPr>
        <p:spPr>
          <a:xfrm>
            <a:off x="7004480" y="30662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7"/>
          <p:cNvSpPr/>
          <p:nvPr/>
        </p:nvSpPr>
        <p:spPr>
          <a:xfrm>
            <a:off x="8604002" y="539998"/>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545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9" name="Google Shape;69;p9"/>
          <p:cNvSpPr txBox="1">
            <a:spLocks noGrp="1"/>
          </p:cNvSpPr>
          <p:nvPr>
            <p:ph type="title"/>
          </p:nvPr>
        </p:nvSpPr>
        <p:spPr>
          <a:xfrm>
            <a:off x="1200800" y="1376565"/>
            <a:ext cx="3532500" cy="7203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4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0" name="Google Shape;70;p9"/>
          <p:cNvSpPr txBox="1">
            <a:spLocks noGrp="1"/>
          </p:cNvSpPr>
          <p:nvPr>
            <p:ph type="subTitle" idx="1"/>
          </p:nvPr>
        </p:nvSpPr>
        <p:spPr>
          <a:xfrm>
            <a:off x="1200800" y="2170625"/>
            <a:ext cx="3532500" cy="1596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 name="Google Shape;71;p9"/>
          <p:cNvSpPr/>
          <p:nvPr/>
        </p:nvSpPr>
        <p:spPr>
          <a:xfrm rot="10800000">
            <a:off x="540002" y="4603491"/>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9"/>
          <p:cNvSpPr/>
          <p:nvPr/>
        </p:nvSpPr>
        <p:spPr>
          <a:xfrm rot="10800000">
            <a:off x="307567" y="3007276"/>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9"/>
          <p:cNvSpPr/>
          <p:nvPr/>
        </p:nvSpPr>
        <p:spPr>
          <a:xfrm>
            <a:off x="7004480" y="30662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9"/>
          <p:cNvSpPr/>
          <p:nvPr/>
        </p:nvSpPr>
        <p:spPr>
          <a:xfrm>
            <a:off x="8604002" y="539998"/>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187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7"/>
        <p:cNvGrpSpPr/>
        <p:nvPr/>
      </p:nvGrpSpPr>
      <p:grpSpPr>
        <a:xfrm>
          <a:off x="0" y="0"/>
          <a:ext cx="0" cy="0"/>
          <a:chOff x="0" y="0"/>
          <a:chExt cx="0" cy="0"/>
        </a:xfrm>
      </p:grpSpPr>
      <p:pic>
        <p:nvPicPr>
          <p:cNvPr id="78" name="Google Shape;78;p1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9" name="Google Shape;79;p11"/>
          <p:cNvSpPr txBox="1">
            <a:spLocks noGrp="1"/>
          </p:cNvSpPr>
          <p:nvPr>
            <p:ph type="title" hasCustomPrompt="1"/>
          </p:nvPr>
        </p:nvSpPr>
        <p:spPr>
          <a:xfrm>
            <a:off x="1169851" y="1620253"/>
            <a:ext cx="6771300" cy="1144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72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80" name="Google Shape;80;p11"/>
          <p:cNvSpPr txBox="1">
            <a:spLocks noGrp="1"/>
          </p:cNvSpPr>
          <p:nvPr>
            <p:ph type="subTitle" idx="1"/>
          </p:nvPr>
        </p:nvSpPr>
        <p:spPr>
          <a:xfrm>
            <a:off x="1660726" y="2921566"/>
            <a:ext cx="5735400" cy="4395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1"/>
          <p:cNvSpPr/>
          <p:nvPr/>
        </p:nvSpPr>
        <p:spPr>
          <a:xfrm>
            <a:off x="2157033" y="3066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1"/>
          <p:cNvSpPr/>
          <p:nvPr/>
        </p:nvSpPr>
        <p:spPr>
          <a:xfrm flipH="1">
            <a:off x="540002" y="3066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1"/>
          <p:cNvSpPr/>
          <p:nvPr/>
        </p:nvSpPr>
        <p:spPr>
          <a:xfrm>
            <a:off x="5391096" y="3066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1"/>
          <p:cNvSpPr/>
          <p:nvPr/>
        </p:nvSpPr>
        <p:spPr>
          <a:xfrm flipH="1">
            <a:off x="3774065" y="3066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1"/>
          <p:cNvSpPr/>
          <p:nvPr/>
        </p:nvSpPr>
        <p:spPr>
          <a:xfrm flipH="1">
            <a:off x="7008127" y="3066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1"/>
          <p:cNvSpPr/>
          <p:nvPr/>
        </p:nvSpPr>
        <p:spPr>
          <a:xfrm rot="10800000" flipH="1">
            <a:off x="2157033" y="46035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1"/>
          <p:cNvSpPr/>
          <p:nvPr/>
        </p:nvSpPr>
        <p:spPr>
          <a:xfrm rot="10800000">
            <a:off x="540002" y="46035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1"/>
          <p:cNvSpPr/>
          <p:nvPr/>
        </p:nvSpPr>
        <p:spPr>
          <a:xfrm rot="10800000" flipH="1">
            <a:off x="5391096" y="46035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1"/>
          <p:cNvSpPr/>
          <p:nvPr/>
        </p:nvSpPr>
        <p:spPr>
          <a:xfrm rot="10800000">
            <a:off x="3774065" y="46035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1"/>
          <p:cNvSpPr/>
          <p:nvPr/>
        </p:nvSpPr>
        <p:spPr>
          <a:xfrm rot="10800000">
            <a:off x="7008127" y="46035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3562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1"/>
        <p:cNvGrpSpPr/>
        <p:nvPr/>
      </p:nvGrpSpPr>
      <p:grpSpPr>
        <a:xfrm>
          <a:off x="0" y="0"/>
          <a:ext cx="0" cy="0"/>
          <a:chOff x="0" y="0"/>
          <a:chExt cx="0" cy="0"/>
        </a:xfrm>
      </p:grpSpPr>
    </p:spTree>
    <p:extLst>
      <p:ext uri="{BB962C8B-B14F-4D97-AF65-F5344CB8AC3E}">
        <p14:creationId xmlns:p14="http://schemas.microsoft.com/office/powerpoint/2010/main" val="407802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2"/>
        <p:cNvGrpSpPr/>
        <p:nvPr/>
      </p:nvGrpSpPr>
      <p:grpSpPr>
        <a:xfrm>
          <a:off x="0" y="0"/>
          <a:ext cx="0" cy="0"/>
          <a:chOff x="0" y="0"/>
          <a:chExt cx="0" cy="0"/>
        </a:xfrm>
      </p:grpSpPr>
      <p:pic>
        <p:nvPicPr>
          <p:cNvPr id="93" name="Google Shape;93;p1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94" name="Google Shape;94;p13"/>
          <p:cNvSpPr txBox="1">
            <a:spLocks noGrp="1"/>
          </p:cNvSpPr>
          <p:nvPr>
            <p:ph type="title" hasCustomPrompt="1"/>
          </p:nvPr>
        </p:nvSpPr>
        <p:spPr>
          <a:xfrm>
            <a:off x="2203603" y="1346378"/>
            <a:ext cx="848700" cy="46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95" name="Google Shape;95;p13"/>
          <p:cNvSpPr txBox="1">
            <a:spLocks noGrp="1"/>
          </p:cNvSpPr>
          <p:nvPr>
            <p:ph type="subTitle" idx="1"/>
          </p:nvPr>
        </p:nvSpPr>
        <p:spPr>
          <a:xfrm>
            <a:off x="781175" y="2338844"/>
            <a:ext cx="3672000" cy="3606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96" name="Google Shape;96;p13"/>
          <p:cNvSpPr txBox="1">
            <a:spLocks noGrp="1"/>
          </p:cNvSpPr>
          <p:nvPr>
            <p:ph type="subTitle" idx="2"/>
          </p:nvPr>
        </p:nvSpPr>
        <p:spPr>
          <a:xfrm>
            <a:off x="781165" y="2028614"/>
            <a:ext cx="3672000" cy="2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Blinker SemiBold"/>
              <a:buNone/>
              <a:defRPr sz="2000" u="none">
                <a:solidFill>
                  <a:schemeClr val="dk1"/>
                </a:solidFill>
                <a:latin typeface="Rakkas"/>
                <a:ea typeface="Rakkas"/>
                <a:cs typeface="Rakkas"/>
                <a:sym typeface="Rakkas"/>
              </a:defRPr>
            </a:lvl1pPr>
            <a:lvl2pPr lvl="1" algn="ctr" rtl="0">
              <a:lnSpc>
                <a:spcPct val="100000"/>
              </a:lnSpc>
              <a:spcBef>
                <a:spcPts val="0"/>
              </a:spcBef>
              <a:spcAft>
                <a:spcPts val="0"/>
              </a:spcAft>
              <a:buClr>
                <a:schemeClr val="dk1"/>
              </a:buClr>
              <a:buSzPts val="2100"/>
              <a:buFont typeface="Blinker SemiBold"/>
              <a:buNone/>
              <a:defRPr sz="2100">
                <a:solidFill>
                  <a:schemeClr val="dk1"/>
                </a:solidFill>
                <a:latin typeface="Blinker SemiBold"/>
                <a:ea typeface="Blinker SemiBold"/>
                <a:cs typeface="Blinker SemiBold"/>
                <a:sym typeface="Blinker SemiBold"/>
              </a:defRPr>
            </a:lvl2pPr>
            <a:lvl3pPr lvl="2" algn="ctr" rtl="0">
              <a:lnSpc>
                <a:spcPct val="100000"/>
              </a:lnSpc>
              <a:spcBef>
                <a:spcPts val="0"/>
              </a:spcBef>
              <a:spcAft>
                <a:spcPts val="0"/>
              </a:spcAft>
              <a:buClr>
                <a:schemeClr val="dk1"/>
              </a:buClr>
              <a:buSzPts val="2100"/>
              <a:buFont typeface="Blinker SemiBold"/>
              <a:buNone/>
              <a:defRPr sz="2100">
                <a:solidFill>
                  <a:schemeClr val="dk1"/>
                </a:solidFill>
                <a:latin typeface="Blinker SemiBold"/>
                <a:ea typeface="Blinker SemiBold"/>
                <a:cs typeface="Blinker SemiBold"/>
                <a:sym typeface="Blinker SemiBold"/>
              </a:defRPr>
            </a:lvl3pPr>
            <a:lvl4pPr lvl="3" algn="ctr" rtl="0">
              <a:lnSpc>
                <a:spcPct val="100000"/>
              </a:lnSpc>
              <a:spcBef>
                <a:spcPts val="0"/>
              </a:spcBef>
              <a:spcAft>
                <a:spcPts val="0"/>
              </a:spcAft>
              <a:buClr>
                <a:schemeClr val="dk1"/>
              </a:buClr>
              <a:buSzPts val="2100"/>
              <a:buFont typeface="Blinker SemiBold"/>
              <a:buNone/>
              <a:defRPr sz="2100">
                <a:solidFill>
                  <a:schemeClr val="dk1"/>
                </a:solidFill>
                <a:latin typeface="Blinker SemiBold"/>
                <a:ea typeface="Blinker SemiBold"/>
                <a:cs typeface="Blinker SemiBold"/>
                <a:sym typeface="Blinker SemiBold"/>
              </a:defRPr>
            </a:lvl4pPr>
            <a:lvl5pPr lvl="4" algn="ctr" rtl="0">
              <a:lnSpc>
                <a:spcPct val="100000"/>
              </a:lnSpc>
              <a:spcBef>
                <a:spcPts val="0"/>
              </a:spcBef>
              <a:spcAft>
                <a:spcPts val="0"/>
              </a:spcAft>
              <a:buClr>
                <a:schemeClr val="dk1"/>
              </a:buClr>
              <a:buSzPts val="2100"/>
              <a:buFont typeface="Blinker SemiBold"/>
              <a:buNone/>
              <a:defRPr sz="2100">
                <a:solidFill>
                  <a:schemeClr val="dk1"/>
                </a:solidFill>
                <a:latin typeface="Blinker SemiBold"/>
                <a:ea typeface="Blinker SemiBold"/>
                <a:cs typeface="Blinker SemiBold"/>
                <a:sym typeface="Blinker SemiBold"/>
              </a:defRPr>
            </a:lvl5pPr>
            <a:lvl6pPr lvl="5" algn="ctr" rtl="0">
              <a:lnSpc>
                <a:spcPct val="100000"/>
              </a:lnSpc>
              <a:spcBef>
                <a:spcPts val="0"/>
              </a:spcBef>
              <a:spcAft>
                <a:spcPts val="0"/>
              </a:spcAft>
              <a:buClr>
                <a:schemeClr val="dk1"/>
              </a:buClr>
              <a:buSzPts val="2100"/>
              <a:buFont typeface="Blinker SemiBold"/>
              <a:buNone/>
              <a:defRPr sz="2100">
                <a:solidFill>
                  <a:schemeClr val="dk1"/>
                </a:solidFill>
                <a:latin typeface="Blinker SemiBold"/>
                <a:ea typeface="Blinker SemiBold"/>
                <a:cs typeface="Blinker SemiBold"/>
                <a:sym typeface="Blinker SemiBold"/>
              </a:defRPr>
            </a:lvl6pPr>
            <a:lvl7pPr lvl="6" algn="ctr" rtl="0">
              <a:lnSpc>
                <a:spcPct val="100000"/>
              </a:lnSpc>
              <a:spcBef>
                <a:spcPts val="0"/>
              </a:spcBef>
              <a:spcAft>
                <a:spcPts val="0"/>
              </a:spcAft>
              <a:buClr>
                <a:schemeClr val="dk1"/>
              </a:buClr>
              <a:buSzPts val="2100"/>
              <a:buFont typeface="Blinker SemiBold"/>
              <a:buNone/>
              <a:defRPr sz="2100">
                <a:solidFill>
                  <a:schemeClr val="dk1"/>
                </a:solidFill>
                <a:latin typeface="Blinker SemiBold"/>
                <a:ea typeface="Blinker SemiBold"/>
                <a:cs typeface="Blinker SemiBold"/>
                <a:sym typeface="Blinker SemiBold"/>
              </a:defRPr>
            </a:lvl7pPr>
            <a:lvl8pPr lvl="7" algn="ctr" rtl="0">
              <a:lnSpc>
                <a:spcPct val="100000"/>
              </a:lnSpc>
              <a:spcBef>
                <a:spcPts val="0"/>
              </a:spcBef>
              <a:spcAft>
                <a:spcPts val="0"/>
              </a:spcAft>
              <a:buClr>
                <a:schemeClr val="dk1"/>
              </a:buClr>
              <a:buSzPts val="2100"/>
              <a:buFont typeface="Blinker SemiBold"/>
              <a:buNone/>
              <a:defRPr sz="2100">
                <a:solidFill>
                  <a:schemeClr val="dk1"/>
                </a:solidFill>
                <a:latin typeface="Blinker SemiBold"/>
                <a:ea typeface="Blinker SemiBold"/>
                <a:cs typeface="Blinker SemiBold"/>
                <a:sym typeface="Blinker SemiBold"/>
              </a:defRPr>
            </a:lvl8pPr>
            <a:lvl9pPr lvl="8" algn="ctr" rtl="0">
              <a:lnSpc>
                <a:spcPct val="100000"/>
              </a:lnSpc>
              <a:spcBef>
                <a:spcPts val="0"/>
              </a:spcBef>
              <a:spcAft>
                <a:spcPts val="0"/>
              </a:spcAft>
              <a:buClr>
                <a:schemeClr val="dk1"/>
              </a:buClr>
              <a:buSzPts val="2100"/>
              <a:buFont typeface="Blinker SemiBold"/>
              <a:buNone/>
              <a:defRPr sz="2100">
                <a:solidFill>
                  <a:schemeClr val="dk1"/>
                </a:solidFill>
                <a:latin typeface="Blinker SemiBold"/>
                <a:ea typeface="Blinker SemiBold"/>
                <a:cs typeface="Blinker SemiBold"/>
                <a:sym typeface="Blinker SemiBold"/>
              </a:defRPr>
            </a:lvl9pPr>
          </a:lstStyle>
          <a:p>
            <a:endParaRPr/>
          </a:p>
        </p:txBody>
      </p:sp>
      <p:sp>
        <p:nvSpPr>
          <p:cNvPr id="97" name="Google Shape;97;p13"/>
          <p:cNvSpPr txBox="1">
            <a:spLocks noGrp="1"/>
          </p:cNvSpPr>
          <p:nvPr>
            <p:ph type="title" idx="3" hasCustomPrompt="1"/>
          </p:nvPr>
        </p:nvSpPr>
        <p:spPr>
          <a:xfrm>
            <a:off x="6084813" y="1346378"/>
            <a:ext cx="848700" cy="46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98" name="Google Shape;98;p13"/>
          <p:cNvSpPr txBox="1">
            <a:spLocks noGrp="1"/>
          </p:cNvSpPr>
          <p:nvPr>
            <p:ph type="subTitle" idx="4"/>
          </p:nvPr>
        </p:nvSpPr>
        <p:spPr>
          <a:xfrm>
            <a:off x="4673175" y="2338844"/>
            <a:ext cx="3672000" cy="36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99" name="Google Shape;99;p13"/>
          <p:cNvSpPr txBox="1">
            <a:spLocks noGrp="1"/>
          </p:cNvSpPr>
          <p:nvPr>
            <p:ph type="subTitle" idx="5"/>
          </p:nvPr>
        </p:nvSpPr>
        <p:spPr>
          <a:xfrm>
            <a:off x="4673163" y="2028614"/>
            <a:ext cx="3672000" cy="2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Blinker SemiBold"/>
              <a:buNone/>
              <a:defRPr sz="2000" u="none">
                <a:solidFill>
                  <a:schemeClr val="dk1"/>
                </a:solidFill>
                <a:latin typeface="Rakkas"/>
                <a:ea typeface="Rakkas"/>
                <a:cs typeface="Rakkas"/>
                <a:sym typeface="Rakkas"/>
              </a:defRPr>
            </a:lvl1pPr>
            <a:lvl2pPr lvl="1" algn="ctr" rtl="0">
              <a:lnSpc>
                <a:spcPct val="100000"/>
              </a:lnSpc>
              <a:spcBef>
                <a:spcPts val="0"/>
              </a:spcBef>
              <a:spcAft>
                <a:spcPts val="0"/>
              </a:spcAft>
              <a:buClr>
                <a:schemeClr val="dk1"/>
              </a:buClr>
              <a:buSzPts val="2100"/>
              <a:buFont typeface="Blinker SemiBold"/>
              <a:buNone/>
              <a:defRPr sz="2100">
                <a:solidFill>
                  <a:schemeClr val="dk1"/>
                </a:solidFill>
                <a:latin typeface="Blinker SemiBold"/>
                <a:ea typeface="Blinker SemiBold"/>
                <a:cs typeface="Blinker SemiBold"/>
                <a:sym typeface="Blinker SemiBold"/>
              </a:defRPr>
            </a:lvl2pPr>
            <a:lvl3pPr lvl="2" algn="ctr" rtl="0">
              <a:lnSpc>
                <a:spcPct val="100000"/>
              </a:lnSpc>
              <a:spcBef>
                <a:spcPts val="0"/>
              </a:spcBef>
              <a:spcAft>
                <a:spcPts val="0"/>
              </a:spcAft>
              <a:buClr>
                <a:schemeClr val="dk1"/>
              </a:buClr>
              <a:buSzPts val="2100"/>
              <a:buFont typeface="Blinker SemiBold"/>
              <a:buNone/>
              <a:defRPr sz="2100">
                <a:solidFill>
                  <a:schemeClr val="dk1"/>
                </a:solidFill>
                <a:latin typeface="Blinker SemiBold"/>
                <a:ea typeface="Blinker SemiBold"/>
                <a:cs typeface="Blinker SemiBold"/>
                <a:sym typeface="Blinker SemiBold"/>
              </a:defRPr>
            </a:lvl3pPr>
            <a:lvl4pPr lvl="3" algn="ctr" rtl="0">
              <a:lnSpc>
                <a:spcPct val="100000"/>
              </a:lnSpc>
              <a:spcBef>
                <a:spcPts val="0"/>
              </a:spcBef>
              <a:spcAft>
                <a:spcPts val="0"/>
              </a:spcAft>
              <a:buClr>
                <a:schemeClr val="dk1"/>
              </a:buClr>
              <a:buSzPts val="2100"/>
              <a:buFont typeface="Blinker SemiBold"/>
              <a:buNone/>
              <a:defRPr sz="2100">
                <a:solidFill>
                  <a:schemeClr val="dk1"/>
                </a:solidFill>
                <a:latin typeface="Blinker SemiBold"/>
                <a:ea typeface="Blinker SemiBold"/>
                <a:cs typeface="Blinker SemiBold"/>
                <a:sym typeface="Blinker SemiBold"/>
              </a:defRPr>
            </a:lvl4pPr>
            <a:lvl5pPr lvl="4" algn="ctr" rtl="0">
              <a:lnSpc>
                <a:spcPct val="100000"/>
              </a:lnSpc>
              <a:spcBef>
                <a:spcPts val="0"/>
              </a:spcBef>
              <a:spcAft>
                <a:spcPts val="0"/>
              </a:spcAft>
              <a:buClr>
                <a:schemeClr val="dk1"/>
              </a:buClr>
              <a:buSzPts val="2100"/>
              <a:buFont typeface="Blinker SemiBold"/>
              <a:buNone/>
              <a:defRPr sz="2100">
                <a:solidFill>
                  <a:schemeClr val="dk1"/>
                </a:solidFill>
                <a:latin typeface="Blinker SemiBold"/>
                <a:ea typeface="Blinker SemiBold"/>
                <a:cs typeface="Blinker SemiBold"/>
                <a:sym typeface="Blinker SemiBold"/>
              </a:defRPr>
            </a:lvl5pPr>
            <a:lvl6pPr lvl="5" algn="ctr" rtl="0">
              <a:lnSpc>
                <a:spcPct val="100000"/>
              </a:lnSpc>
              <a:spcBef>
                <a:spcPts val="0"/>
              </a:spcBef>
              <a:spcAft>
                <a:spcPts val="0"/>
              </a:spcAft>
              <a:buClr>
                <a:schemeClr val="dk1"/>
              </a:buClr>
              <a:buSzPts val="2100"/>
              <a:buFont typeface="Blinker SemiBold"/>
              <a:buNone/>
              <a:defRPr sz="2100">
                <a:solidFill>
                  <a:schemeClr val="dk1"/>
                </a:solidFill>
                <a:latin typeface="Blinker SemiBold"/>
                <a:ea typeface="Blinker SemiBold"/>
                <a:cs typeface="Blinker SemiBold"/>
                <a:sym typeface="Blinker SemiBold"/>
              </a:defRPr>
            </a:lvl6pPr>
            <a:lvl7pPr lvl="6" algn="ctr" rtl="0">
              <a:lnSpc>
                <a:spcPct val="100000"/>
              </a:lnSpc>
              <a:spcBef>
                <a:spcPts val="0"/>
              </a:spcBef>
              <a:spcAft>
                <a:spcPts val="0"/>
              </a:spcAft>
              <a:buClr>
                <a:schemeClr val="dk1"/>
              </a:buClr>
              <a:buSzPts val="2100"/>
              <a:buFont typeface="Blinker SemiBold"/>
              <a:buNone/>
              <a:defRPr sz="2100">
                <a:solidFill>
                  <a:schemeClr val="dk1"/>
                </a:solidFill>
                <a:latin typeface="Blinker SemiBold"/>
                <a:ea typeface="Blinker SemiBold"/>
                <a:cs typeface="Blinker SemiBold"/>
                <a:sym typeface="Blinker SemiBold"/>
              </a:defRPr>
            </a:lvl7pPr>
            <a:lvl8pPr lvl="7" algn="ctr" rtl="0">
              <a:lnSpc>
                <a:spcPct val="100000"/>
              </a:lnSpc>
              <a:spcBef>
                <a:spcPts val="0"/>
              </a:spcBef>
              <a:spcAft>
                <a:spcPts val="0"/>
              </a:spcAft>
              <a:buClr>
                <a:schemeClr val="dk1"/>
              </a:buClr>
              <a:buSzPts val="2100"/>
              <a:buFont typeface="Blinker SemiBold"/>
              <a:buNone/>
              <a:defRPr sz="2100">
                <a:solidFill>
                  <a:schemeClr val="dk1"/>
                </a:solidFill>
                <a:latin typeface="Blinker SemiBold"/>
                <a:ea typeface="Blinker SemiBold"/>
                <a:cs typeface="Blinker SemiBold"/>
                <a:sym typeface="Blinker SemiBold"/>
              </a:defRPr>
            </a:lvl8pPr>
            <a:lvl9pPr lvl="8" algn="ctr" rtl="0">
              <a:lnSpc>
                <a:spcPct val="100000"/>
              </a:lnSpc>
              <a:spcBef>
                <a:spcPts val="0"/>
              </a:spcBef>
              <a:spcAft>
                <a:spcPts val="0"/>
              </a:spcAft>
              <a:buClr>
                <a:schemeClr val="dk1"/>
              </a:buClr>
              <a:buSzPts val="2100"/>
              <a:buFont typeface="Blinker SemiBold"/>
              <a:buNone/>
              <a:defRPr sz="2100">
                <a:solidFill>
                  <a:schemeClr val="dk1"/>
                </a:solidFill>
                <a:latin typeface="Blinker SemiBold"/>
                <a:ea typeface="Blinker SemiBold"/>
                <a:cs typeface="Blinker SemiBold"/>
                <a:sym typeface="Blinker SemiBold"/>
              </a:defRPr>
            </a:lvl9pPr>
          </a:lstStyle>
          <a:p>
            <a:endParaRPr/>
          </a:p>
        </p:txBody>
      </p:sp>
      <p:sp>
        <p:nvSpPr>
          <p:cNvPr id="100" name="Google Shape;100;p13"/>
          <p:cNvSpPr txBox="1">
            <a:spLocks noGrp="1"/>
          </p:cNvSpPr>
          <p:nvPr>
            <p:ph type="title" idx="6" hasCustomPrompt="1"/>
          </p:nvPr>
        </p:nvSpPr>
        <p:spPr>
          <a:xfrm>
            <a:off x="2217066" y="3101299"/>
            <a:ext cx="848700" cy="46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01" name="Google Shape;101;p13"/>
          <p:cNvSpPr txBox="1">
            <a:spLocks noGrp="1"/>
          </p:cNvSpPr>
          <p:nvPr>
            <p:ph type="subTitle" idx="7"/>
          </p:nvPr>
        </p:nvSpPr>
        <p:spPr>
          <a:xfrm>
            <a:off x="781175" y="4075944"/>
            <a:ext cx="3672000" cy="36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02" name="Google Shape;102;p13"/>
          <p:cNvSpPr txBox="1">
            <a:spLocks noGrp="1"/>
          </p:cNvSpPr>
          <p:nvPr>
            <p:ph type="subTitle" idx="8"/>
          </p:nvPr>
        </p:nvSpPr>
        <p:spPr>
          <a:xfrm>
            <a:off x="781222" y="3767799"/>
            <a:ext cx="3672000" cy="2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Rakkas"/>
              <a:buNone/>
              <a:defRPr sz="2000" u="none">
                <a:solidFill>
                  <a:schemeClr val="dk1"/>
                </a:solidFill>
                <a:latin typeface="Rakkas"/>
                <a:ea typeface="Rakkas"/>
                <a:cs typeface="Rakkas"/>
                <a:sym typeface="Rakkas"/>
              </a:defRPr>
            </a:lvl1pPr>
            <a:lvl2pPr lvl="1" algn="ctr" rtl="0">
              <a:lnSpc>
                <a:spcPct val="100000"/>
              </a:lnSpc>
              <a:spcBef>
                <a:spcPts val="0"/>
              </a:spcBef>
              <a:spcAft>
                <a:spcPts val="0"/>
              </a:spcAft>
              <a:buClr>
                <a:schemeClr val="dk1"/>
              </a:buClr>
              <a:buSzPts val="2100"/>
              <a:buFont typeface="Rakkas"/>
              <a:buNone/>
              <a:defRPr sz="2100">
                <a:solidFill>
                  <a:schemeClr val="dk1"/>
                </a:solidFill>
                <a:latin typeface="Rakkas"/>
                <a:ea typeface="Rakkas"/>
                <a:cs typeface="Rakkas"/>
                <a:sym typeface="Rakkas"/>
              </a:defRPr>
            </a:lvl2pPr>
            <a:lvl3pPr lvl="2" algn="ctr" rtl="0">
              <a:lnSpc>
                <a:spcPct val="100000"/>
              </a:lnSpc>
              <a:spcBef>
                <a:spcPts val="0"/>
              </a:spcBef>
              <a:spcAft>
                <a:spcPts val="0"/>
              </a:spcAft>
              <a:buClr>
                <a:schemeClr val="dk1"/>
              </a:buClr>
              <a:buSzPts val="2100"/>
              <a:buFont typeface="Rakkas"/>
              <a:buNone/>
              <a:defRPr sz="2100">
                <a:solidFill>
                  <a:schemeClr val="dk1"/>
                </a:solidFill>
                <a:latin typeface="Rakkas"/>
                <a:ea typeface="Rakkas"/>
                <a:cs typeface="Rakkas"/>
                <a:sym typeface="Rakkas"/>
              </a:defRPr>
            </a:lvl3pPr>
            <a:lvl4pPr lvl="3" algn="ctr" rtl="0">
              <a:lnSpc>
                <a:spcPct val="100000"/>
              </a:lnSpc>
              <a:spcBef>
                <a:spcPts val="0"/>
              </a:spcBef>
              <a:spcAft>
                <a:spcPts val="0"/>
              </a:spcAft>
              <a:buClr>
                <a:schemeClr val="dk1"/>
              </a:buClr>
              <a:buSzPts val="2100"/>
              <a:buFont typeface="Rakkas"/>
              <a:buNone/>
              <a:defRPr sz="2100">
                <a:solidFill>
                  <a:schemeClr val="dk1"/>
                </a:solidFill>
                <a:latin typeface="Rakkas"/>
                <a:ea typeface="Rakkas"/>
                <a:cs typeface="Rakkas"/>
                <a:sym typeface="Rakkas"/>
              </a:defRPr>
            </a:lvl4pPr>
            <a:lvl5pPr lvl="4" algn="ctr" rtl="0">
              <a:lnSpc>
                <a:spcPct val="100000"/>
              </a:lnSpc>
              <a:spcBef>
                <a:spcPts val="0"/>
              </a:spcBef>
              <a:spcAft>
                <a:spcPts val="0"/>
              </a:spcAft>
              <a:buClr>
                <a:schemeClr val="dk1"/>
              </a:buClr>
              <a:buSzPts val="2100"/>
              <a:buFont typeface="Rakkas"/>
              <a:buNone/>
              <a:defRPr sz="2100">
                <a:solidFill>
                  <a:schemeClr val="dk1"/>
                </a:solidFill>
                <a:latin typeface="Rakkas"/>
                <a:ea typeface="Rakkas"/>
                <a:cs typeface="Rakkas"/>
                <a:sym typeface="Rakkas"/>
              </a:defRPr>
            </a:lvl5pPr>
            <a:lvl6pPr lvl="5" algn="ctr" rtl="0">
              <a:lnSpc>
                <a:spcPct val="100000"/>
              </a:lnSpc>
              <a:spcBef>
                <a:spcPts val="0"/>
              </a:spcBef>
              <a:spcAft>
                <a:spcPts val="0"/>
              </a:spcAft>
              <a:buClr>
                <a:schemeClr val="dk1"/>
              </a:buClr>
              <a:buSzPts val="2100"/>
              <a:buFont typeface="Rakkas"/>
              <a:buNone/>
              <a:defRPr sz="2100">
                <a:solidFill>
                  <a:schemeClr val="dk1"/>
                </a:solidFill>
                <a:latin typeface="Rakkas"/>
                <a:ea typeface="Rakkas"/>
                <a:cs typeface="Rakkas"/>
                <a:sym typeface="Rakkas"/>
              </a:defRPr>
            </a:lvl6pPr>
            <a:lvl7pPr lvl="6" algn="ctr" rtl="0">
              <a:lnSpc>
                <a:spcPct val="100000"/>
              </a:lnSpc>
              <a:spcBef>
                <a:spcPts val="0"/>
              </a:spcBef>
              <a:spcAft>
                <a:spcPts val="0"/>
              </a:spcAft>
              <a:buClr>
                <a:schemeClr val="dk1"/>
              </a:buClr>
              <a:buSzPts val="2100"/>
              <a:buFont typeface="Rakkas"/>
              <a:buNone/>
              <a:defRPr sz="2100">
                <a:solidFill>
                  <a:schemeClr val="dk1"/>
                </a:solidFill>
                <a:latin typeface="Rakkas"/>
                <a:ea typeface="Rakkas"/>
                <a:cs typeface="Rakkas"/>
                <a:sym typeface="Rakkas"/>
              </a:defRPr>
            </a:lvl7pPr>
            <a:lvl8pPr lvl="7" algn="ctr" rtl="0">
              <a:lnSpc>
                <a:spcPct val="100000"/>
              </a:lnSpc>
              <a:spcBef>
                <a:spcPts val="0"/>
              </a:spcBef>
              <a:spcAft>
                <a:spcPts val="0"/>
              </a:spcAft>
              <a:buClr>
                <a:schemeClr val="dk1"/>
              </a:buClr>
              <a:buSzPts val="2100"/>
              <a:buFont typeface="Rakkas"/>
              <a:buNone/>
              <a:defRPr sz="2100">
                <a:solidFill>
                  <a:schemeClr val="dk1"/>
                </a:solidFill>
                <a:latin typeface="Rakkas"/>
                <a:ea typeface="Rakkas"/>
                <a:cs typeface="Rakkas"/>
                <a:sym typeface="Rakkas"/>
              </a:defRPr>
            </a:lvl8pPr>
            <a:lvl9pPr lvl="8" algn="ctr" rtl="0">
              <a:lnSpc>
                <a:spcPct val="100000"/>
              </a:lnSpc>
              <a:spcBef>
                <a:spcPts val="0"/>
              </a:spcBef>
              <a:spcAft>
                <a:spcPts val="0"/>
              </a:spcAft>
              <a:buClr>
                <a:schemeClr val="dk1"/>
              </a:buClr>
              <a:buSzPts val="2100"/>
              <a:buFont typeface="Rakkas"/>
              <a:buNone/>
              <a:defRPr sz="2100">
                <a:solidFill>
                  <a:schemeClr val="dk1"/>
                </a:solidFill>
                <a:latin typeface="Rakkas"/>
                <a:ea typeface="Rakkas"/>
                <a:cs typeface="Rakkas"/>
                <a:sym typeface="Rakkas"/>
              </a:defRPr>
            </a:lvl9pPr>
          </a:lstStyle>
          <a:p>
            <a:endParaRPr/>
          </a:p>
        </p:txBody>
      </p:sp>
      <p:sp>
        <p:nvSpPr>
          <p:cNvPr id="103" name="Google Shape;103;p13"/>
          <p:cNvSpPr txBox="1">
            <a:spLocks noGrp="1"/>
          </p:cNvSpPr>
          <p:nvPr>
            <p:ph type="title" idx="9" hasCustomPrompt="1"/>
          </p:nvPr>
        </p:nvSpPr>
        <p:spPr>
          <a:xfrm>
            <a:off x="6084813" y="3101299"/>
            <a:ext cx="848700" cy="46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04" name="Google Shape;104;p13"/>
          <p:cNvSpPr txBox="1">
            <a:spLocks noGrp="1"/>
          </p:cNvSpPr>
          <p:nvPr>
            <p:ph type="subTitle" idx="13"/>
          </p:nvPr>
        </p:nvSpPr>
        <p:spPr>
          <a:xfrm>
            <a:off x="4673175" y="4075944"/>
            <a:ext cx="3672000" cy="36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05" name="Google Shape;105;p13"/>
          <p:cNvSpPr txBox="1">
            <a:spLocks noGrp="1"/>
          </p:cNvSpPr>
          <p:nvPr>
            <p:ph type="subTitle" idx="14"/>
          </p:nvPr>
        </p:nvSpPr>
        <p:spPr>
          <a:xfrm>
            <a:off x="4690825" y="3767791"/>
            <a:ext cx="3672000" cy="2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Rakkas"/>
              <a:buNone/>
              <a:defRPr sz="2000" u="none">
                <a:solidFill>
                  <a:schemeClr val="dk1"/>
                </a:solidFill>
                <a:latin typeface="Rakkas"/>
                <a:ea typeface="Rakkas"/>
                <a:cs typeface="Rakkas"/>
                <a:sym typeface="Rakkas"/>
              </a:defRPr>
            </a:lvl1pPr>
            <a:lvl2pPr lvl="1" algn="ctr" rtl="0">
              <a:lnSpc>
                <a:spcPct val="100000"/>
              </a:lnSpc>
              <a:spcBef>
                <a:spcPts val="0"/>
              </a:spcBef>
              <a:spcAft>
                <a:spcPts val="0"/>
              </a:spcAft>
              <a:buClr>
                <a:schemeClr val="dk1"/>
              </a:buClr>
              <a:buSzPts val="2100"/>
              <a:buFont typeface="Rakkas"/>
              <a:buNone/>
              <a:defRPr sz="2100">
                <a:solidFill>
                  <a:schemeClr val="dk1"/>
                </a:solidFill>
                <a:latin typeface="Rakkas"/>
                <a:ea typeface="Rakkas"/>
                <a:cs typeface="Rakkas"/>
                <a:sym typeface="Rakkas"/>
              </a:defRPr>
            </a:lvl2pPr>
            <a:lvl3pPr lvl="2" algn="ctr" rtl="0">
              <a:lnSpc>
                <a:spcPct val="100000"/>
              </a:lnSpc>
              <a:spcBef>
                <a:spcPts val="0"/>
              </a:spcBef>
              <a:spcAft>
                <a:spcPts val="0"/>
              </a:spcAft>
              <a:buClr>
                <a:schemeClr val="dk1"/>
              </a:buClr>
              <a:buSzPts val="2100"/>
              <a:buFont typeface="Rakkas"/>
              <a:buNone/>
              <a:defRPr sz="2100">
                <a:solidFill>
                  <a:schemeClr val="dk1"/>
                </a:solidFill>
                <a:latin typeface="Rakkas"/>
                <a:ea typeface="Rakkas"/>
                <a:cs typeface="Rakkas"/>
                <a:sym typeface="Rakkas"/>
              </a:defRPr>
            </a:lvl3pPr>
            <a:lvl4pPr lvl="3" algn="ctr" rtl="0">
              <a:lnSpc>
                <a:spcPct val="100000"/>
              </a:lnSpc>
              <a:spcBef>
                <a:spcPts val="0"/>
              </a:spcBef>
              <a:spcAft>
                <a:spcPts val="0"/>
              </a:spcAft>
              <a:buClr>
                <a:schemeClr val="dk1"/>
              </a:buClr>
              <a:buSzPts val="2100"/>
              <a:buFont typeface="Rakkas"/>
              <a:buNone/>
              <a:defRPr sz="2100">
                <a:solidFill>
                  <a:schemeClr val="dk1"/>
                </a:solidFill>
                <a:latin typeface="Rakkas"/>
                <a:ea typeface="Rakkas"/>
                <a:cs typeface="Rakkas"/>
                <a:sym typeface="Rakkas"/>
              </a:defRPr>
            </a:lvl4pPr>
            <a:lvl5pPr lvl="4" algn="ctr" rtl="0">
              <a:lnSpc>
                <a:spcPct val="100000"/>
              </a:lnSpc>
              <a:spcBef>
                <a:spcPts val="0"/>
              </a:spcBef>
              <a:spcAft>
                <a:spcPts val="0"/>
              </a:spcAft>
              <a:buClr>
                <a:schemeClr val="dk1"/>
              </a:buClr>
              <a:buSzPts val="2100"/>
              <a:buFont typeface="Rakkas"/>
              <a:buNone/>
              <a:defRPr sz="2100">
                <a:solidFill>
                  <a:schemeClr val="dk1"/>
                </a:solidFill>
                <a:latin typeface="Rakkas"/>
                <a:ea typeface="Rakkas"/>
                <a:cs typeface="Rakkas"/>
                <a:sym typeface="Rakkas"/>
              </a:defRPr>
            </a:lvl5pPr>
            <a:lvl6pPr lvl="5" algn="ctr" rtl="0">
              <a:lnSpc>
                <a:spcPct val="100000"/>
              </a:lnSpc>
              <a:spcBef>
                <a:spcPts val="0"/>
              </a:spcBef>
              <a:spcAft>
                <a:spcPts val="0"/>
              </a:spcAft>
              <a:buClr>
                <a:schemeClr val="dk1"/>
              </a:buClr>
              <a:buSzPts val="2100"/>
              <a:buFont typeface="Rakkas"/>
              <a:buNone/>
              <a:defRPr sz="2100">
                <a:solidFill>
                  <a:schemeClr val="dk1"/>
                </a:solidFill>
                <a:latin typeface="Rakkas"/>
                <a:ea typeface="Rakkas"/>
                <a:cs typeface="Rakkas"/>
                <a:sym typeface="Rakkas"/>
              </a:defRPr>
            </a:lvl6pPr>
            <a:lvl7pPr lvl="6" algn="ctr" rtl="0">
              <a:lnSpc>
                <a:spcPct val="100000"/>
              </a:lnSpc>
              <a:spcBef>
                <a:spcPts val="0"/>
              </a:spcBef>
              <a:spcAft>
                <a:spcPts val="0"/>
              </a:spcAft>
              <a:buClr>
                <a:schemeClr val="dk1"/>
              </a:buClr>
              <a:buSzPts val="2100"/>
              <a:buFont typeface="Rakkas"/>
              <a:buNone/>
              <a:defRPr sz="2100">
                <a:solidFill>
                  <a:schemeClr val="dk1"/>
                </a:solidFill>
                <a:latin typeface="Rakkas"/>
                <a:ea typeface="Rakkas"/>
                <a:cs typeface="Rakkas"/>
                <a:sym typeface="Rakkas"/>
              </a:defRPr>
            </a:lvl7pPr>
            <a:lvl8pPr lvl="7" algn="ctr" rtl="0">
              <a:lnSpc>
                <a:spcPct val="100000"/>
              </a:lnSpc>
              <a:spcBef>
                <a:spcPts val="0"/>
              </a:spcBef>
              <a:spcAft>
                <a:spcPts val="0"/>
              </a:spcAft>
              <a:buClr>
                <a:schemeClr val="dk1"/>
              </a:buClr>
              <a:buSzPts val="2100"/>
              <a:buFont typeface="Rakkas"/>
              <a:buNone/>
              <a:defRPr sz="2100">
                <a:solidFill>
                  <a:schemeClr val="dk1"/>
                </a:solidFill>
                <a:latin typeface="Rakkas"/>
                <a:ea typeface="Rakkas"/>
                <a:cs typeface="Rakkas"/>
                <a:sym typeface="Rakkas"/>
              </a:defRPr>
            </a:lvl8pPr>
            <a:lvl9pPr lvl="8" algn="ctr" rtl="0">
              <a:lnSpc>
                <a:spcPct val="100000"/>
              </a:lnSpc>
              <a:spcBef>
                <a:spcPts val="0"/>
              </a:spcBef>
              <a:spcAft>
                <a:spcPts val="0"/>
              </a:spcAft>
              <a:buClr>
                <a:schemeClr val="dk1"/>
              </a:buClr>
              <a:buSzPts val="2100"/>
              <a:buFont typeface="Rakkas"/>
              <a:buNone/>
              <a:defRPr sz="2100">
                <a:solidFill>
                  <a:schemeClr val="dk1"/>
                </a:solidFill>
                <a:latin typeface="Rakkas"/>
                <a:ea typeface="Rakkas"/>
                <a:cs typeface="Rakkas"/>
                <a:sym typeface="Rakkas"/>
              </a:defRPr>
            </a:lvl9pPr>
          </a:lstStyle>
          <a:p>
            <a:endParaRPr/>
          </a:p>
        </p:txBody>
      </p:sp>
      <p:sp>
        <p:nvSpPr>
          <p:cNvPr id="106" name="Google Shape;106;p13"/>
          <p:cNvSpPr txBox="1">
            <a:spLocks noGrp="1"/>
          </p:cNvSpPr>
          <p:nvPr>
            <p:ph type="title" idx="15"/>
          </p:nvPr>
        </p:nvSpPr>
        <p:spPr>
          <a:xfrm>
            <a:off x="718500" y="539500"/>
            <a:ext cx="7707000" cy="36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32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07" name="Google Shape;107;p13"/>
          <p:cNvSpPr/>
          <p:nvPr/>
        </p:nvSpPr>
        <p:spPr>
          <a:xfrm>
            <a:off x="4643577" y="46077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3"/>
          <p:cNvSpPr/>
          <p:nvPr/>
        </p:nvSpPr>
        <p:spPr>
          <a:xfrm flipH="1">
            <a:off x="2898927" y="46077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3"/>
          <p:cNvSpPr/>
          <p:nvPr/>
        </p:nvSpPr>
        <p:spPr>
          <a:xfrm>
            <a:off x="540004" y="635754"/>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3"/>
          <p:cNvSpPr/>
          <p:nvPr/>
        </p:nvSpPr>
        <p:spPr>
          <a:xfrm flipH="1">
            <a:off x="7007779" y="635754"/>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878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anks" userDrawn="1">
  <p:cSld name="Thanks">
    <p:spTree>
      <p:nvGrpSpPr>
        <p:cNvPr id="1" name="Shape 332"/>
        <p:cNvGrpSpPr/>
        <p:nvPr/>
      </p:nvGrpSpPr>
      <p:grpSpPr>
        <a:xfrm>
          <a:off x="0" y="0"/>
          <a:ext cx="0" cy="0"/>
          <a:chOff x="0" y="0"/>
          <a:chExt cx="0" cy="0"/>
        </a:xfrm>
      </p:grpSpPr>
      <p:pic>
        <p:nvPicPr>
          <p:cNvPr id="333" name="Google Shape;333;p3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37" name="Google Shape;337;p34"/>
          <p:cNvSpPr/>
          <p:nvPr/>
        </p:nvSpPr>
        <p:spPr>
          <a:xfrm rot="10800000">
            <a:off x="540002" y="4603491"/>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4"/>
          <p:cNvSpPr/>
          <p:nvPr/>
        </p:nvSpPr>
        <p:spPr>
          <a:xfrm rot="10800000">
            <a:off x="307567" y="3007276"/>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4"/>
          <p:cNvSpPr/>
          <p:nvPr/>
        </p:nvSpPr>
        <p:spPr>
          <a:xfrm>
            <a:off x="7004480" y="30662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4"/>
          <p:cNvSpPr/>
          <p:nvPr/>
        </p:nvSpPr>
        <p:spPr>
          <a:xfrm>
            <a:off x="8604002" y="539998"/>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4"/>
          <p:cNvSpPr/>
          <p:nvPr/>
        </p:nvSpPr>
        <p:spPr>
          <a:xfrm rot="-5400000">
            <a:off x="-374809" y="122142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4"/>
          <p:cNvSpPr/>
          <p:nvPr/>
        </p:nvSpPr>
        <p:spPr>
          <a:xfrm rot="-5400000">
            <a:off x="1221430" y="-374803"/>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4"/>
          <p:cNvSpPr/>
          <p:nvPr/>
        </p:nvSpPr>
        <p:spPr>
          <a:xfrm rot="10800000" flipH="1">
            <a:off x="7007784" y="4594934"/>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4"/>
          <p:cNvSpPr/>
          <p:nvPr/>
        </p:nvSpPr>
        <p:spPr>
          <a:xfrm rot="10800000" flipH="1">
            <a:off x="8604007" y="2998720"/>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9922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45"/>
        <p:cNvGrpSpPr/>
        <p:nvPr/>
      </p:nvGrpSpPr>
      <p:grpSpPr>
        <a:xfrm>
          <a:off x="0" y="0"/>
          <a:ext cx="0" cy="0"/>
          <a:chOff x="0" y="0"/>
          <a:chExt cx="0" cy="0"/>
        </a:xfrm>
      </p:grpSpPr>
      <p:pic>
        <p:nvPicPr>
          <p:cNvPr id="346" name="Google Shape;346;p3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47" name="Google Shape;347;p35"/>
          <p:cNvSpPr/>
          <p:nvPr/>
        </p:nvSpPr>
        <p:spPr>
          <a:xfrm rot="-5400000">
            <a:off x="-374809" y="122142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5"/>
          <p:cNvSpPr/>
          <p:nvPr/>
        </p:nvSpPr>
        <p:spPr>
          <a:xfrm rot="-5400000">
            <a:off x="1221430" y="-374803"/>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5"/>
          <p:cNvSpPr/>
          <p:nvPr/>
        </p:nvSpPr>
        <p:spPr>
          <a:xfrm rot="10800000" flipH="1">
            <a:off x="7007784" y="4594934"/>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5"/>
          <p:cNvSpPr/>
          <p:nvPr/>
        </p:nvSpPr>
        <p:spPr>
          <a:xfrm rot="10800000" flipH="1">
            <a:off x="8604007" y="2998720"/>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0349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51"/>
        <p:cNvGrpSpPr/>
        <p:nvPr/>
      </p:nvGrpSpPr>
      <p:grpSpPr>
        <a:xfrm>
          <a:off x="0" y="0"/>
          <a:ext cx="0" cy="0"/>
          <a:chOff x="0" y="0"/>
          <a:chExt cx="0" cy="0"/>
        </a:xfrm>
      </p:grpSpPr>
      <p:pic>
        <p:nvPicPr>
          <p:cNvPr id="352" name="Google Shape;352;p3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53" name="Google Shape;353;p36"/>
          <p:cNvSpPr/>
          <p:nvPr/>
        </p:nvSpPr>
        <p:spPr>
          <a:xfrm>
            <a:off x="4643577" y="46077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6"/>
          <p:cNvSpPr/>
          <p:nvPr/>
        </p:nvSpPr>
        <p:spPr>
          <a:xfrm flipH="1">
            <a:off x="2898927" y="46077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6"/>
          <p:cNvSpPr/>
          <p:nvPr/>
        </p:nvSpPr>
        <p:spPr>
          <a:xfrm rot="10800000" flipH="1">
            <a:off x="4643577" y="291415"/>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6"/>
          <p:cNvSpPr/>
          <p:nvPr/>
        </p:nvSpPr>
        <p:spPr>
          <a:xfrm rot="10800000">
            <a:off x="2898927" y="291415"/>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6"/>
          <p:cNvSpPr/>
          <p:nvPr/>
        </p:nvSpPr>
        <p:spPr>
          <a:xfrm rot="10800000">
            <a:off x="540002" y="4603491"/>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6"/>
          <p:cNvSpPr/>
          <p:nvPr/>
        </p:nvSpPr>
        <p:spPr>
          <a:xfrm rot="10800000">
            <a:off x="307567" y="3007276"/>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6"/>
          <p:cNvSpPr/>
          <p:nvPr/>
        </p:nvSpPr>
        <p:spPr>
          <a:xfrm>
            <a:off x="7004480" y="30662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6"/>
          <p:cNvSpPr/>
          <p:nvPr/>
        </p:nvSpPr>
        <p:spPr>
          <a:xfrm>
            <a:off x="8604002" y="539998"/>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6"/>
          <p:cNvSpPr/>
          <p:nvPr/>
        </p:nvSpPr>
        <p:spPr>
          <a:xfrm rot="10800000" flipH="1">
            <a:off x="7007784" y="4594934"/>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6"/>
          <p:cNvSpPr/>
          <p:nvPr/>
        </p:nvSpPr>
        <p:spPr>
          <a:xfrm rot="10800000" flipH="1">
            <a:off x="8604007" y="2998720"/>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6"/>
          <p:cNvSpPr/>
          <p:nvPr/>
        </p:nvSpPr>
        <p:spPr>
          <a:xfrm rot="-5400000">
            <a:off x="-374809" y="122142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6"/>
          <p:cNvSpPr/>
          <p:nvPr/>
        </p:nvSpPr>
        <p:spPr>
          <a:xfrm rot="-5400000">
            <a:off x="1221430" y="-374803"/>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106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65"/>
        <p:cNvGrpSpPr/>
        <p:nvPr/>
      </p:nvGrpSpPr>
      <p:grpSpPr>
        <a:xfrm>
          <a:off x="0" y="0"/>
          <a:ext cx="0" cy="0"/>
          <a:chOff x="0" y="0"/>
          <a:chExt cx="0" cy="0"/>
        </a:xfrm>
      </p:grpSpPr>
      <p:pic>
        <p:nvPicPr>
          <p:cNvPr id="366" name="Google Shape;366;p37"/>
          <p:cNvPicPr preferRelativeResize="0"/>
          <p:nvPr/>
        </p:nvPicPr>
        <p:blipFill rotWithShape="1">
          <a:blip r:embed="rId2">
            <a:alphaModFix/>
          </a:blip>
          <a:srcRect/>
          <a:stretch/>
        </p:blipFill>
        <p:spPr>
          <a:xfrm>
            <a:off x="0" y="0"/>
            <a:ext cx="9144000" cy="5143500"/>
          </a:xfrm>
          <a:prstGeom prst="rect">
            <a:avLst/>
          </a:prstGeom>
          <a:noFill/>
          <a:ln>
            <a:noFill/>
          </a:ln>
        </p:spPr>
      </p:pic>
    </p:spTree>
    <p:extLst>
      <p:ext uri="{BB962C8B-B14F-4D97-AF65-F5344CB8AC3E}">
        <p14:creationId xmlns:p14="http://schemas.microsoft.com/office/powerpoint/2010/main" val="222433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userDrawn="1">
  <p:cSld name="ONE_COLUMN_TEXT">
    <p:spTree>
      <p:nvGrpSpPr>
        <p:cNvPr id="1" name="Shape 48"/>
        <p:cNvGrpSpPr/>
        <p:nvPr/>
      </p:nvGrpSpPr>
      <p:grpSpPr>
        <a:xfrm>
          <a:off x="0" y="0"/>
          <a:ext cx="0" cy="0"/>
          <a:chOff x="0" y="0"/>
          <a:chExt cx="0" cy="0"/>
        </a:xfrm>
      </p:grpSpPr>
      <p:pic>
        <p:nvPicPr>
          <p:cNvPr id="49" name="Google Shape;49;p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2" name="Google Shape;52;p7"/>
          <p:cNvSpPr/>
          <p:nvPr/>
        </p:nvSpPr>
        <p:spPr>
          <a:xfrm rot="10800000">
            <a:off x="540002" y="4603491"/>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7"/>
          <p:cNvSpPr/>
          <p:nvPr/>
        </p:nvSpPr>
        <p:spPr>
          <a:xfrm rot="10800000">
            <a:off x="307567" y="3007276"/>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7"/>
          <p:cNvSpPr/>
          <p:nvPr/>
        </p:nvSpPr>
        <p:spPr>
          <a:xfrm>
            <a:off x="7004480" y="30662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7"/>
          <p:cNvSpPr/>
          <p:nvPr/>
        </p:nvSpPr>
        <p:spPr>
          <a:xfrm>
            <a:off x="8604002" y="539998"/>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9" name="Google Shape;69;p9"/>
          <p:cNvSpPr txBox="1">
            <a:spLocks noGrp="1"/>
          </p:cNvSpPr>
          <p:nvPr>
            <p:ph type="title"/>
          </p:nvPr>
        </p:nvSpPr>
        <p:spPr>
          <a:xfrm>
            <a:off x="1200800" y="1376565"/>
            <a:ext cx="3532500" cy="7203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4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0" name="Google Shape;70;p9"/>
          <p:cNvSpPr txBox="1">
            <a:spLocks noGrp="1"/>
          </p:cNvSpPr>
          <p:nvPr>
            <p:ph type="subTitle" idx="1"/>
          </p:nvPr>
        </p:nvSpPr>
        <p:spPr>
          <a:xfrm>
            <a:off x="1200800" y="2170625"/>
            <a:ext cx="3532500" cy="1596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 name="Google Shape;71;p9"/>
          <p:cNvSpPr/>
          <p:nvPr/>
        </p:nvSpPr>
        <p:spPr>
          <a:xfrm rot="10800000">
            <a:off x="540002" y="4603491"/>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9"/>
          <p:cNvSpPr/>
          <p:nvPr/>
        </p:nvSpPr>
        <p:spPr>
          <a:xfrm rot="10800000">
            <a:off x="307567" y="3007276"/>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9"/>
          <p:cNvSpPr/>
          <p:nvPr/>
        </p:nvSpPr>
        <p:spPr>
          <a:xfrm>
            <a:off x="7004480" y="30662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9"/>
          <p:cNvSpPr/>
          <p:nvPr/>
        </p:nvSpPr>
        <p:spPr>
          <a:xfrm>
            <a:off x="8604002" y="539998"/>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7"/>
        <p:cNvGrpSpPr/>
        <p:nvPr/>
      </p:nvGrpSpPr>
      <p:grpSpPr>
        <a:xfrm>
          <a:off x="0" y="0"/>
          <a:ext cx="0" cy="0"/>
          <a:chOff x="0" y="0"/>
          <a:chExt cx="0" cy="0"/>
        </a:xfrm>
      </p:grpSpPr>
      <p:pic>
        <p:nvPicPr>
          <p:cNvPr id="78" name="Google Shape;78;p1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9" name="Google Shape;79;p11"/>
          <p:cNvSpPr txBox="1">
            <a:spLocks noGrp="1"/>
          </p:cNvSpPr>
          <p:nvPr>
            <p:ph type="title" hasCustomPrompt="1"/>
          </p:nvPr>
        </p:nvSpPr>
        <p:spPr>
          <a:xfrm>
            <a:off x="1169851" y="1620253"/>
            <a:ext cx="6771300" cy="1144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72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80" name="Google Shape;80;p11"/>
          <p:cNvSpPr txBox="1">
            <a:spLocks noGrp="1"/>
          </p:cNvSpPr>
          <p:nvPr>
            <p:ph type="subTitle" idx="1"/>
          </p:nvPr>
        </p:nvSpPr>
        <p:spPr>
          <a:xfrm>
            <a:off x="1660726" y="2921566"/>
            <a:ext cx="5735400" cy="4395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1"/>
          <p:cNvSpPr/>
          <p:nvPr/>
        </p:nvSpPr>
        <p:spPr>
          <a:xfrm>
            <a:off x="2157033" y="3066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1"/>
          <p:cNvSpPr/>
          <p:nvPr/>
        </p:nvSpPr>
        <p:spPr>
          <a:xfrm flipH="1">
            <a:off x="540002" y="3066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1"/>
          <p:cNvSpPr/>
          <p:nvPr/>
        </p:nvSpPr>
        <p:spPr>
          <a:xfrm>
            <a:off x="5391096" y="3066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1"/>
          <p:cNvSpPr/>
          <p:nvPr/>
        </p:nvSpPr>
        <p:spPr>
          <a:xfrm flipH="1">
            <a:off x="3774065" y="3066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1"/>
          <p:cNvSpPr/>
          <p:nvPr/>
        </p:nvSpPr>
        <p:spPr>
          <a:xfrm flipH="1">
            <a:off x="7008127" y="3066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1"/>
          <p:cNvSpPr/>
          <p:nvPr/>
        </p:nvSpPr>
        <p:spPr>
          <a:xfrm rot="10800000" flipH="1">
            <a:off x="2157033" y="46035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1"/>
          <p:cNvSpPr/>
          <p:nvPr/>
        </p:nvSpPr>
        <p:spPr>
          <a:xfrm rot="10800000">
            <a:off x="540002" y="46035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1"/>
          <p:cNvSpPr/>
          <p:nvPr/>
        </p:nvSpPr>
        <p:spPr>
          <a:xfrm rot="10800000" flipH="1">
            <a:off x="5391096" y="46035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1"/>
          <p:cNvSpPr/>
          <p:nvPr/>
        </p:nvSpPr>
        <p:spPr>
          <a:xfrm rot="10800000">
            <a:off x="3774065" y="46035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1"/>
          <p:cNvSpPr/>
          <p:nvPr/>
        </p:nvSpPr>
        <p:spPr>
          <a:xfrm rot="10800000">
            <a:off x="7008127" y="46035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CUSTOM_11">
    <p:spTree>
      <p:nvGrpSpPr>
        <p:cNvPr id="1" name="Shape 345"/>
        <p:cNvGrpSpPr/>
        <p:nvPr/>
      </p:nvGrpSpPr>
      <p:grpSpPr>
        <a:xfrm>
          <a:off x="0" y="0"/>
          <a:ext cx="0" cy="0"/>
          <a:chOff x="0" y="0"/>
          <a:chExt cx="0" cy="0"/>
        </a:xfrm>
      </p:grpSpPr>
      <p:pic>
        <p:nvPicPr>
          <p:cNvPr id="346" name="Google Shape;346;p3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47" name="Google Shape;347;p35"/>
          <p:cNvSpPr/>
          <p:nvPr/>
        </p:nvSpPr>
        <p:spPr>
          <a:xfrm rot="-5400000">
            <a:off x="-374809" y="122142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5"/>
          <p:cNvSpPr/>
          <p:nvPr/>
        </p:nvSpPr>
        <p:spPr>
          <a:xfrm rot="-5400000">
            <a:off x="1221430" y="-374803"/>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5"/>
          <p:cNvSpPr/>
          <p:nvPr/>
        </p:nvSpPr>
        <p:spPr>
          <a:xfrm rot="10800000" flipH="1">
            <a:off x="7007784" y="4594934"/>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5"/>
          <p:cNvSpPr/>
          <p:nvPr/>
        </p:nvSpPr>
        <p:spPr>
          <a:xfrm rot="10800000" flipH="1">
            <a:off x="8604007" y="2998720"/>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CUSTOM_12">
    <p:spTree>
      <p:nvGrpSpPr>
        <p:cNvPr id="1" name="Shape 351"/>
        <p:cNvGrpSpPr/>
        <p:nvPr/>
      </p:nvGrpSpPr>
      <p:grpSpPr>
        <a:xfrm>
          <a:off x="0" y="0"/>
          <a:ext cx="0" cy="0"/>
          <a:chOff x="0" y="0"/>
          <a:chExt cx="0" cy="0"/>
        </a:xfrm>
      </p:grpSpPr>
      <p:pic>
        <p:nvPicPr>
          <p:cNvPr id="352" name="Google Shape;352;p3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53" name="Google Shape;353;p36"/>
          <p:cNvSpPr/>
          <p:nvPr/>
        </p:nvSpPr>
        <p:spPr>
          <a:xfrm>
            <a:off x="4643577" y="46077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6"/>
          <p:cNvSpPr/>
          <p:nvPr/>
        </p:nvSpPr>
        <p:spPr>
          <a:xfrm flipH="1">
            <a:off x="2898927" y="46077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6"/>
          <p:cNvSpPr/>
          <p:nvPr/>
        </p:nvSpPr>
        <p:spPr>
          <a:xfrm rot="10800000" flipH="1">
            <a:off x="4643577" y="291415"/>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6"/>
          <p:cNvSpPr/>
          <p:nvPr/>
        </p:nvSpPr>
        <p:spPr>
          <a:xfrm rot="10800000">
            <a:off x="2898927" y="291415"/>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6"/>
          <p:cNvSpPr/>
          <p:nvPr/>
        </p:nvSpPr>
        <p:spPr>
          <a:xfrm rot="10800000">
            <a:off x="540002" y="4603491"/>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6"/>
          <p:cNvSpPr/>
          <p:nvPr/>
        </p:nvSpPr>
        <p:spPr>
          <a:xfrm rot="10800000">
            <a:off x="307567" y="3007276"/>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6"/>
          <p:cNvSpPr/>
          <p:nvPr/>
        </p:nvSpPr>
        <p:spPr>
          <a:xfrm>
            <a:off x="7004480" y="30662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6"/>
          <p:cNvSpPr/>
          <p:nvPr/>
        </p:nvSpPr>
        <p:spPr>
          <a:xfrm>
            <a:off x="8604002" y="539998"/>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6"/>
          <p:cNvSpPr/>
          <p:nvPr/>
        </p:nvSpPr>
        <p:spPr>
          <a:xfrm rot="10800000" flipH="1">
            <a:off x="7007784" y="4594934"/>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6"/>
          <p:cNvSpPr/>
          <p:nvPr/>
        </p:nvSpPr>
        <p:spPr>
          <a:xfrm rot="10800000" flipH="1">
            <a:off x="8604007" y="2998720"/>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6"/>
          <p:cNvSpPr/>
          <p:nvPr/>
        </p:nvSpPr>
        <p:spPr>
          <a:xfrm rot="-5400000">
            <a:off x="-374809" y="122142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6"/>
          <p:cNvSpPr/>
          <p:nvPr/>
        </p:nvSpPr>
        <p:spPr>
          <a:xfrm rot="-5400000">
            <a:off x="1221430" y="-374803"/>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CUSTOM_12_1">
    <p:spTree>
      <p:nvGrpSpPr>
        <p:cNvPr id="1" name="Shape 365"/>
        <p:cNvGrpSpPr/>
        <p:nvPr/>
      </p:nvGrpSpPr>
      <p:grpSpPr>
        <a:xfrm>
          <a:off x="0" y="0"/>
          <a:ext cx="0" cy="0"/>
          <a:chOff x="0" y="0"/>
          <a:chExt cx="0" cy="0"/>
        </a:xfrm>
      </p:grpSpPr>
      <p:pic>
        <p:nvPicPr>
          <p:cNvPr id="366" name="Google Shape;366;p37"/>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2"/>
        <p:cNvGrpSpPr/>
        <p:nvPr/>
      </p:nvGrpSpPr>
      <p:grpSpPr>
        <a:xfrm>
          <a:off x="0" y="0"/>
          <a:ext cx="0" cy="0"/>
          <a:chOff x="0" y="0"/>
          <a:chExt cx="0" cy="0"/>
        </a:xfrm>
      </p:grpSpPr>
      <p:pic>
        <p:nvPicPr>
          <p:cNvPr id="93" name="Google Shape;93;p1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94" name="Google Shape;94;p13"/>
          <p:cNvSpPr txBox="1">
            <a:spLocks noGrp="1"/>
          </p:cNvSpPr>
          <p:nvPr>
            <p:ph type="title" hasCustomPrompt="1"/>
          </p:nvPr>
        </p:nvSpPr>
        <p:spPr>
          <a:xfrm>
            <a:off x="2203603" y="1346378"/>
            <a:ext cx="848700" cy="46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95" name="Google Shape;95;p13"/>
          <p:cNvSpPr txBox="1">
            <a:spLocks noGrp="1"/>
          </p:cNvSpPr>
          <p:nvPr>
            <p:ph type="subTitle" idx="1"/>
          </p:nvPr>
        </p:nvSpPr>
        <p:spPr>
          <a:xfrm>
            <a:off x="781175" y="2338844"/>
            <a:ext cx="3672000" cy="3606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96" name="Google Shape;96;p13"/>
          <p:cNvSpPr txBox="1">
            <a:spLocks noGrp="1"/>
          </p:cNvSpPr>
          <p:nvPr>
            <p:ph type="subTitle" idx="2"/>
          </p:nvPr>
        </p:nvSpPr>
        <p:spPr>
          <a:xfrm>
            <a:off x="781165" y="2028614"/>
            <a:ext cx="3672000" cy="2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Blinker SemiBold"/>
              <a:buNone/>
              <a:defRPr sz="2000" u="none">
                <a:solidFill>
                  <a:schemeClr val="dk1"/>
                </a:solidFill>
                <a:latin typeface="Rakkas"/>
                <a:ea typeface="Rakkas"/>
                <a:cs typeface="Rakkas"/>
                <a:sym typeface="Rakkas"/>
              </a:defRPr>
            </a:lvl1pPr>
            <a:lvl2pPr lvl="1" algn="ctr" rtl="0">
              <a:lnSpc>
                <a:spcPct val="100000"/>
              </a:lnSpc>
              <a:spcBef>
                <a:spcPts val="0"/>
              </a:spcBef>
              <a:spcAft>
                <a:spcPts val="0"/>
              </a:spcAft>
              <a:buClr>
                <a:schemeClr val="dk1"/>
              </a:buClr>
              <a:buSzPts val="2100"/>
              <a:buFont typeface="Blinker SemiBold"/>
              <a:buNone/>
              <a:defRPr sz="2100">
                <a:solidFill>
                  <a:schemeClr val="dk1"/>
                </a:solidFill>
                <a:latin typeface="Blinker SemiBold"/>
                <a:ea typeface="Blinker SemiBold"/>
                <a:cs typeface="Blinker SemiBold"/>
                <a:sym typeface="Blinker SemiBold"/>
              </a:defRPr>
            </a:lvl2pPr>
            <a:lvl3pPr lvl="2" algn="ctr" rtl="0">
              <a:lnSpc>
                <a:spcPct val="100000"/>
              </a:lnSpc>
              <a:spcBef>
                <a:spcPts val="0"/>
              </a:spcBef>
              <a:spcAft>
                <a:spcPts val="0"/>
              </a:spcAft>
              <a:buClr>
                <a:schemeClr val="dk1"/>
              </a:buClr>
              <a:buSzPts val="2100"/>
              <a:buFont typeface="Blinker SemiBold"/>
              <a:buNone/>
              <a:defRPr sz="2100">
                <a:solidFill>
                  <a:schemeClr val="dk1"/>
                </a:solidFill>
                <a:latin typeface="Blinker SemiBold"/>
                <a:ea typeface="Blinker SemiBold"/>
                <a:cs typeface="Blinker SemiBold"/>
                <a:sym typeface="Blinker SemiBold"/>
              </a:defRPr>
            </a:lvl3pPr>
            <a:lvl4pPr lvl="3" algn="ctr" rtl="0">
              <a:lnSpc>
                <a:spcPct val="100000"/>
              </a:lnSpc>
              <a:spcBef>
                <a:spcPts val="0"/>
              </a:spcBef>
              <a:spcAft>
                <a:spcPts val="0"/>
              </a:spcAft>
              <a:buClr>
                <a:schemeClr val="dk1"/>
              </a:buClr>
              <a:buSzPts val="2100"/>
              <a:buFont typeface="Blinker SemiBold"/>
              <a:buNone/>
              <a:defRPr sz="2100">
                <a:solidFill>
                  <a:schemeClr val="dk1"/>
                </a:solidFill>
                <a:latin typeface="Blinker SemiBold"/>
                <a:ea typeface="Blinker SemiBold"/>
                <a:cs typeface="Blinker SemiBold"/>
                <a:sym typeface="Blinker SemiBold"/>
              </a:defRPr>
            </a:lvl4pPr>
            <a:lvl5pPr lvl="4" algn="ctr" rtl="0">
              <a:lnSpc>
                <a:spcPct val="100000"/>
              </a:lnSpc>
              <a:spcBef>
                <a:spcPts val="0"/>
              </a:spcBef>
              <a:spcAft>
                <a:spcPts val="0"/>
              </a:spcAft>
              <a:buClr>
                <a:schemeClr val="dk1"/>
              </a:buClr>
              <a:buSzPts val="2100"/>
              <a:buFont typeface="Blinker SemiBold"/>
              <a:buNone/>
              <a:defRPr sz="2100">
                <a:solidFill>
                  <a:schemeClr val="dk1"/>
                </a:solidFill>
                <a:latin typeface="Blinker SemiBold"/>
                <a:ea typeface="Blinker SemiBold"/>
                <a:cs typeface="Blinker SemiBold"/>
                <a:sym typeface="Blinker SemiBold"/>
              </a:defRPr>
            </a:lvl5pPr>
            <a:lvl6pPr lvl="5" algn="ctr" rtl="0">
              <a:lnSpc>
                <a:spcPct val="100000"/>
              </a:lnSpc>
              <a:spcBef>
                <a:spcPts val="0"/>
              </a:spcBef>
              <a:spcAft>
                <a:spcPts val="0"/>
              </a:spcAft>
              <a:buClr>
                <a:schemeClr val="dk1"/>
              </a:buClr>
              <a:buSzPts val="2100"/>
              <a:buFont typeface="Blinker SemiBold"/>
              <a:buNone/>
              <a:defRPr sz="2100">
                <a:solidFill>
                  <a:schemeClr val="dk1"/>
                </a:solidFill>
                <a:latin typeface="Blinker SemiBold"/>
                <a:ea typeface="Blinker SemiBold"/>
                <a:cs typeface="Blinker SemiBold"/>
                <a:sym typeface="Blinker SemiBold"/>
              </a:defRPr>
            </a:lvl6pPr>
            <a:lvl7pPr lvl="6" algn="ctr" rtl="0">
              <a:lnSpc>
                <a:spcPct val="100000"/>
              </a:lnSpc>
              <a:spcBef>
                <a:spcPts val="0"/>
              </a:spcBef>
              <a:spcAft>
                <a:spcPts val="0"/>
              </a:spcAft>
              <a:buClr>
                <a:schemeClr val="dk1"/>
              </a:buClr>
              <a:buSzPts val="2100"/>
              <a:buFont typeface="Blinker SemiBold"/>
              <a:buNone/>
              <a:defRPr sz="2100">
                <a:solidFill>
                  <a:schemeClr val="dk1"/>
                </a:solidFill>
                <a:latin typeface="Blinker SemiBold"/>
                <a:ea typeface="Blinker SemiBold"/>
                <a:cs typeface="Blinker SemiBold"/>
                <a:sym typeface="Blinker SemiBold"/>
              </a:defRPr>
            </a:lvl7pPr>
            <a:lvl8pPr lvl="7" algn="ctr" rtl="0">
              <a:lnSpc>
                <a:spcPct val="100000"/>
              </a:lnSpc>
              <a:spcBef>
                <a:spcPts val="0"/>
              </a:spcBef>
              <a:spcAft>
                <a:spcPts val="0"/>
              </a:spcAft>
              <a:buClr>
                <a:schemeClr val="dk1"/>
              </a:buClr>
              <a:buSzPts val="2100"/>
              <a:buFont typeface="Blinker SemiBold"/>
              <a:buNone/>
              <a:defRPr sz="2100">
                <a:solidFill>
                  <a:schemeClr val="dk1"/>
                </a:solidFill>
                <a:latin typeface="Blinker SemiBold"/>
                <a:ea typeface="Blinker SemiBold"/>
                <a:cs typeface="Blinker SemiBold"/>
                <a:sym typeface="Blinker SemiBold"/>
              </a:defRPr>
            </a:lvl8pPr>
            <a:lvl9pPr lvl="8" algn="ctr" rtl="0">
              <a:lnSpc>
                <a:spcPct val="100000"/>
              </a:lnSpc>
              <a:spcBef>
                <a:spcPts val="0"/>
              </a:spcBef>
              <a:spcAft>
                <a:spcPts val="0"/>
              </a:spcAft>
              <a:buClr>
                <a:schemeClr val="dk1"/>
              </a:buClr>
              <a:buSzPts val="2100"/>
              <a:buFont typeface="Blinker SemiBold"/>
              <a:buNone/>
              <a:defRPr sz="2100">
                <a:solidFill>
                  <a:schemeClr val="dk1"/>
                </a:solidFill>
                <a:latin typeface="Blinker SemiBold"/>
                <a:ea typeface="Blinker SemiBold"/>
                <a:cs typeface="Blinker SemiBold"/>
                <a:sym typeface="Blinker SemiBold"/>
              </a:defRPr>
            </a:lvl9pPr>
          </a:lstStyle>
          <a:p>
            <a:endParaRPr/>
          </a:p>
        </p:txBody>
      </p:sp>
      <p:sp>
        <p:nvSpPr>
          <p:cNvPr id="97" name="Google Shape;97;p13"/>
          <p:cNvSpPr txBox="1">
            <a:spLocks noGrp="1"/>
          </p:cNvSpPr>
          <p:nvPr>
            <p:ph type="title" idx="3" hasCustomPrompt="1"/>
          </p:nvPr>
        </p:nvSpPr>
        <p:spPr>
          <a:xfrm>
            <a:off x="6084813" y="1346378"/>
            <a:ext cx="848700" cy="46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98" name="Google Shape;98;p13"/>
          <p:cNvSpPr txBox="1">
            <a:spLocks noGrp="1"/>
          </p:cNvSpPr>
          <p:nvPr>
            <p:ph type="subTitle" idx="4"/>
          </p:nvPr>
        </p:nvSpPr>
        <p:spPr>
          <a:xfrm>
            <a:off x="4673175" y="2338844"/>
            <a:ext cx="3672000" cy="36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99" name="Google Shape;99;p13"/>
          <p:cNvSpPr txBox="1">
            <a:spLocks noGrp="1"/>
          </p:cNvSpPr>
          <p:nvPr>
            <p:ph type="subTitle" idx="5"/>
          </p:nvPr>
        </p:nvSpPr>
        <p:spPr>
          <a:xfrm>
            <a:off x="4673163" y="2028614"/>
            <a:ext cx="3672000" cy="2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Blinker SemiBold"/>
              <a:buNone/>
              <a:defRPr sz="2000" u="none">
                <a:solidFill>
                  <a:schemeClr val="dk1"/>
                </a:solidFill>
                <a:latin typeface="Rakkas"/>
                <a:ea typeface="Rakkas"/>
                <a:cs typeface="Rakkas"/>
                <a:sym typeface="Rakkas"/>
              </a:defRPr>
            </a:lvl1pPr>
            <a:lvl2pPr lvl="1" algn="ctr" rtl="0">
              <a:lnSpc>
                <a:spcPct val="100000"/>
              </a:lnSpc>
              <a:spcBef>
                <a:spcPts val="0"/>
              </a:spcBef>
              <a:spcAft>
                <a:spcPts val="0"/>
              </a:spcAft>
              <a:buClr>
                <a:schemeClr val="dk1"/>
              </a:buClr>
              <a:buSzPts val="2100"/>
              <a:buFont typeface="Blinker SemiBold"/>
              <a:buNone/>
              <a:defRPr sz="2100">
                <a:solidFill>
                  <a:schemeClr val="dk1"/>
                </a:solidFill>
                <a:latin typeface="Blinker SemiBold"/>
                <a:ea typeface="Blinker SemiBold"/>
                <a:cs typeface="Blinker SemiBold"/>
                <a:sym typeface="Blinker SemiBold"/>
              </a:defRPr>
            </a:lvl2pPr>
            <a:lvl3pPr lvl="2" algn="ctr" rtl="0">
              <a:lnSpc>
                <a:spcPct val="100000"/>
              </a:lnSpc>
              <a:spcBef>
                <a:spcPts val="0"/>
              </a:spcBef>
              <a:spcAft>
                <a:spcPts val="0"/>
              </a:spcAft>
              <a:buClr>
                <a:schemeClr val="dk1"/>
              </a:buClr>
              <a:buSzPts val="2100"/>
              <a:buFont typeface="Blinker SemiBold"/>
              <a:buNone/>
              <a:defRPr sz="2100">
                <a:solidFill>
                  <a:schemeClr val="dk1"/>
                </a:solidFill>
                <a:latin typeface="Blinker SemiBold"/>
                <a:ea typeface="Blinker SemiBold"/>
                <a:cs typeface="Blinker SemiBold"/>
                <a:sym typeface="Blinker SemiBold"/>
              </a:defRPr>
            </a:lvl3pPr>
            <a:lvl4pPr lvl="3" algn="ctr" rtl="0">
              <a:lnSpc>
                <a:spcPct val="100000"/>
              </a:lnSpc>
              <a:spcBef>
                <a:spcPts val="0"/>
              </a:spcBef>
              <a:spcAft>
                <a:spcPts val="0"/>
              </a:spcAft>
              <a:buClr>
                <a:schemeClr val="dk1"/>
              </a:buClr>
              <a:buSzPts val="2100"/>
              <a:buFont typeface="Blinker SemiBold"/>
              <a:buNone/>
              <a:defRPr sz="2100">
                <a:solidFill>
                  <a:schemeClr val="dk1"/>
                </a:solidFill>
                <a:latin typeface="Blinker SemiBold"/>
                <a:ea typeface="Blinker SemiBold"/>
                <a:cs typeface="Blinker SemiBold"/>
                <a:sym typeface="Blinker SemiBold"/>
              </a:defRPr>
            </a:lvl4pPr>
            <a:lvl5pPr lvl="4" algn="ctr" rtl="0">
              <a:lnSpc>
                <a:spcPct val="100000"/>
              </a:lnSpc>
              <a:spcBef>
                <a:spcPts val="0"/>
              </a:spcBef>
              <a:spcAft>
                <a:spcPts val="0"/>
              </a:spcAft>
              <a:buClr>
                <a:schemeClr val="dk1"/>
              </a:buClr>
              <a:buSzPts val="2100"/>
              <a:buFont typeface="Blinker SemiBold"/>
              <a:buNone/>
              <a:defRPr sz="2100">
                <a:solidFill>
                  <a:schemeClr val="dk1"/>
                </a:solidFill>
                <a:latin typeface="Blinker SemiBold"/>
                <a:ea typeface="Blinker SemiBold"/>
                <a:cs typeface="Blinker SemiBold"/>
                <a:sym typeface="Blinker SemiBold"/>
              </a:defRPr>
            </a:lvl5pPr>
            <a:lvl6pPr lvl="5" algn="ctr" rtl="0">
              <a:lnSpc>
                <a:spcPct val="100000"/>
              </a:lnSpc>
              <a:spcBef>
                <a:spcPts val="0"/>
              </a:spcBef>
              <a:spcAft>
                <a:spcPts val="0"/>
              </a:spcAft>
              <a:buClr>
                <a:schemeClr val="dk1"/>
              </a:buClr>
              <a:buSzPts val="2100"/>
              <a:buFont typeface="Blinker SemiBold"/>
              <a:buNone/>
              <a:defRPr sz="2100">
                <a:solidFill>
                  <a:schemeClr val="dk1"/>
                </a:solidFill>
                <a:latin typeface="Blinker SemiBold"/>
                <a:ea typeface="Blinker SemiBold"/>
                <a:cs typeface="Blinker SemiBold"/>
                <a:sym typeface="Blinker SemiBold"/>
              </a:defRPr>
            </a:lvl6pPr>
            <a:lvl7pPr lvl="6" algn="ctr" rtl="0">
              <a:lnSpc>
                <a:spcPct val="100000"/>
              </a:lnSpc>
              <a:spcBef>
                <a:spcPts val="0"/>
              </a:spcBef>
              <a:spcAft>
                <a:spcPts val="0"/>
              </a:spcAft>
              <a:buClr>
                <a:schemeClr val="dk1"/>
              </a:buClr>
              <a:buSzPts val="2100"/>
              <a:buFont typeface="Blinker SemiBold"/>
              <a:buNone/>
              <a:defRPr sz="2100">
                <a:solidFill>
                  <a:schemeClr val="dk1"/>
                </a:solidFill>
                <a:latin typeface="Blinker SemiBold"/>
                <a:ea typeface="Blinker SemiBold"/>
                <a:cs typeface="Blinker SemiBold"/>
                <a:sym typeface="Blinker SemiBold"/>
              </a:defRPr>
            </a:lvl7pPr>
            <a:lvl8pPr lvl="7" algn="ctr" rtl="0">
              <a:lnSpc>
                <a:spcPct val="100000"/>
              </a:lnSpc>
              <a:spcBef>
                <a:spcPts val="0"/>
              </a:spcBef>
              <a:spcAft>
                <a:spcPts val="0"/>
              </a:spcAft>
              <a:buClr>
                <a:schemeClr val="dk1"/>
              </a:buClr>
              <a:buSzPts val="2100"/>
              <a:buFont typeface="Blinker SemiBold"/>
              <a:buNone/>
              <a:defRPr sz="2100">
                <a:solidFill>
                  <a:schemeClr val="dk1"/>
                </a:solidFill>
                <a:latin typeface="Blinker SemiBold"/>
                <a:ea typeface="Blinker SemiBold"/>
                <a:cs typeface="Blinker SemiBold"/>
                <a:sym typeface="Blinker SemiBold"/>
              </a:defRPr>
            </a:lvl8pPr>
            <a:lvl9pPr lvl="8" algn="ctr" rtl="0">
              <a:lnSpc>
                <a:spcPct val="100000"/>
              </a:lnSpc>
              <a:spcBef>
                <a:spcPts val="0"/>
              </a:spcBef>
              <a:spcAft>
                <a:spcPts val="0"/>
              </a:spcAft>
              <a:buClr>
                <a:schemeClr val="dk1"/>
              </a:buClr>
              <a:buSzPts val="2100"/>
              <a:buFont typeface="Blinker SemiBold"/>
              <a:buNone/>
              <a:defRPr sz="2100">
                <a:solidFill>
                  <a:schemeClr val="dk1"/>
                </a:solidFill>
                <a:latin typeface="Blinker SemiBold"/>
                <a:ea typeface="Blinker SemiBold"/>
                <a:cs typeface="Blinker SemiBold"/>
                <a:sym typeface="Blinker SemiBold"/>
              </a:defRPr>
            </a:lvl9pPr>
          </a:lstStyle>
          <a:p>
            <a:endParaRPr/>
          </a:p>
        </p:txBody>
      </p:sp>
      <p:sp>
        <p:nvSpPr>
          <p:cNvPr id="100" name="Google Shape;100;p13"/>
          <p:cNvSpPr txBox="1">
            <a:spLocks noGrp="1"/>
          </p:cNvSpPr>
          <p:nvPr>
            <p:ph type="title" idx="6" hasCustomPrompt="1"/>
          </p:nvPr>
        </p:nvSpPr>
        <p:spPr>
          <a:xfrm>
            <a:off x="2217066" y="3101299"/>
            <a:ext cx="848700" cy="46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01" name="Google Shape;101;p13"/>
          <p:cNvSpPr txBox="1">
            <a:spLocks noGrp="1"/>
          </p:cNvSpPr>
          <p:nvPr>
            <p:ph type="subTitle" idx="7"/>
          </p:nvPr>
        </p:nvSpPr>
        <p:spPr>
          <a:xfrm>
            <a:off x="781175" y="4075944"/>
            <a:ext cx="3672000" cy="36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02" name="Google Shape;102;p13"/>
          <p:cNvSpPr txBox="1">
            <a:spLocks noGrp="1"/>
          </p:cNvSpPr>
          <p:nvPr>
            <p:ph type="subTitle" idx="8"/>
          </p:nvPr>
        </p:nvSpPr>
        <p:spPr>
          <a:xfrm>
            <a:off x="781222" y="3767799"/>
            <a:ext cx="3672000" cy="2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Rakkas"/>
              <a:buNone/>
              <a:defRPr sz="2000" u="none">
                <a:solidFill>
                  <a:schemeClr val="dk1"/>
                </a:solidFill>
                <a:latin typeface="Rakkas"/>
                <a:ea typeface="Rakkas"/>
                <a:cs typeface="Rakkas"/>
                <a:sym typeface="Rakkas"/>
              </a:defRPr>
            </a:lvl1pPr>
            <a:lvl2pPr lvl="1" algn="ctr" rtl="0">
              <a:lnSpc>
                <a:spcPct val="100000"/>
              </a:lnSpc>
              <a:spcBef>
                <a:spcPts val="0"/>
              </a:spcBef>
              <a:spcAft>
                <a:spcPts val="0"/>
              </a:spcAft>
              <a:buClr>
                <a:schemeClr val="dk1"/>
              </a:buClr>
              <a:buSzPts val="2100"/>
              <a:buFont typeface="Rakkas"/>
              <a:buNone/>
              <a:defRPr sz="2100">
                <a:solidFill>
                  <a:schemeClr val="dk1"/>
                </a:solidFill>
                <a:latin typeface="Rakkas"/>
                <a:ea typeface="Rakkas"/>
                <a:cs typeface="Rakkas"/>
                <a:sym typeface="Rakkas"/>
              </a:defRPr>
            </a:lvl2pPr>
            <a:lvl3pPr lvl="2" algn="ctr" rtl="0">
              <a:lnSpc>
                <a:spcPct val="100000"/>
              </a:lnSpc>
              <a:spcBef>
                <a:spcPts val="0"/>
              </a:spcBef>
              <a:spcAft>
                <a:spcPts val="0"/>
              </a:spcAft>
              <a:buClr>
                <a:schemeClr val="dk1"/>
              </a:buClr>
              <a:buSzPts val="2100"/>
              <a:buFont typeface="Rakkas"/>
              <a:buNone/>
              <a:defRPr sz="2100">
                <a:solidFill>
                  <a:schemeClr val="dk1"/>
                </a:solidFill>
                <a:latin typeface="Rakkas"/>
                <a:ea typeface="Rakkas"/>
                <a:cs typeface="Rakkas"/>
                <a:sym typeface="Rakkas"/>
              </a:defRPr>
            </a:lvl3pPr>
            <a:lvl4pPr lvl="3" algn="ctr" rtl="0">
              <a:lnSpc>
                <a:spcPct val="100000"/>
              </a:lnSpc>
              <a:spcBef>
                <a:spcPts val="0"/>
              </a:spcBef>
              <a:spcAft>
                <a:spcPts val="0"/>
              </a:spcAft>
              <a:buClr>
                <a:schemeClr val="dk1"/>
              </a:buClr>
              <a:buSzPts val="2100"/>
              <a:buFont typeface="Rakkas"/>
              <a:buNone/>
              <a:defRPr sz="2100">
                <a:solidFill>
                  <a:schemeClr val="dk1"/>
                </a:solidFill>
                <a:latin typeface="Rakkas"/>
                <a:ea typeface="Rakkas"/>
                <a:cs typeface="Rakkas"/>
                <a:sym typeface="Rakkas"/>
              </a:defRPr>
            </a:lvl4pPr>
            <a:lvl5pPr lvl="4" algn="ctr" rtl="0">
              <a:lnSpc>
                <a:spcPct val="100000"/>
              </a:lnSpc>
              <a:spcBef>
                <a:spcPts val="0"/>
              </a:spcBef>
              <a:spcAft>
                <a:spcPts val="0"/>
              </a:spcAft>
              <a:buClr>
                <a:schemeClr val="dk1"/>
              </a:buClr>
              <a:buSzPts val="2100"/>
              <a:buFont typeface="Rakkas"/>
              <a:buNone/>
              <a:defRPr sz="2100">
                <a:solidFill>
                  <a:schemeClr val="dk1"/>
                </a:solidFill>
                <a:latin typeface="Rakkas"/>
                <a:ea typeface="Rakkas"/>
                <a:cs typeface="Rakkas"/>
                <a:sym typeface="Rakkas"/>
              </a:defRPr>
            </a:lvl5pPr>
            <a:lvl6pPr lvl="5" algn="ctr" rtl="0">
              <a:lnSpc>
                <a:spcPct val="100000"/>
              </a:lnSpc>
              <a:spcBef>
                <a:spcPts val="0"/>
              </a:spcBef>
              <a:spcAft>
                <a:spcPts val="0"/>
              </a:spcAft>
              <a:buClr>
                <a:schemeClr val="dk1"/>
              </a:buClr>
              <a:buSzPts val="2100"/>
              <a:buFont typeface="Rakkas"/>
              <a:buNone/>
              <a:defRPr sz="2100">
                <a:solidFill>
                  <a:schemeClr val="dk1"/>
                </a:solidFill>
                <a:latin typeface="Rakkas"/>
                <a:ea typeface="Rakkas"/>
                <a:cs typeface="Rakkas"/>
                <a:sym typeface="Rakkas"/>
              </a:defRPr>
            </a:lvl6pPr>
            <a:lvl7pPr lvl="6" algn="ctr" rtl="0">
              <a:lnSpc>
                <a:spcPct val="100000"/>
              </a:lnSpc>
              <a:spcBef>
                <a:spcPts val="0"/>
              </a:spcBef>
              <a:spcAft>
                <a:spcPts val="0"/>
              </a:spcAft>
              <a:buClr>
                <a:schemeClr val="dk1"/>
              </a:buClr>
              <a:buSzPts val="2100"/>
              <a:buFont typeface="Rakkas"/>
              <a:buNone/>
              <a:defRPr sz="2100">
                <a:solidFill>
                  <a:schemeClr val="dk1"/>
                </a:solidFill>
                <a:latin typeface="Rakkas"/>
                <a:ea typeface="Rakkas"/>
                <a:cs typeface="Rakkas"/>
                <a:sym typeface="Rakkas"/>
              </a:defRPr>
            </a:lvl7pPr>
            <a:lvl8pPr lvl="7" algn="ctr" rtl="0">
              <a:lnSpc>
                <a:spcPct val="100000"/>
              </a:lnSpc>
              <a:spcBef>
                <a:spcPts val="0"/>
              </a:spcBef>
              <a:spcAft>
                <a:spcPts val="0"/>
              </a:spcAft>
              <a:buClr>
                <a:schemeClr val="dk1"/>
              </a:buClr>
              <a:buSzPts val="2100"/>
              <a:buFont typeface="Rakkas"/>
              <a:buNone/>
              <a:defRPr sz="2100">
                <a:solidFill>
                  <a:schemeClr val="dk1"/>
                </a:solidFill>
                <a:latin typeface="Rakkas"/>
                <a:ea typeface="Rakkas"/>
                <a:cs typeface="Rakkas"/>
                <a:sym typeface="Rakkas"/>
              </a:defRPr>
            </a:lvl8pPr>
            <a:lvl9pPr lvl="8" algn="ctr" rtl="0">
              <a:lnSpc>
                <a:spcPct val="100000"/>
              </a:lnSpc>
              <a:spcBef>
                <a:spcPts val="0"/>
              </a:spcBef>
              <a:spcAft>
                <a:spcPts val="0"/>
              </a:spcAft>
              <a:buClr>
                <a:schemeClr val="dk1"/>
              </a:buClr>
              <a:buSzPts val="2100"/>
              <a:buFont typeface="Rakkas"/>
              <a:buNone/>
              <a:defRPr sz="2100">
                <a:solidFill>
                  <a:schemeClr val="dk1"/>
                </a:solidFill>
                <a:latin typeface="Rakkas"/>
                <a:ea typeface="Rakkas"/>
                <a:cs typeface="Rakkas"/>
                <a:sym typeface="Rakkas"/>
              </a:defRPr>
            </a:lvl9pPr>
          </a:lstStyle>
          <a:p>
            <a:endParaRPr/>
          </a:p>
        </p:txBody>
      </p:sp>
      <p:sp>
        <p:nvSpPr>
          <p:cNvPr id="103" name="Google Shape;103;p13"/>
          <p:cNvSpPr txBox="1">
            <a:spLocks noGrp="1"/>
          </p:cNvSpPr>
          <p:nvPr>
            <p:ph type="title" idx="9" hasCustomPrompt="1"/>
          </p:nvPr>
        </p:nvSpPr>
        <p:spPr>
          <a:xfrm>
            <a:off x="6084813" y="3101299"/>
            <a:ext cx="848700" cy="46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04" name="Google Shape;104;p13"/>
          <p:cNvSpPr txBox="1">
            <a:spLocks noGrp="1"/>
          </p:cNvSpPr>
          <p:nvPr>
            <p:ph type="subTitle" idx="13"/>
          </p:nvPr>
        </p:nvSpPr>
        <p:spPr>
          <a:xfrm>
            <a:off x="4673175" y="4075944"/>
            <a:ext cx="3672000" cy="36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05" name="Google Shape;105;p13"/>
          <p:cNvSpPr txBox="1">
            <a:spLocks noGrp="1"/>
          </p:cNvSpPr>
          <p:nvPr>
            <p:ph type="subTitle" idx="14"/>
          </p:nvPr>
        </p:nvSpPr>
        <p:spPr>
          <a:xfrm>
            <a:off x="4690825" y="3767791"/>
            <a:ext cx="3672000" cy="2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Rakkas"/>
              <a:buNone/>
              <a:defRPr sz="2000" u="none">
                <a:solidFill>
                  <a:schemeClr val="dk1"/>
                </a:solidFill>
                <a:latin typeface="Rakkas"/>
                <a:ea typeface="Rakkas"/>
                <a:cs typeface="Rakkas"/>
                <a:sym typeface="Rakkas"/>
              </a:defRPr>
            </a:lvl1pPr>
            <a:lvl2pPr lvl="1" algn="ctr" rtl="0">
              <a:lnSpc>
                <a:spcPct val="100000"/>
              </a:lnSpc>
              <a:spcBef>
                <a:spcPts val="0"/>
              </a:spcBef>
              <a:spcAft>
                <a:spcPts val="0"/>
              </a:spcAft>
              <a:buClr>
                <a:schemeClr val="dk1"/>
              </a:buClr>
              <a:buSzPts val="2100"/>
              <a:buFont typeface="Rakkas"/>
              <a:buNone/>
              <a:defRPr sz="2100">
                <a:solidFill>
                  <a:schemeClr val="dk1"/>
                </a:solidFill>
                <a:latin typeface="Rakkas"/>
                <a:ea typeface="Rakkas"/>
                <a:cs typeface="Rakkas"/>
                <a:sym typeface="Rakkas"/>
              </a:defRPr>
            </a:lvl2pPr>
            <a:lvl3pPr lvl="2" algn="ctr" rtl="0">
              <a:lnSpc>
                <a:spcPct val="100000"/>
              </a:lnSpc>
              <a:spcBef>
                <a:spcPts val="0"/>
              </a:spcBef>
              <a:spcAft>
                <a:spcPts val="0"/>
              </a:spcAft>
              <a:buClr>
                <a:schemeClr val="dk1"/>
              </a:buClr>
              <a:buSzPts val="2100"/>
              <a:buFont typeface="Rakkas"/>
              <a:buNone/>
              <a:defRPr sz="2100">
                <a:solidFill>
                  <a:schemeClr val="dk1"/>
                </a:solidFill>
                <a:latin typeface="Rakkas"/>
                <a:ea typeface="Rakkas"/>
                <a:cs typeface="Rakkas"/>
                <a:sym typeface="Rakkas"/>
              </a:defRPr>
            </a:lvl3pPr>
            <a:lvl4pPr lvl="3" algn="ctr" rtl="0">
              <a:lnSpc>
                <a:spcPct val="100000"/>
              </a:lnSpc>
              <a:spcBef>
                <a:spcPts val="0"/>
              </a:spcBef>
              <a:spcAft>
                <a:spcPts val="0"/>
              </a:spcAft>
              <a:buClr>
                <a:schemeClr val="dk1"/>
              </a:buClr>
              <a:buSzPts val="2100"/>
              <a:buFont typeface="Rakkas"/>
              <a:buNone/>
              <a:defRPr sz="2100">
                <a:solidFill>
                  <a:schemeClr val="dk1"/>
                </a:solidFill>
                <a:latin typeface="Rakkas"/>
                <a:ea typeface="Rakkas"/>
                <a:cs typeface="Rakkas"/>
                <a:sym typeface="Rakkas"/>
              </a:defRPr>
            </a:lvl4pPr>
            <a:lvl5pPr lvl="4" algn="ctr" rtl="0">
              <a:lnSpc>
                <a:spcPct val="100000"/>
              </a:lnSpc>
              <a:spcBef>
                <a:spcPts val="0"/>
              </a:spcBef>
              <a:spcAft>
                <a:spcPts val="0"/>
              </a:spcAft>
              <a:buClr>
                <a:schemeClr val="dk1"/>
              </a:buClr>
              <a:buSzPts val="2100"/>
              <a:buFont typeface="Rakkas"/>
              <a:buNone/>
              <a:defRPr sz="2100">
                <a:solidFill>
                  <a:schemeClr val="dk1"/>
                </a:solidFill>
                <a:latin typeface="Rakkas"/>
                <a:ea typeface="Rakkas"/>
                <a:cs typeface="Rakkas"/>
                <a:sym typeface="Rakkas"/>
              </a:defRPr>
            </a:lvl5pPr>
            <a:lvl6pPr lvl="5" algn="ctr" rtl="0">
              <a:lnSpc>
                <a:spcPct val="100000"/>
              </a:lnSpc>
              <a:spcBef>
                <a:spcPts val="0"/>
              </a:spcBef>
              <a:spcAft>
                <a:spcPts val="0"/>
              </a:spcAft>
              <a:buClr>
                <a:schemeClr val="dk1"/>
              </a:buClr>
              <a:buSzPts val="2100"/>
              <a:buFont typeface="Rakkas"/>
              <a:buNone/>
              <a:defRPr sz="2100">
                <a:solidFill>
                  <a:schemeClr val="dk1"/>
                </a:solidFill>
                <a:latin typeface="Rakkas"/>
                <a:ea typeface="Rakkas"/>
                <a:cs typeface="Rakkas"/>
                <a:sym typeface="Rakkas"/>
              </a:defRPr>
            </a:lvl6pPr>
            <a:lvl7pPr lvl="6" algn="ctr" rtl="0">
              <a:lnSpc>
                <a:spcPct val="100000"/>
              </a:lnSpc>
              <a:spcBef>
                <a:spcPts val="0"/>
              </a:spcBef>
              <a:spcAft>
                <a:spcPts val="0"/>
              </a:spcAft>
              <a:buClr>
                <a:schemeClr val="dk1"/>
              </a:buClr>
              <a:buSzPts val="2100"/>
              <a:buFont typeface="Rakkas"/>
              <a:buNone/>
              <a:defRPr sz="2100">
                <a:solidFill>
                  <a:schemeClr val="dk1"/>
                </a:solidFill>
                <a:latin typeface="Rakkas"/>
                <a:ea typeface="Rakkas"/>
                <a:cs typeface="Rakkas"/>
                <a:sym typeface="Rakkas"/>
              </a:defRPr>
            </a:lvl7pPr>
            <a:lvl8pPr lvl="7" algn="ctr" rtl="0">
              <a:lnSpc>
                <a:spcPct val="100000"/>
              </a:lnSpc>
              <a:spcBef>
                <a:spcPts val="0"/>
              </a:spcBef>
              <a:spcAft>
                <a:spcPts val="0"/>
              </a:spcAft>
              <a:buClr>
                <a:schemeClr val="dk1"/>
              </a:buClr>
              <a:buSzPts val="2100"/>
              <a:buFont typeface="Rakkas"/>
              <a:buNone/>
              <a:defRPr sz="2100">
                <a:solidFill>
                  <a:schemeClr val="dk1"/>
                </a:solidFill>
                <a:latin typeface="Rakkas"/>
                <a:ea typeface="Rakkas"/>
                <a:cs typeface="Rakkas"/>
                <a:sym typeface="Rakkas"/>
              </a:defRPr>
            </a:lvl8pPr>
            <a:lvl9pPr lvl="8" algn="ctr" rtl="0">
              <a:lnSpc>
                <a:spcPct val="100000"/>
              </a:lnSpc>
              <a:spcBef>
                <a:spcPts val="0"/>
              </a:spcBef>
              <a:spcAft>
                <a:spcPts val="0"/>
              </a:spcAft>
              <a:buClr>
                <a:schemeClr val="dk1"/>
              </a:buClr>
              <a:buSzPts val="2100"/>
              <a:buFont typeface="Rakkas"/>
              <a:buNone/>
              <a:defRPr sz="2100">
                <a:solidFill>
                  <a:schemeClr val="dk1"/>
                </a:solidFill>
                <a:latin typeface="Rakkas"/>
                <a:ea typeface="Rakkas"/>
                <a:cs typeface="Rakkas"/>
                <a:sym typeface="Rakkas"/>
              </a:defRPr>
            </a:lvl9pPr>
          </a:lstStyle>
          <a:p>
            <a:endParaRPr/>
          </a:p>
        </p:txBody>
      </p:sp>
      <p:sp>
        <p:nvSpPr>
          <p:cNvPr id="106" name="Google Shape;106;p13"/>
          <p:cNvSpPr txBox="1">
            <a:spLocks noGrp="1"/>
          </p:cNvSpPr>
          <p:nvPr>
            <p:ph type="title" idx="15"/>
          </p:nvPr>
        </p:nvSpPr>
        <p:spPr>
          <a:xfrm>
            <a:off x="718500" y="539500"/>
            <a:ext cx="7707000" cy="36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32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07" name="Google Shape;107;p13"/>
          <p:cNvSpPr/>
          <p:nvPr/>
        </p:nvSpPr>
        <p:spPr>
          <a:xfrm>
            <a:off x="4643577" y="46077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3"/>
          <p:cNvSpPr/>
          <p:nvPr/>
        </p:nvSpPr>
        <p:spPr>
          <a:xfrm flipH="1">
            <a:off x="2898927" y="46077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3"/>
          <p:cNvSpPr/>
          <p:nvPr/>
        </p:nvSpPr>
        <p:spPr>
          <a:xfrm>
            <a:off x="540004" y="635754"/>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3"/>
          <p:cNvSpPr/>
          <p:nvPr/>
        </p:nvSpPr>
        <p:spPr>
          <a:xfrm flipH="1">
            <a:off x="7007779" y="635754"/>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756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0" name="Google Shape;10;p2"/>
          <p:cNvSpPr txBox="1">
            <a:spLocks noGrp="1"/>
          </p:cNvSpPr>
          <p:nvPr>
            <p:ph type="ctrTitle"/>
          </p:nvPr>
        </p:nvSpPr>
        <p:spPr>
          <a:xfrm>
            <a:off x="1694975" y="2738375"/>
            <a:ext cx="5677500" cy="14481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1857063" y="4114175"/>
            <a:ext cx="5353200" cy="586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0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p:nvPr/>
        </p:nvSpPr>
        <p:spPr>
          <a:xfrm>
            <a:off x="7004480" y="30662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604002" y="539998"/>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374809" y="1221420"/>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5400000">
            <a:off x="1221430" y="-374803"/>
            <a:ext cx="233380" cy="1596217"/>
          </a:xfrm>
          <a:custGeom>
            <a:avLst/>
            <a:gdLst/>
            <a:ahLst/>
            <a:cxnLst/>
            <a:rect l="l" t="t" r="r" b="b"/>
            <a:pathLst>
              <a:path w="4531" h="30990" extrusionOk="0">
                <a:moveTo>
                  <a:pt x="1226" y="6915"/>
                </a:moveTo>
                <a:cubicBezTo>
                  <a:pt x="1319" y="7128"/>
                  <a:pt x="1293" y="7275"/>
                  <a:pt x="1239" y="7421"/>
                </a:cubicBezTo>
                <a:cubicBezTo>
                  <a:pt x="1146" y="7648"/>
                  <a:pt x="1080" y="7888"/>
                  <a:pt x="880" y="8048"/>
                </a:cubicBezTo>
                <a:cubicBezTo>
                  <a:pt x="813" y="8114"/>
                  <a:pt x="746" y="8194"/>
                  <a:pt x="640" y="8154"/>
                </a:cubicBezTo>
                <a:cubicBezTo>
                  <a:pt x="547" y="7728"/>
                  <a:pt x="547" y="7728"/>
                  <a:pt x="773" y="7408"/>
                </a:cubicBezTo>
                <a:cubicBezTo>
                  <a:pt x="826" y="7315"/>
                  <a:pt x="880" y="7222"/>
                  <a:pt x="960" y="7142"/>
                </a:cubicBezTo>
                <a:cubicBezTo>
                  <a:pt x="1026" y="7062"/>
                  <a:pt x="1119" y="7008"/>
                  <a:pt x="1226" y="6915"/>
                </a:cubicBezTo>
                <a:close/>
                <a:moveTo>
                  <a:pt x="3784" y="17613"/>
                </a:moveTo>
                <a:cubicBezTo>
                  <a:pt x="3478" y="17907"/>
                  <a:pt x="3145" y="18026"/>
                  <a:pt x="2812" y="18133"/>
                </a:cubicBezTo>
                <a:cubicBezTo>
                  <a:pt x="2732" y="18160"/>
                  <a:pt x="2652" y="18146"/>
                  <a:pt x="2598" y="18040"/>
                </a:cubicBezTo>
                <a:cubicBezTo>
                  <a:pt x="2878" y="17853"/>
                  <a:pt x="3185" y="17720"/>
                  <a:pt x="3504" y="17600"/>
                </a:cubicBezTo>
                <a:cubicBezTo>
                  <a:pt x="3571" y="17573"/>
                  <a:pt x="3651" y="17600"/>
                  <a:pt x="3784" y="17613"/>
                </a:cubicBezTo>
                <a:close/>
                <a:moveTo>
                  <a:pt x="2319" y="54"/>
                </a:moveTo>
                <a:cubicBezTo>
                  <a:pt x="2185" y="67"/>
                  <a:pt x="2025" y="81"/>
                  <a:pt x="1919" y="147"/>
                </a:cubicBezTo>
                <a:cubicBezTo>
                  <a:pt x="1599" y="334"/>
                  <a:pt x="1306" y="560"/>
                  <a:pt x="1106" y="880"/>
                </a:cubicBezTo>
                <a:cubicBezTo>
                  <a:pt x="906" y="1226"/>
                  <a:pt x="733" y="1586"/>
                  <a:pt x="667" y="1986"/>
                </a:cubicBezTo>
                <a:cubicBezTo>
                  <a:pt x="653" y="2092"/>
                  <a:pt x="627" y="2199"/>
                  <a:pt x="627" y="2305"/>
                </a:cubicBezTo>
                <a:cubicBezTo>
                  <a:pt x="653" y="3131"/>
                  <a:pt x="680" y="3957"/>
                  <a:pt x="706" y="4784"/>
                </a:cubicBezTo>
                <a:cubicBezTo>
                  <a:pt x="720" y="4943"/>
                  <a:pt x="773" y="5090"/>
                  <a:pt x="840" y="5250"/>
                </a:cubicBezTo>
                <a:cubicBezTo>
                  <a:pt x="933" y="5490"/>
                  <a:pt x="960" y="5756"/>
                  <a:pt x="1026" y="6009"/>
                </a:cubicBezTo>
                <a:cubicBezTo>
                  <a:pt x="946" y="6076"/>
                  <a:pt x="893" y="6129"/>
                  <a:pt x="826" y="6182"/>
                </a:cubicBezTo>
                <a:cubicBezTo>
                  <a:pt x="800" y="6209"/>
                  <a:pt x="760" y="6222"/>
                  <a:pt x="733" y="6249"/>
                </a:cubicBezTo>
                <a:cubicBezTo>
                  <a:pt x="240" y="6622"/>
                  <a:pt x="0" y="7102"/>
                  <a:pt x="107" y="7715"/>
                </a:cubicBezTo>
                <a:cubicBezTo>
                  <a:pt x="134" y="7914"/>
                  <a:pt x="147" y="8101"/>
                  <a:pt x="174" y="8287"/>
                </a:cubicBezTo>
                <a:cubicBezTo>
                  <a:pt x="200" y="8594"/>
                  <a:pt x="387" y="8754"/>
                  <a:pt x="680" y="8767"/>
                </a:cubicBezTo>
                <a:cubicBezTo>
                  <a:pt x="906" y="8780"/>
                  <a:pt x="1066" y="8700"/>
                  <a:pt x="1226" y="8541"/>
                </a:cubicBezTo>
                <a:cubicBezTo>
                  <a:pt x="1586" y="8154"/>
                  <a:pt x="1786" y="7728"/>
                  <a:pt x="1759" y="7195"/>
                </a:cubicBezTo>
                <a:cubicBezTo>
                  <a:pt x="1746" y="7102"/>
                  <a:pt x="1772" y="7022"/>
                  <a:pt x="1799" y="6875"/>
                </a:cubicBezTo>
                <a:cubicBezTo>
                  <a:pt x="2119" y="7022"/>
                  <a:pt x="2292" y="7222"/>
                  <a:pt x="2425" y="7475"/>
                </a:cubicBezTo>
                <a:cubicBezTo>
                  <a:pt x="2518" y="7621"/>
                  <a:pt x="2572" y="7794"/>
                  <a:pt x="2638" y="7954"/>
                </a:cubicBezTo>
                <a:cubicBezTo>
                  <a:pt x="2732" y="8181"/>
                  <a:pt x="2732" y="8421"/>
                  <a:pt x="2652" y="8647"/>
                </a:cubicBezTo>
                <a:cubicBezTo>
                  <a:pt x="2572" y="8860"/>
                  <a:pt x="2545" y="9073"/>
                  <a:pt x="2572" y="9287"/>
                </a:cubicBezTo>
                <a:cubicBezTo>
                  <a:pt x="2585" y="9580"/>
                  <a:pt x="2532" y="9860"/>
                  <a:pt x="2438" y="10139"/>
                </a:cubicBezTo>
                <a:cubicBezTo>
                  <a:pt x="2372" y="10339"/>
                  <a:pt x="2345" y="10539"/>
                  <a:pt x="2319" y="10739"/>
                </a:cubicBezTo>
                <a:cubicBezTo>
                  <a:pt x="2252" y="11178"/>
                  <a:pt x="2172" y="11605"/>
                  <a:pt x="1972" y="12005"/>
                </a:cubicBezTo>
                <a:cubicBezTo>
                  <a:pt x="1852" y="12231"/>
                  <a:pt x="1719" y="12457"/>
                  <a:pt x="1666" y="12724"/>
                </a:cubicBezTo>
                <a:cubicBezTo>
                  <a:pt x="1652" y="12791"/>
                  <a:pt x="1626" y="12857"/>
                  <a:pt x="1586" y="12910"/>
                </a:cubicBezTo>
                <a:cubicBezTo>
                  <a:pt x="1426" y="13110"/>
                  <a:pt x="1359" y="13337"/>
                  <a:pt x="1293" y="13590"/>
                </a:cubicBezTo>
                <a:cubicBezTo>
                  <a:pt x="1239" y="13830"/>
                  <a:pt x="1159" y="14056"/>
                  <a:pt x="1093" y="14296"/>
                </a:cubicBezTo>
                <a:cubicBezTo>
                  <a:pt x="1026" y="14509"/>
                  <a:pt x="960" y="14709"/>
                  <a:pt x="973" y="14936"/>
                </a:cubicBezTo>
                <a:cubicBezTo>
                  <a:pt x="986" y="15002"/>
                  <a:pt x="973" y="15082"/>
                  <a:pt x="960" y="15135"/>
                </a:cubicBezTo>
                <a:cubicBezTo>
                  <a:pt x="786" y="15682"/>
                  <a:pt x="880" y="16228"/>
                  <a:pt x="920" y="16774"/>
                </a:cubicBezTo>
                <a:cubicBezTo>
                  <a:pt x="933" y="16881"/>
                  <a:pt x="986" y="16987"/>
                  <a:pt x="1040" y="17081"/>
                </a:cubicBezTo>
                <a:cubicBezTo>
                  <a:pt x="1186" y="17347"/>
                  <a:pt x="1333" y="17613"/>
                  <a:pt x="1479" y="17893"/>
                </a:cubicBezTo>
                <a:cubicBezTo>
                  <a:pt x="1439" y="17973"/>
                  <a:pt x="1399" y="18080"/>
                  <a:pt x="1333" y="18173"/>
                </a:cubicBezTo>
                <a:cubicBezTo>
                  <a:pt x="1239" y="18306"/>
                  <a:pt x="1159" y="18439"/>
                  <a:pt x="1146" y="18626"/>
                </a:cubicBezTo>
                <a:cubicBezTo>
                  <a:pt x="1146" y="18666"/>
                  <a:pt x="1106" y="18719"/>
                  <a:pt x="1080" y="18773"/>
                </a:cubicBezTo>
                <a:cubicBezTo>
                  <a:pt x="893" y="19119"/>
                  <a:pt x="773" y="19492"/>
                  <a:pt x="746" y="19905"/>
                </a:cubicBezTo>
                <a:cubicBezTo>
                  <a:pt x="733" y="19972"/>
                  <a:pt x="706" y="20038"/>
                  <a:pt x="706" y="20105"/>
                </a:cubicBezTo>
                <a:cubicBezTo>
                  <a:pt x="667" y="20385"/>
                  <a:pt x="600" y="20664"/>
                  <a:pt x="587" y="20957"/>
                </a:cubicBezTo>
                <a:cubicBezTo>
                  <a:pt x="573" y="21544"/>
                  <a:pt x="587" y="22143"/>
                  <a:pt x="587" y="22729"/>
                </a:cubicBezTo>
                <a:cubicBezTo>
                  <a:pt x="587" y="22823"/>
                  <a:pt x="587" y="22916"/>
                  <a:pt x="600" y="23009"/>
                </a:cubicBezTo>
                <a:cubicBezTo>
                  <a:pt x="667" y="23276"/>
                  <a:pt x="733" y="23515"/>
                  <a:pt x="733" y="23782"/>
                </a:cubicBezTo>
                <a:cubicBezTo>
                  <a:pt x="733" y="23902"/>
                  <a:pt x="786" y="24022"/>
                  <a:pt x="826" y="24142"/>
                </a:cubicBezTo>
                <a:cubicBezTo>
                  <a:pt x="973" y="24488"/>
                  <a:pt x="960" y="24861"/>
                  <a:pt x="1040" y="25221"/>
                </a:cubicBezTo>
                <a:cubicBezTo>
                  <a:pt x="1133" y="25687"/>
                  <a:pt x="1346" y="26100"/>
                  <a:pt x="1559" y="26513"/>
                </a:cubicBezTo>
                <a:cubicBezTo>
                  <a:pt x="1706" y="26806"/>
                  <a:pt x="1892" y="27086"/>
                  <a:pt x="2092" y="27352"/>
                </a:cubicBezTo>
                <a:cubicBezTo>
                  <a:pt x="2345" y="27699"/>
                  <a:pt x="2505" y="28099"/>
                  <a:pt x="2692" y="28472"/>
                </a:cubicBezTo>
                <a:cubicBezTo>
                  <a:pt x="2772" y="28645"/>
                  <a:pt x="2825" y="28831"/>
                  <a:pt x="2918" y="29005"/>
                </a:cubicBezTo>
                <a:cubicBezTo>
                  <a:pt x="3051" y="29231"/>
                  <a:pt x="3065" y="29484"/>
                  <a:pt x="3038" y="29724"/>
                </a:cubicBezTo>
                <a:cubicBezTo>
                  <a:pt x="3011" y="29910"/>
                  <a:pt x="2891" y="30097"/>
                  <a:pt x="2798" y="30284"/>
                </a:cubicBezTo>
                <a:cubicBezTo>
                  <a:pt x="2785" y="30323"/>
                  <a:pt x="2718" y="30350"/>
                  <a:pt x="2665" y="30350"/>
                </a:cubicBezTo>
                <a:cubicBezTo>
                  <a:pt x="2572" y="30363"/>
                  <a:pt x="2465" y="30363"/>
                  <a:pt x="2372" y="30337"/>
                </a:cubicBezTo>
                <a:cubicBezTo>
                  <a:pt x="2212" y="30297"/>
                  <a:pt x="2039" y="30230"/>
                  <a:pt x="1879" y="30150"/>
                </a:cubicBezTo>
                <a:cubicBezTo>
                  <a:pt x="1826" y="30124"/>
                  <a:pt x="1786" y="30057"/>
                  <a:pt x="1732" y="30004"/>
                </a:cubicBezTo>
                <a:cubicBezTo>
                  <a:pt x="1786" y="29884"/>
                  <a:pt x="1839" y="29764"/>
                  <a:pt x="1879" y="29644"/>
                </a:cubicBezTo>
                <a:cubicBezTo>
                  <a:pt x="2039" y="29564"/>
                  <a:pt x="2212" y="29591"/>
                  <a:pt x="2372" y="29564"/>
                </a:cubicBezTo>
                <a:cubicBezTo>
                  <a:pt x="2478" y="29537"/>
                  <a:pt x="2545" y="29484"/>
                  <a:pt x="2558" y="29378"/>
                </a:cubicBezTo>
                <a:cubicBezTo>
                  <a:pt x="2558" y="29231"/>
                  <a:pt x="2572" y="29098"/>
                  <a:pt x="2545" y="28965"/>
                </a:cubicBezTo>
                <a:cubicBezTo>
                  <a:pt x="2505" y="28791"/>
                  <a:pt x="2359" y="28698"/>
                  <a:pt x="2185" y="28658"/>
                </a:cubicBezTo>
                <a:cubicBezTo>
                  <a:pt x="2092" y="28618"/>
                  <a:pt x="1972" y="28605"/>
                  <a:pt x="1866" y="28605"/>
                </a:cubicBezTo>
                <a:cubicBezTo>
                  <a:pt x="1519" y="28592"/>
                  <a:pt x="1266" y="28831"/>
                  <a:pt x="1239" y="29178"/>
                </a:cubicBezTo>
                <a:cubicBezTo>
                  <a:pt x="1226" y="29338"/>
                  <a:pt x="1226" y="29484"/>
                  <a:pt x="1253" y="29631"/>
                </a:cubicBezTo>
                <a:cubicBezTo>
                  <a:pt x="1293" y="29817"/>
                  <a:pt x="1279" y="29990"/>
                  <a:pt x="1266" y="30164"/>
                </a:cubicBezTo>
                <a:cubicBezTo>
                  <a:pt x="1253" y="30577"/>
                  <a:pt x="1519" y="30910"/>
                  <a:pt x="1946" y="30950"/>
                </a:cubicBezTo>
                <a:cubicBezTo>
                  <a:pt x="2279" y="30990"/>
                  <a:pt x="2598" y="30976"/>
                  <a:pt x="2878" y="30723"/>
                </a:cubicBezTo>
                <a:cubicBezTo>
                  <a:pt x="3011" y="30603"/>
                  <a:pt x="3198" y="30537"/>
                  <a:pt x="3318" y="30377"/>
                </a:cubicBezTo>
                <a:cubicBezTo>
                  <a:pt x="3464" y="30177"/>
                  <a:pt x="3571" y="29990"/>
                  <a:pt x="3624" y="29751"/>
                </a:cubicBezTo>
                <a:cubicBezTo>
                  <a:pt x="3664" y="29497"/>
                  <a:pt x="3757" y="29244"/>
                  <a:pt x="3731" y="28991"/>
                </a:cubicBezTo>
                <a:cubicBezTo>
                  <a:pt x="3731" y="28818"/>
                  <a:pt x="3691" y="28671"/>
                  <a:pt x="3638" y="28512"/>
                </a:cubicBezTo>
                <a:cubicBezTo>
                  <a:pt x="3478" y="28072"/>
                  <a:pt x="3211" y="27712"/>
                  <a:pt x="2918" y="27366"/>
                </a:cubicBezTo>
                <a:cubicBezTo>
                  <a:pt x="2665" y="27099"/>
                  <a:pt x="2465" y="26780"/>
                  <a:pt x="2279" y="26460"/>
                </a:cubicBezTo>
                <a:cubicBezTo>
                  <a:pt x="2132" y="26207"/>
                  <a:pt x="2039" y="25914"/>
                  <a:pt x="1919" y="25634"/>
                </a:cubicBezTo>
                <a:cubicBezTo>
                  <a:pt x="1746" y="25181"/>
                  <a:pt x="1639" y="24715"/>
                  <a:pt x="1519" y="24248"/>
                </a:cubicBezTo>
                <a:cubicBezTo>
                  <a:pt x="1493" y="24115"/>
                  <a:pt x="1493" y="23982"/>
                  <a:pt x="1493" y="23835"/>
                </a:cubicBezTo>
                <a:cubicBezTo>
                  <a:pt x="1493" y="23542"/>
                  <a:pt x="1493" y="23236"/>
                  <a:pt x="1413" y="22943"/>
                </a:cubicBezTo>
                <a:cubicBezTo>
                  <a:pt x="1399" y="22876"/>
                  <a:pt x="1386" y="22809"/>
                  <a:pt x="1386" y="22729"/>
                </a:cubicBezTo>
                <a:cubicBezTo>
                  <a:pt x="1399" y="22223"/>
                  <a:pt x="1413" y="21717"/>
                  <a:pt x="1413" y="21211"/>
                </a:cubicBezTo>
                <a:cubicBezTo>
                  <a:pt x="1426" y="20824"/>
                  <a:pt x="1533" y="20451"/>
                  <a:pt x="1652" y="20091"/>
                </a:cubicBezTo>
                <a:cubicBezTo>
                  <a:pt x="1826" y="19585"/>
                  <a:pt x="2025" y="19092"/>
                  <a:pt x="2212" y="18599"/>
                </a:cubicBezTo>
                <a:cubicBezTo>
                  <a:pt x="2225" y="18573"/>
                  <a:pt x="2239" y="18546"/>
                  <a:pt x="2279" y="18506"/>
                </a:cubicBezTo>
                <a:cubicBezTo>
                  <a:pt x="2345" y="18506"/>
                  <a:pt x="2425" y="18506"/>
                  <a:pt x="2492" y="18519"/>
                </a:cubicBezTo>
                <a:cubicBezTo>
                  <a:pt x="2718" y="18586"/>
                  <a:pt x="2931" y="18559"/>
                  <a:pt x="3145" y="18479"/>
                </a:cubicBezTo>
                <a:cubicBezTo>
                  <a:pt x="3531" y="18333"/>
                  <a:pt x="3891" y="18160"/>
                  <a:pt x="4170" y="17840"/>
                </a:cubicBezTo>
                <a:cubicBezTo>
                  <a:pt x="4344" y="17640"/>
                  <a:pt x="4330" y="17573"/>
                  <a:pt x="4224" y="17320"/>
                </a:cubicBezTo>
                <a:cubicBezTo>
                  <a:pt x="4091" y="16987"/>
                  <a:pt x="3851" y="16827"/>
                  <a:pt x="3518" y="16747"/>
                </a:cubicBezTo>
                <a:cubicBezTo>
                  <a:pt x="3424" y="16721"/>
                  <a:pt x="3331" y="16707"/>
                  <a:pt x="3238" y="16747"/>
                </a:cubicBezTo>
                <a:cubicBezTo>
                  <a:pt x="3198" y="16774"/>
                  <a:pt x="3145" y="16801"/>
                  <a:pt x="3091" y="16814"/>
                </a:cubicBezTo>
                <a:cubicBezTo>
                  <a:pt x="2652" y="16894"/>
                  <a:pt x="2305" y="17120"/>
                  <a:pt x="2012" y="17454"/>
                </a:cubicBezTo>
                <a:cubicBezTo>
                  <a:pt x="1999" y="17467"/>
                  <a:pt x="1972" y="17480"/>
                  <a:pt x="1919" y="17507"/>
                </a:cubicBezTo>
                <a:cubicBezTo>
                  <a:pt x="1746" y="17387"/>
                  <a:pt x="1652" y="17187"/>
                  <a:pt x="1666" y="17001"/>
                </a:cubicBezTo>
                <a:cubicBezTo>
                  <a:pt x="1692" y="16774"/>
                  <a:pt x="1612" y="16561"/>
                  <a:pt x="1626" y="16348"/>
                </a:cubicBezTo>
                <a:cubicBezTo>
                  <a:pt x="1652" y="16121"/>
                  <a:pt x="1639" y="15908"/>
                  <a:pt x="1639" y="15682"/>
                </a:cubicBezTo>
                <a:cubicBezTo>
                  <a:pt x="1652" y="15522"/>
                  <a:pt x="1679" y="15362"/>
                  <a:pt x="1706" y="15202"/>
                </a:cubicBezTo>
                <a:cubicBezTo>
                  <a:pt x="1759" y="14909"/>
                  <a:pt x="1812" y="14629"/>
                  <a:pt x="1866" y="14349"/>
                </a:cubicBezTo>
                <a:cubicBezTo>
                  <a:pt x="1932" y="14070"/>
                  <a:pt x="1999" y="13790"/>
                  <a:pt x="2079" y="13510"/>
                </a:cubicBezTo>
                <a:cubicBezTo>
                  <a:pt x="2332" y="12724"/>
                  <a:pt x="2678" y="11978"/>
                  <a:pt x="3011" y="11232"/>
                </a:cubicBezTo>
                <a:cubicBezTo>
                  <a:pt x="3118" y="11005"/>
                  <a:pt x="3198" y="10765"/>
                  <a:pt x="3264" y="10539"/>
                </a:cubicBezTo>
                <a:cubicBezTo>
                  <a:pt x="3331" y="10339"/>
                  <a:pt x="3384" y="10139"/>
                  <a:pt x="3438" y="9939"/>
                </a:cubicBezTo>
                <a:cubicBezTo>
                  <a:pt x="3518" y="9660"/>
                  <a:pt x="3584" y="9393"/>
                  <a:pt x="3504" y="9100"/>
                </a:cubicBezTo>
                <a:cubicBezTo>
                  <a:pt x="3478" y="9007"/>
                  <a:pt x="3518" y="8887"/>
                  <a:pt x="3544" y="8780"/>
                </a:cubicBezTo>
                <a:cubicBezTo>
                  <a:pt x="3664" y="8354"/>
                  <a:pt x="3664" y="7941"/>
                  <a:pt x="3518" y="7528"/>
                </a:cubicBezTo>
                <a:cubicBezTo>
                  <a:pt x="3478" y="7435"/>
                  <a:pt x="3451" y="7341"/>
                  <a:pt x="3438" y="7248"/>
                </a:cubicBezTo>
                <a:cubicBezTo>
                  <a:pt x="3344" y="6835"/>
                  <a:pt x="3078" y="6542"/>
                  <a:pt x="2825" y="6236"/>
                </a:cubicBezTo>
                <a:cubicBezTo>
                  <a:pt x="2652" y="6023"/>
                  <a:pt x="2372" y="5996"/>
                  <a:pt x="2105" y="5956"/>
                </a:cubicBezTo>
                <a:cubicBezTo>
                  <a:pt x="1959" y="5943"/>
                  <a:pt x="1812" y="5943"/>
                  <a:pt x="1639" y="5943"/>
                </a:cubicBezTo>
                <a:cubicBezTo>
                  <a:pt x="1599" y="5836"/>
                  <a:pt x="1546" y="5743"/>
                  <a:pt x="1519" y="5636"/>
                </a:cubicBezTo>
                <a:cubicBezTo>
                  <a:pt x="1439" y="5236"/>
                  <a:pt x="1373" y="4823"/>
                  <a:pt x="1373" y="4410"/>
                </a:cubicBezTo>
                <a:cubicBezTo>
                  <a:pt x="1373" y="4091"/>
                  <a:pt x="1359" y="3784"/>
                  <a:pt x="1346" y="3465"/>
                </a:cubicBezTo>
                <a:cubicBezTo>
                  <a:pt x="1333" y="3225"/>
                  <a:pt x="1346" y="2998"/>
                  <a:pt x="1426" y="2772"/>
                </a:cubicBezTo>
                <a:cubicBezTo>
                  <a:pt x="1493" y="2572"/>
                  <a:pt x="1506" y="2345"/>
                  <a:pt x="1612" y="2146"/>
                </a:cubicBezTo>
                <a:cubicBezTo>
                  <a:pt x="1692" y="2012"/>
                  <a:pt x="1746" y="1879"/>
                  <a:pt x="1826" y="1746"/>
                </a:cubicBezTo>
                <a:cubicBezTo>
                  <a:pt x="2079" y="1320"/>
                  <a:pt x="2492" y="1120"/>
                  <a:pt x="2985" y="1066"/>
                </a:cubicBezTo>
                <a:cubicBezTo>
                  <a:pt x="3198" y="1026"/>
                  <a:pt x="3411" y="1026"/>
                  <a:pt x="3624" y="1013"/>
                </a:cubicBezTo>
                <a:cubicBezTo>
                  <a:pt x="3744" y="1399"/>
                  <a:pt x="3731" y="1439"/>
                  <a:pt x="3451" y="1626"/>
                </a:cubicBezTo>
                <a:cubicBezTo>
                  <a:pt x="3384" y="1573"/>
                  <a:pt x="3331" y="1493"/>
                  <a:pt x="3251" y="1453"/>
                </a:cubicBezTo>
                <a:cubicBezTo>
                  <a:pt x="3158" y="1413"/>
                  <a:pt x="3065" y="1399"/>
                  <a:pt x="2971" y="1399"/>
                </a:cubicBezTo>
                <a:cubicBezTo>
                  <a:pt x="2772" y="1399"/>
                  <a:pt x="2665" y="1493"/>
                  <a:pt x="2612" y="1679"/>
                </a:cubicBezTo>
                <a:cubicBezTo>
                  <a:pt x="2558" y="1852"/>
                  <a:pt x="2545" y="2026"/>
                  <a:pt x="2585" y="2212"/>
                </a:cubicBezTo>
                <a:cubicBezTo>
                  <a:pt x="2625" y="2385"/>
                  <a:pt x="2732" y="2505"/>
                  <a:pt x="2918" y="2545"/>
                </a:cubicBezTo>
                <a:cubicBezTo>
                  <a:pt x="3251" y="2599"/>
                  <a:pt x="3571" y="2585"/>
                  <a:pt x="3837" y="2319"/>
                </a:cubicBezTo>
                <a:cubicBezTo>
                  <a:pt x="3904" y="2239"/>
                  <a:pt x="3971" y="2172"/>
                  <a:pt x="4037" y="2106"/>
                </a:cubicBezTo>
                <a:cubicBezTo>
                  <a:pt x="4530" y="1706"/>
                  <a:pt x="4384" y="1040"/>
                  <a:pt x="4144" y="653"/>
                </a:cubicBezTo>
                <a:cubicBezTo>
                  <a:pt x="3931" y="334"/>
                  <a:pt x="3624" y="200"/>
                  <a:pt x="3291" y="134"/>
                </a:cubicBezTo>
                <a:cubicBezTo>
                  <a:pt x="2971" y="81"/>
                  <a:pt x="2652" y="1"/>
                  <a:pt x="2319" y="54"/>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7585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200"/>
              <a:buFont typeface="Rakkas"/>
              <a:buNone/>
              <a:defRPr sz="3200">
                <a:solidFill>
                  <a:schemeClr val="dk1"/>
                </a:solidFill>
                <a:latin typeface="Rakkas"/>
                <a:ea typeface="Rakkas"/>
                <a:cs typeface="Rakkas"/>
                <a:sym typeface="Rakkas"/>
              </a:defRPr>
            </a:lvl1pPr>
            <a:lvl2pPr lvl="1">
              <a:spcBef>
                <a:spcPts val="0"/>
              </a:spcBef>
              <a:spcAft>
                <a:spcPts val="0"/>
              </a:spcAft>
              <a:buClr>
                <a:schemeClr val="dk1"/>
              </a:buClr>
              <a:buSzPts val="2800"/>
              <a:buFont typeface="Rakkas"/>
              <a:buNone/>
              <a:defRPr sz="2800">
                <a:solidFill>
                  <a:schemeClr val="dk1"/>
                </a:solidFill>
                <a:latin typeface="Rakkas"/>
                <a:ea typeface="Rakkas"/>
                <a:cs typeface="Rakkas"/>
                <a:sym typeface="Rakkas"/>
              </a:defRPr>
            </a:lvl2pPr>
            <a:lvl3pPr lvl="2">
              <a:spcBef>
                <a:spcPts val="0"/>
              </a:spcBef>
              <a:spcAft>
                <a:spcPts val="0"/>
              </a:spcAft>
              <a:buClr>
                <a:schemeClr val="dk1"/>
              </a:buClr>
              <a:buSzPts val="2800"/>
              <a:buFont typeface="Rakkas"/>
              <a:buNone/>
              <a:defRPr sz="2800">
                <a:solidFill>
                  <a:schemeClr val="dk1"/>
                </a:solidFill>
                <a:latin typeface="Rakkas"/>
                <a:ea typeface="Rakkas"/>
                <a:cs typeface="Rakkas"/>
                <a:sym typeface="Rakkas"/>
              </a:defRPr>
            </a:lvl3pPr>
            <a:lvl4pPr lvl="3">
              <a:spcBef>
                <a:spcPts val="0"/>
              </a:spcBef>
              <a:spcAft>
                <a:spcPts val="0"/>
              </a:spcAft>
              <a:buClr>
                <a:schemeClr val="dk1"/>
              </a:buClr>
              <a:buSzPts val="2800"/>
              <a:buFont typeface="Rakkas"/>
              <a:buNone/>
              <a:defRPr sz="2800">
                <a:solidFill>
                  <a:schemeClr val="dk1"/>
                </a:solidFill>
                <a:latin typeface="Rakkas"/>
                <a:ea typeface="Rakkas"/>
                <a:cs typeface="Rakkas"/>
                <a:sym typeface="Rakkas"/>
              </a:defRPr>
            </a:lvl4pPr>
            <a:lvl5pPr lvl="4">
              <a:spcBef>
                <a:spcPts val="0"/>
              </a:spcBef>
              <a:spcAft>
                <a:spcPts val="0"/>
              </a:spcAft>
              <a:buClr>
                <a:schemeClr val="dk1"/>
              </a:buClr>
              <a:buSzPts val="2800"/>
              <a:buFont typeface="Rakkas"/>
              <a:buNone/>
              <a:defRPr sz="2800">
                <a:solidFill>
                  <a:schemeClr val="dk1"/>
                </a:solidFill>
                <a:latin typeface="Rakkas"/>
                <a:ea typeface="Rakkas"/>
                <a:cs typeface="Rakkas"/>
                <a:sym typeface="Rakkas"/>
              </a:defRPr>
            </a:lvl5pPr>
            <a:lvl6pPr lvl="5">
              <a:spcBef>
                <a:spcPts val="0"/>
              </a:spcBef>
              <a:spcAft>
                <a:spcPts val="0"/>
              </a:spcAft>
              <a:buClr>
                <a:schemeClr val="dk1"/>
              </a:buClr>
              <a:buSzPts val="2800"/>
              <a:buFont typeface="Rakkas"/>
              <a:buNone/>
              <a:defRPr sz="2800">
                <a:solidFill>
                  <a:schemeClr val="dk1"/>
                </a:solidFill>
                <a:latin typeface="Rakkas"/>
                <a:ea typeface="Rakkas"/>
                <a:cs typeface="Rakkas"/>
                <a:sym typeface="Rakkas"/>
              </a:defRPr>
            </a:lvl6pPr>
            <a:lvl7pPr lvl="6">
              <a:spcBef>
                <a:spcPts val="0"/>
              </a:spcBef>
              <a:spcAft>
                <a:spcPts val="0"/>
              </a:spcAft>
              <a:buClr>
                <a:schemeClr val="dk1"/>
              </a:buClr>
              <a:buSzPts val="2800"/>
              <a:buFont typeface="Rakkas"/>
              <a:buNone/>
              <a:defRPr sz="2800">
                <a:solidFill>
                  <a:schemeClr val="dk1"/>
                </a:solidFill>
                <a:latin typeface="Rakkas"/>
                <a:ea typeface="Rakkas"/>
                <a:cs typeface="Rakkas"/>
                <a:sym typeface="Rakkas"/>
              </a:defRPr>
            </a:lvl7pPr>
            <a:lvl8pPr lvl="7">
              <a:spcBef>
                <a:spcPts val="0"/>
              </a:spcBef>
              <a:spcAft>
                <a:spcPts val="0"/>
              </a:spcAft>
              <a:buClr>
                <a:schemeClr val="dk1"/>
              </a:buClr>
              <a:buSzPts val="2800"/>
              <a:buFont typeface="Rakkas"/>
              <a:buNone/>
              <a:defRPr sz="2800">
                <a:solidFill>
                  <a:schemeClr val="dk1"/>
                </a:solidFill>
                <a:latin typeface="Rakkas"/>
                <a:ea typeface="Rakkas"/>
                <a:cs typeface="Rakkas"/>
                <a:sym typeface="Rakkas"/>
              </a:defRPr>
            </a:lvl8pPr>
            <a:lvl9pPr lvl="8">
              <a:spcBef>
                <a:spcPts val="0"/>
              </a:spcBef>
              <a:spcAft>
                <a:spcPts val="0"/>
              </a:spcAft>
              <a:buClr>
                <a:schemeClr val="dk1"/>
              </a:buClr>
              <a:buSzPts val="2800"/>
              <a:buFont typeface="Rakkas"/>
              <a:buNone/>
              <a:defRPr sz="2800">
                <a:solidFill>
                  <a:schemeClr val="dk1"/>
                </a:solidFill>
                <a:latin typeface="Rakkas"/>
                <a:ea typeface="Rakkas"/>
                <a:cs typeface="Rakkas"/>
                <a:sym typeface="Rakkas"/>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750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1pPr>
            <a:lvl2pPr marL="914400" lvl="1" indent="-31750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2pPr>
            <a:lvl3pPr marL="1371600" lvl="2" indent="-31750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3pPr>
            <a:lvl4pPr marL="1828800" lvl="3" indent="-31750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4pPr>
            <a:lvl5pPr marL="2286000" lvl="4" indent="-31750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5pPr>
            <a:lvl6pPr marL="2743200" lvl="5" indent="-31750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6pPr>
            <a:lvl7pPr marL="3200400" lvl="6" indent="-31750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7pPr>
            <a:lvl8pPr marL="3657600" lvl="7" indent="-31750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8pPr>
            <a:lvl9pPr marL="4114800" lvl="8" indent="-31750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5" r:id="rId3"/>
    <p:sldLayoutId id="2147483657" r:id="rId4"/>
    <p:sldLayoutId id="2147483681" r:id="rId5"/>
    <p:sldLayoutId id="2147483682" r:id="rId6"/>
    <p:sldLayoutId id="2147483683" r:id="rId7"/>
    <p:sldLayoutId id="2147483713"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200"/>
              <a:buFont typeface="Rakkas"/>
              <a:buNone/>
              <a:defRPr sz="3200">
                <a:solidFill>
                  <a:schemeClr val="dk1"/>
                </a:solidFill>
                <a:latin typeface="Rakkas"/>
                <a:ea typeface="Rakkas"/>
                <a:cs typeface="Rakkas"/>
                <a:sym typeface="Rakkas"/>
              </a:defRPr>
            </a:lvl1pPr>
            <a:lvl2pPr lvl="1">
              <a:spcBef>
                <a:spcPts val="0"/>
              </a:spcBef>
              <a:spcAft>
                <a:spcPts val="0"/>
              </a:spcAft>
              <a:buClr>
                <a:schemeClr val="dk1"/>
              </a:buClr>
              <a:buSzPts val="2800"/>
              <a:buFont typeface="Rakkas"/>
              <a:buNone/>
              <a:defRPr sz="2800">
                <a:solidFill>
                  <a:schemeClr val="dk1"/>
                </a:solidFill>
                <a:latin typeface="Rakkas"/>
                <a:ea typeface="Rakkas"/>
                <a:cs typeface="Rakkas"/>
                <a:sym typeface="Rakkas"/>
              </a:defRPr>
            </a:lvl2pPr>
            <a:lvl3pPr lvl="2">
              <a:spcBef>
                <a:spcPts val="0"/>
              </a:spcBef>
              <a:spcAft>
                <a:spcPts val="0"/>
              </a:spcAft>
              <a:buClr>
                <a:schemeClr val="dk1"/>
              </a:buClr>
              <a:buSzPts val="2800"/>
              <a:buFont typeface="Rakkas"/>
              <a:buNone/>
              <a:defRPr sz="2800">
                <a:solidFill>
                  <a:schemeClr val="dk1"/>
                </a:solidFill>
                <a:latin typeface="Rakkas"/>
                <a:ea typeface="Rakkas"/>
                <a:cs typeface="Rakkas"/>
                <a:sym typeface="Rakkas"/>
              </a:defRPr>
            </a:lvl3pPr>
            <a:lvl4pPr lvl="3">
              <a:spcBef>
                <a:spcPts val="0"/>
              </a:spcBef>
              <a:spcAft>
                <a:spcPts val="0"/>
              </a:spcAft>
              <a:buClr>
                <a:schemeClr val="dk1"/>
              </a:buClr>
              <a:buSzPts val="2800"/>
              <a:buFont typeface="Rakkas"/>
              <a:buNone/>
              <a:defRPr sz="2800">
                <a:solidFill>
                  <a:schemeClr val="dk1"/>
                </a:solidFill>
                <a:latin typeface="Rakkas"/>
                <a:ea typeface="Rakkas"/>
                <a:cs typeface="Rakkas"/>
                <a:sym typeface="Rakkas"/>
              </a:defRPr>
            </a:lvl4pPr>
            <a:lvl5pPr lvl="4">
              <a:spcBef>
                <a:spcPts val="0"/>
              </a:spcBef>
              <a:spcAft>
                <a:spcPts val="0"/>
              </a:spcAft>
              <a:buClr>
                <a:schemeClr val="dk1"/>
              </a:buClr>
              <a:buSzPts val="2800"/>
              <a:buFont typeface="Rakkas"/>
              <a:buNone/>
              <a:defRPr sz="2800">
                <a:solidFill>
                  <a:schemeClr val="dk1"/>
                </a:solidFill>
                <a:latin typeface="Rakkas"/>
                <a:ea typeface="Rakkas"/>
                <a:cs typeface="Rakkas"/>
                <a:sym typeface="Rakkas"/>
              </a:defRPr>
            </a:lvl5pPr>
            <a:lvl6pPr lvl="5">
              <a:spcBef>
                <a:spcPts val="0"/>
              </a:spcBef>
              <a:spcAft>
                <a:spcPts val="0"/>
              </a:spcAft>
              <a:buClr>
                <a:schemeClr val="dk1"/>
              </a:buClr>
              <a:buSzPts val="2800"/>
              <a:buFont typeface="Rakkas"/>
              <a:buNone/>
              <a:defRPr sz="2800">
                <a:solidFill>
                  <a:schemeClr val="dk1"/>
                </a:solidFill>
                <a:latin typeface="Rakkas"/>
                <a:ea typeface="Rakkas"/>
                <a:cs typeface="Rakkas"/>
                <a:sym typeface="Rakkas"/>
              </a:defRPr>
            </a:lvl6pPr>
            <a:lvl7pPr lvl="6">
              <a:spcBef>
                <a:spcPts val="0"/>
              </a:spcBef>
              <a:spcAft>
                <a:spcPts val="0"/>
              </a:spcAft>
              <a:buClr>
                <a:schemeClr val="dk1"/>
              </a:buClr>
              <a:buSzPts val="2800"/>
              <a:buFont typeface="Rakkas"/>
              <a:buNone/>
              <a:defRPr sz="2800">
                <a:solidFill>
                  <a:schemeClr val="dk1"/>
                </a:solidFill>
                <a:latin typeface="Rakkas"/>
                <a:ea typeface="Rakkas"/>
                <a:cs typeface="Rakkas"/>
                <a:sym typeface="Rakkas"/>
              </a:defRPr>
            </a:lvl7pPr>
            <a:lvl8pPr lvl="7">
              <a:spcBef>
                <a:spcPts val="0"/>
              </a:spcBef>
              <a:spcAft>
                <a:spcPts val="0"/>
              </a:spcAft>
              <a:buClr>
                <a:schemeClr val="dk1"/>
              </a:buClr>
              <a:buSzPts val="2800"/>
              <a:buFont typeface="Rakkas"/>
              <a:buNone/>
              <a:defRPr sz="2800">
                <a:solidFill>
                  <a:schemeClr val="dk1"/>
                </a:solidFill>
                <a:latin typeface="Rakkas"/>
                <a:ea typeface="Rakkas"/>
                <a:cs typeface="Rakkas"/>
                <a:sym typeface="Rakkas"/>
              </a:defRPr>
            </a:lvl8pPr>
            <a:lvl9pPr lvl="8">
              <a:spcBef>
                <a:spcPts val="0"/>
              </a:spcBef>
              <a:spcAft>
                <a:spcPts val="0"/>
              </a:spcAft>
              <a:buClr>
                <a:schemeClr val="dk1"/>
              </a:buClr>
              <a:buSzPts val="2800"/>
              <a:buFont typeface="Rakkas"/>
              <a:buNone/>
              <a:defRPr sz="2800">
                <a:solidFill>
                  <a:schemeClr val="dk1"/>
                </a:solidFill>
                <a:latin typeface="Rakkas"/>
                <a:ea typeface="Rakkas"/>
                <a:cs typeface="Rakkas"/>
                <a:sym typeface="Rakkas"/>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750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1pPr>
            <a:lvl2pPr marL="914400" lvl="1" indent="-31750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2pPr>
            <a:lvl3pPr marL="1371600" lvl="2" indent="-31750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3pPr>
            <a:lvl4pPr marL="1828800" lvl="3" indent="-31750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4pPr>
            <a:lvl5pPr marL="2286000" lvl="4" indent="-31750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5pPr>
            <a:lvl6pPr marL="2743200" lvl="5" indent="-31750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6pPr>
            <a:lvl7pPr marL="3200400" lvl="6" indent="-31750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7pPr>
            <a:lvl8pPr marL="3657600" lvl="7" indent="-31750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8pPr>
            <a:lvl9pPr marL="4114800" lvl="8" indent="-317500">
              <a:lnSpc>
                <a:spcPct val="115000"/>
              </a:lnSpc>
              <a:spcBef>
                <a:spcPts val="0"/>
              </a:spcBef>
              <a:spcAft>
                <a:spcPts val="0"/>
              </a:spcAft>
              <a:buClr>
                <a:schemeClr val="dk2"/>
              </a:buClr>
              <a:buSzPts val="1400"/>
              <a:buFont typeface="Alegreya Sans"/>
              <a:buChar char="■"/>
              <a:defRPr>
                <a:solidFill>
                  <a:schemeClr val="dk2"/>
                </a:solidFill>
                <a:latin typeface="Alegreya Sans"/>
                <a:ea typeface="Alegreya Sans"/>
                <a:cs typeface="Alegreya Sans"/>
                <a:sym typeface="Alegreya Sans"/>
              </a:defRPr>
            </a:lvl9pPr>
          </a:lstStyle>
          <a:p>
            <a:endParaRPr/>
          </a:p>
        </p:txBody>
      </p:sp>
    </p:spTree>
    <p:extLst>
      <p:ext uri="{BB962C8B-B14F-4D97-AF65-F5344CB8AC3E}">
        <p14:creationId xmlns:p14="http://schemas.microsoft.com/office/powerpoint/2010/main" val="204850126"/>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6" r:id="rId8"/>
    <p:sldLayoutId id="2147483697" r:id="rId9"/>
    <p:sldLayoutId id="2147483698" r:id="rId10"/>
    <p:sldLayoutId id="214748369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27.sv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16.xml"/><Relationship Id="rId4" Type="http://schemas.openxmlformats.org/officeDocument/2006/relationships/image" Target="../media/image37.sv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0.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Layout" Target="../slideLayouts/slideLayout10.xml"/><Relationship Id="rId5" Type="http://schemas.openxmlformats.org/officeDocument/2006/relationships/image" Target="../media/image11.sv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6" name="TextBox 5">
            <a:extLst>
              <a:ext uri="{FF2B5EF4-FFF2-40B4-BE49-F238E27FC236}">
                <a16:creationId xmlns:a16="http://schemas.microsoft.com/office/drawing/2014/main" id="{B0DF0B4F-5F8C-2A77-C3FE-E3BD78782978}"/>
              </a:ext>
            </a:extLst>
          </p:cNvPr>
          <p:cNvSpPr txBox="1"/>
          <p:nvPr/>
        </p:nvSpPr>
        <p:spPr>
          <a:xfrm>
            <a:off x="663938" y="932038"/>
            <a:ext cx="7816124" cy="3279424"/>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800" b="1" i="0" u="none" strike="noStrike" kern="0" cap="none" spc="0" normalizeH="0" baseline="0" noProof="0">
                <a:ln>
                  <a:noFill/>
                </a:ln>
                <a:solidFill>
                  <a:schemeClr val="accent1">
                    <a:lumMod val="75000"/>
                    <a:lumOff val="25000"/>
                  </a:schemeClr>
                </a:solidFill>
                <a:effectLst/>
                <a:uLnTx/>
                <a:uFillTx/>
                <a:latin typeface="Arial" panose="020B0604020202020204" pitchFamily="34" charset="0"/>
                <a:cs typeface="Arial" panose="020B0604020202020204" pitchFamily="34" charset="0"/>
              </a:rPr>
              <a:t>NHIỆT LIỆT CHÀO MỪNG </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800" b="1" i="0" u="none" strike="noStrike" kern="0" cap="none" spc="0" normalizeH="0" baseline="0" noProof="0">
                <a:ln>
                  <a:noFill/>
                </a:ln>
                <a:solidFill>
                  <a:schemeClr val="tx2">
                    <a:lumMod val="25000"/>
                  </a:schemeClr>
                </a:solidFill>
                <a:effectLst/>
                <a:uLnTx/>
                <a:uFillTx/>
                <a:latin typeface="Arial" panose="020B0604020202020204" pitchFamily="34" charset="0"/>
                <a:cs typeface="Arial" panose="020B0604020202020204" pitchFamily="34" charset="0"/>
              </a:rPr>
              <a:t>CÁC EM ĐẾN VỚI </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800" b="1" i="0" u="none" strike="noStrike" kern="0" cap="none" spc="0" normalizeH="0" baseline="0" noProof="0">
                <a:ln>
                  <a:noFill/>
                </a:ln>
                <a:solidFill>
                  <a:srgbClr val="3E4355"/>
                </a:solidFill>
                <a:effectLst/>
                <a:uLnTx/>
                <a:uFillTx/>
                <a:latin typeface="Arial" panose="020B0604020202020204" pitchFamily="34" charset="0"/>
                <a:cs typeface="Arial" panose="020B0604020202020204" pitchFamily="34" charset="0"/>
              </a:rPr>
              <a:t>BÀI HỌC MÔN LỊCH SỬ!</a:t>
            </a:r>
            <a:endParaRPr kumimoji="0" lang="en-US" sz="4800" b="0" i="0" u="none" strike="noStrike" kern="0" cap="none" spc="0" normalizeH="0" baseline="0" noProof="0">
              <a:ln>
                <a:noFill/>
              </a:ln>
              <a:solidFill>
                <a:srgbClr val="3E4355"/>
              </a:solidFill>
              <a:effectLst/>
              <a:uLnTx/>
              <a:uFillTx/>
            </a:endParaRPr>
          </a:p>
        </p:txBody>
      </p:sp>
      <p:sp>
        <p:nvSpPr>
          <p:cNvPr id="7" name="Google Shape;30;p4">
            <a:extLst>
              <a:ext uri="{FF2B5EF4-FFF2-40B4-BE49-F238E27FC236}">
                <a16:creationId xmlns:a16="http://schemas.microsoft.com/office/drawing/2014/main" id="{21BB5DBB-6483-A733-BB89-26EFA029E80C}"/>
              </a:ext>
            </a:extLst>
          </p:cNvPr>
          <p:cNvSpPr/>
          <p:nvPr/>
        </p:nvSpPr>
        <p:spPr>
          <a:xfrm>
            <a:off x="4643577" y="46077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1;p4">
            <a:extLst>
              <a:ext uri="{FF2B5EF4-FFF2-40B4-BE49-F238E27FC236}">
                <a16:creationId xmlns:a16="http://schemas.microsoft.com/office/drawing/2014/main" id="{B18F478C-6E33-40C6-FC9F-71D11774CC0F}"/>
              </a:ext>
            </a:extLst>
          </p:cNvPr>
          <p:cNvSpPr/>
          <p:nvPr/>
        </p:nvSpPr>
        <p:spPr>
          <a:xfrm flipH="1">
            <a:off x="2898927" y="4607709"/>
            <a:ext cx="1596217" cy="233380"/>
          </a:xfrm>
          <a:custGeom>
            <a:avLst/>
            <a:gdLst/>
            <a:ahLst/>
            <a:cxnLst/>
            <a:rect l="l" t="t" r="r" b="b"/>
            <a:pathLst>
              <a:path w="30990" h="4531" extrusionOk="0">
                <a:moveTo>
                  <a:pt x="23848" y="3571"/>
                </a:moveTo>
                <a:cubicBezTo>
                  <a:pt x="23768" y="3651"/>
                  <a:pt x="23675" y="3705"/>
                  <a:pt x="23582" y="3758"/>
                </a:cubicBezTo>
                <a:cubicBezTo>
                  <a:pt x="23262" y="3984"/>
                  <a:pt x="23262" y="3984"/>
                  <a:pt x="22836" y="3891"/>
                </a:cubicBezTo>
                <a:cubicBezTo>
                  <a:pt x="22796" y="3784"/>
                  <a:pt x="22876" y="3718"/>
                  <a:pt x="22942" y="3651"/>
                </a:cubicBezTo>
                <a:cubicBezTo>
                  <a:pt x="23102" y="3451"/>
                  <a:pt x="23342" y="3385"/>
                  <a:pt x="23568" y="3291"/>
                </a:cubicBezTo>
                <a:cubicBezTo>
                  <a:pt x="23715" y="3238"/>
                  <a:pt x="23862" y="3212"/>
                  <a:pt x="24075" y="3305"/>
                </a:cubicBezTo>
                <a:cubicBezTo>
                  <a:pt x="23981" y="3411"/>
                  <a:pt x="23928" y="3505"/>
                  <a:pt x="23848" y="3571"/>
                </a:cubicBezTo>
                <a:close/>
                <a:moveTo>
                  <a:pt x="13390" y="1027"/>
                </a:moveTo>
                <a:cubicBezTo>
                  <a:pt x="13270" y="1346"/>
                  <a:pt x="13137" y="1653"/>
                  <a:pt x="12950" y="1933"/>
                </a:cubicBezTo>
                <a:cubicBezTo>
                  <a:pt x="12843" y="1879"/>
                  <a:pt x="12830" y="1799"/>
                  <a:pt x="12857" y="1719"/>
                </a:cubicBezTo>
                <a:cubicBezTo>
                  <a:pt x="12963" y="1386"/>
                  <a:pt x="13083" y="1053"/>
                  <a:pt x="13376" y="747"/>
                </a:cubicBezTo>
                <a:cubicBezTo>
                  <a:pt x="13390" y="880"/>
                  <a:pt x="13416" y="960"/>
                  <a:pt x="13390" y="1027"/>
                </a:cubicBezTo>
                <a:close/>
                <a:moveTo>
                  <a:pt x="30856" y="1240"/>
                </a:moveTo>
                <a:cubicBezTo>
                  <a:pt x="30789" y="907"/>
                  <a:pt x="30656" y="600"/>
                  <a:pt x="30336" y="387"/>
                </a:cubicBezTo>
                <a:cubicBezTo>
                  <a:pt x="29950" y="147"/>
                  <a:pt x="29284" y="1"/>
                  <a:pt x="28871" y="494"/>
                </a:cubicBezTo>
                <a:cubicBezTo>
                  <a:pt x="28818" y="560"/>
                  <a:pt x="28751" y="627"/>
                  <a:pt x="28671" y="694"/>
                </a:cubicBezTo>
                <a:cubicBezTo>
                  <a:pt x="28405" y="960"/>
                  <a:pt x="28391" y="1280"/>
                  <a:pt x="28445" y="1613"/>
                </a:cubicBezTo>
                <a:cubicBezTo>
                  <a:pt x="28485" y="1799"/>
                  <a:pt x="28605" y="1906"/>
                  <a:pt x="28778" y="1946"/>
                </a:cubicBezTo>
                <a:cubicBezTo>
                  <a:pt x="28964" y="1986"/>
                  <a:pt x="29137" y="1973"/>
                  <a:pt x="29311" y="1919"/>
                </a:cubicBezTo>
                <a:cubicBezTo>
                  <a:pt x="29497" y="1866"/>
                  <a:pt x="29590" y="1759"/>
                  <a:pt x="29590" y="1560"/>
                </a:cubicBezTo>
                <a:cubicBezTo>
                  <a:pt x="29590" y="1466"/>
                  <a:pt x="29577" y="1373"/>
                  <a:pt x="29537" y="1280"/>
                </a:cubicBezTo>
                <a:cubicBezTo>
                  <a:pt x="29497" y="1200"/>
                  <a:pt x="29417" y="1147"/>
                  <a:pt x="29364" y="1080"/>
                </a:cubicBezTo>
                <a:cubicBezTo>
                  <a:pt x="29550" y="800"/>
                  <a:pt x="29590" y="787"/>
                  <a:pt x="29977" y="907"/>
                </a:cubicBezTo>
                <a:cubicBezTo>
                  <a:pt x="29963" y="1120"/>
                  <a:pt x="29963" y="1333"/>
                  <a:pt x="29923" y="1546"/>
                </a:cubicBezTo>
                <a:cubicBezTo>
                  <a:pt x="29870" y="2039"/>
                  <a:pt x="29670" y="2439"/>
                  <a:pt x="29244" y="2705"/>
                </a:cubicBezTo>
                <a:cubicBezTo>
                  <a:pt x="29111" y="2785"/>
                  <a:pt x="28978" y="2839"/>
                  <a:pt x="28844" y="2918"/>
                </a:cubicBezTo>
                <a:cubicBezTo>
                  <a:pt x="28644" y="3025"/>
                  <a:pt x="28418" y="3038"/>
                  <a:pt x="28218" y="3105"/>
                </a:cubicBezTo>
                <a:cubicBezTo>
                  <a:pt x="27992" y="3185"/>
                  <a:pt x="27765" y="3198"/>
                  <a:pt x="27525" y="3185"/>
                </a:cubicBezTo>
                <a:cubicBezTo>
                  <a:pt x="27206" y="3172"/>
                  <a:pt x="26899" y="3158"/>
                  <a:pt x="26579" y="3158"/>
                </a:cubicBezTo>
                <a:cubicBezTo>
                  <a:pt x="26166" y="3158"/>
                  <a:pt x="25753" y="3092"/>
                  <a:pt x="25354" y="3012"/>
                </a:cubicBezTo>
                <a:cubicBezTo>
                  <a:pt x="25247" y="2985"/>
                  <a:pt x="25154" y="2932"/>
                  <a:pt x="25047" y="2892"/>
                </a:cubicBezTo>
                <a:cubicBezTo>
                  <a:pt x="25047" y="2719"/>
                  <a:pt x="25047" y="2572"/>
                  <a:pt x="25034" y="2426"/>
                </a:cubicBezTo>
                <a:cubicBezTo>
                  <a:pt x="24994" y="2159"/>
                  <a:pt x="24967" y="1879"/>
                  <a:pt x="24754" y="1706"/>
                </a:cubicBezTo>
                <a:cubicBezTo>
                  <a:pt x="24448" y="1453"/>
                  <a:pt x="24155" y="1186"/>
                  <a:pt x="23742" y="1093"/>
                </a:cubicBezTo>
                <a:cubicBezTo>
                  <a:pt x="23648" y="1080"/>
                  <a:pt x="23555" y="1053"/>
                  <a:pt x="23462" y="1013"/>
                </a:cubicBezTo>
                <a:cubicBezTo>
                  <a:pt x="23049" y="867"/>
                  <a:pt x="22636" y="867"/>
                  <a:pt x="22210" y="987"/>
                </a:cubicBezTo>
                <a:cubicBezTo>
                  <a:pt x="22103" y="1013"/>
                  <a:pt x="21983" y="1053"/>
                  <a:pt x="21890" y="1027"/>
                </a:cubicBezTo>
                <a:cubicBezTo>
                  <a:pt x="21597" y="947"/>
                  <a:pt x="21330" y="1013"/>
                  <a:pt x="21050" y="1093"/>
                </a:cubicBezTo>
                <a:cubicBezTo>
                  <a:pt x="20851" y="1147"/>
                  <a:pt x="20651" y="1200"/>
                  <a:pt x="20451" y="1266"/>
                </a:cubicBezTo>
                <a:cubicBezTo>
                  <a:pt x="20224" y="1333"/>
                  <a:pt x="19985" y="1413"/>
                  <a:pt x="19758" y="1520"/>
                </a:cubicBezTo>
                <a:cubicBezTo>
                  <a:pt x="19012" y="1853"/>
                  <a:pt x="18266" y="2199"/>
                  <a:pt x="17480" y="2452"/>
                </a:cubicBezTo>
                <a:cubicBezTo>
                  <a:pt x="17200" y="2532"/>
                  <a:pt x="16920" y="2599"/>
                  <a:pt x="16641" y="2665"/>
                </a:cubicBezTo>
                <a:cubicBezTo>
                  <a:pt x="16361" y="2719"/>
                  <a:pt x="16081" y="2772"/>
                  <a:pt x="15788" y="2825"/>
                </a:cubicBezTo>
                <a:cubicBezTo>
                  <a:pt x="15628" y="2852"/>
                  <a:pt x="15468" y="2878"/>
                  <a:pt x="15308" y="2878"/>
                </a:cubicBezTo>
                <a:cubicBezTo>
                  <a:pt x="15082" y="2892"/>
                  <a:pt x="14869" y="2878"/>
                  <a:pt x="14642" y="2905"/>
                </a:cubicBezTo>
                <a:cubicBezTo>
                  <a:pt x="14429" y="2918"/>
                  <a:pt x="14216" y="2839"/>
                  <a:pt x="13989" y="2865"/>
                </a:cubicBezTo>
                <a:cubicBezTo>
                  <a:pt x="13803" y="2878"/>
                  <a:pt x="13603" y="2785"/>
                  <a:pt x="13483" y="2612"/>
                </a:cubicBezTo>
                <a:cubicBezTo>
                  <a:pt x="13510" y="2559"/>
                  <a:pt x="13523" y="2532"/>
                  <a:pt x="13536" y="2519"/>
                </a:cubicBezTo>
                <a:cubicBezTo>
                  <a:pt x="13869" y="2226"/>
                  <a:pt x="14096" y="1879"/>
                  <a:pt x="14176" y="1440"/>
                </a:cubicBezTo>
                <a:cubicBezTo>
                  <a:pt x="14189" y="1386"/>
                  <a:pt x="14216" y="1333"/>
                  <a:pt x="14242" y="1293"/>
                </a:cubicBezTo>
                <a:cubicBezTo>
                  <a:pt x="14282" y="1200"/>
                  <a:pt x="14269" y="1107"/>
                  <a:pt x="14242" y="1013"/>
                </a:cubicBezTo>
                <a:cubicBezTo>
                  <a:pt x="14162" y="680"/>
                  <a:pt x="14003" y="440"/>
                  <a:pt x="13670" y="307"/>
                </a:cubicBezTo>
                <a:cubicBezTo>
                  <a:pt x="13416" y="201"/>
                  <a:pt x="13350" y="187"/>
                  <a:pt x="13150" y="360"/>
                </a:cubicBezTo>
                <a:cubicBezTo>
                  <a:pt x="12830" y="640"/>
                  <a:pt x="12657" y="1000"/>
                  <a:pt x="12510" y="1386"/>
                </a:cubicBezTo>
                <a:cubicBezTo>
                  <a:pt x="12430" y="1599"/>
                  <a:pt x="12391" y="1813"/>
                  <a:pt x="12470" y="2039"/>
                </a:cubicBezTo>
                <a:cubicBezTo>
                  <a:pt x="12484" y="2106"/>
                  <a:pt x="12484" y="2186"/>
                  <a:pt x="12484" y="2252"/>
                </a:cubicBezTo>
                <a:cubicBezTo>
                  <a:pt x="12444" y="2292"/>
                  <a:pt x="12417" y="2306"/>
                  <a:pt x="12391" y="2319"/>
                </a:cubicBezTo>
                <a:cubicBezTo>
                  <a:pt x="11898" y="2505"/>
                  <a:pt x="11405" y="2705"/>
                  <a:pt x="10898" y="2878"/>
                </a:cubicBezTo>
                <a:cubicBezTo>
                  <a:pt x="10539" y="2998"/>
                  <a:pt x="10166" y="3105"/>
                  <a:pt x="9779" y="3118"/>
                </a:cubicBezTo>
                <a:cubicBezTo>
                  <a:pt x="9273" y="3118"/>
                  <a:pt x="8767" y="3132"/>
                  <a:pt x="8260" y="3145"/>
                </a:cubicBezTo>
                <a:cubicBezTo>
                  <a:pt x="8180" y="3145"/>
                  <a:pt x="8114" y="3132"/>
                  <a:pt x="8047" y="3118"/>
                </a:cubicBezTo>
                <a:cubicBezTo>
                  <a:pt x="7754" y="3038"/>
                  <a:pt x="7448" y="3038"/>
                  <a:pt x="7155" y="3038"/>
                </a:cubicBezTo>
                <a:cubicBezTo>
                  <a:pt x="7008" y="3038"/>
                  <a:pt x="6875" y="3038"/>
                  <a:pt x="6742" y="3012"/>
                </a:cubicBezTo>
                <a:cubicBezTo>
                  <a:pt x="6275" y="2892"/>
                  <a:pt x="5809" y="2785"/>
                  <a:pt x="5356" y="2612"/>
                </a:cubicBezTo>
                <a:cubicBezTo>
                  <a:pt x="5076" y="2492"/>
                  <a:pt x="4783" y="2399"/>
                  <a:pt x="4530" y="2252"/>
                </a:cubicBezTo>
                <a:cubicBezTo>
                  <a:pt x="4210" y="2066"/>
                  <a:pt x="3890" y="1866"/>
                  <a:pt x="3624" y="1613"/>
                </a:cubicBezTo>
                <a:cubicBezTo>
                  <a:pt x="3278" y="1320"/>
                  <a:pt x="2918" y="1053"/>
                  <a:pt x="2478" y="907"/>
                </a:cubicBezTo>
                <a:cubicBezTo>
                  <a:pt x="2318" y="840"/>
                  <a:pt x="2172" y="800"/>
                  <a:pt x="1999" y="800"/>
                </a:cubicBezTo>
                <a:cubicBezTo>
                  <a:pt x="1732" y="773"/>
                  <a:pt x="1492" y="867"/>
                  <a:pt x="1239" y="907"/>
                </a:cubicBezTo>
                <a:cubicBezTo>
                  <a:pt x="999" y="960"/>
                  <a:pt x="813" y="1067"/>
                  <a:pt x="613" y="1213"/>
                </a:cubicBezTo>
                <a:cubicBezTo>
                  <a:pt x="453" y="1333"/>
                  <a:pt x="387" y="1520"/>
                  <a:pt x="267" y="1653"/>
                </a:cubicBezTo>
                <a:cubicBezTo>
                  <a:pt x="14" y="1933"/>
                  <a:pt x="0" y="2252"/>
                  <a:pt x="40" y="2585"/>
                </a:cubicBezTo>
                <a:cubicBezTo>
                  <a:pt x="80" y="3012"/>
                  <a:pt x="413" y="3278"/>
                  <a:pt x="826" y="3265"/>
                </a:cubicBezTo>
                <a:cubicBezTo>
                  <a:pt x="999" y="3252"/>
                  <a:pt x="1173" y="3238"/>
                  <a:pt x="1359" y="3278"/>
                </a:cubicBezTo>
                <a:cubicBezTo>
                  <a:pt x="1506" y="3305"/>
                  <a:pt x="1652" y="3291"/>
                  <a:pt x="1812" y="3291"/>
                </a:cubicBezTo>
                <a:cubicBezTo>
                  <a:pt x="2159" y="3265"/>
                  <a:pt x="2398" y="3012"/>
                  <a:pt x="2385" y="2665"/>
                </a:cubicBezTo>
                <a:cubicBezTo>
                  <a:pt x="2385" y="2559"/>
                  <a:pt x="2372" y="2439"/>
                  <a:pt x="2332" y="2346"/>
                </a:cubicBezTo>
                <a:cubicBezTo>
                  <a:pt x="2292" y="2172"/>
                  <a:pt x="2198" y="2026"/>
                  <a:pt x="2025" y="1986"/>
                </a:cubicBezTo>
                <a:cubicBezTo>
                  <a:pt x="1892" y="1959"/>
                  <a:pt x="1759" y="1973"/>
                  <a:pt x="1612" y="1973"/>
                </a:cubicBezTo>
                <a:cubicBezTo>
                  <a:pt x="1506" y="1986"/>
                  <a:pt x="1452" y="2052"/>
                  <a:pt x="1426" y="2159"/>
                </a:cubicBezTo>
                <a:cubicBezTo>
                  <a:pt x="1399" y="2319"/>
                  <a:pt x="1426" y="2492"/>
                  <a:pt x="1346" y="2652"/>
                </a:cubicBezTo>
                <a:cubicBezTo>
                  <a:pt x="1226" y="2692"/>
                  <a:pt x="1106" y="2745"/>
                  <a:pt x="986" y="2799"/>
                </a:cubicBezTo>
                <a:cubicBezTo>
                  <a:pt x="933" y="2745"/>
                  <a:pt x="866" y="2705"/>
                  <a:pt x="840" y="2652"/>
                </a:cubicBezTo>
                <a:cubicBezTo>
                  <a:pt x="760" y="2492"/>
                  <a:pt x="693" y="2319"/>
                  <a:pt x="653" y="2159"/>
                </a:cubicBezTo>
                <a:cubicBezTo>
                  <a:pt x="626" y="2066"/>
                  <a:pt x="626" y="1959"/>
                  <a:pt x="640" y="1866"/>
                </a:cubicBezTo>
                <a:cubicBezTo>
                  <a:pt x="640" y="1813"/>
                  <a:pt x="666" y="1746"/>
                  <a:pt x="706" y="1733"/>
                </a:cubicBezTo>
                <a:cubicBezTo>
                  <a:pt x="893" y="1639"/>
                  <a:pt x="1079" y="1520"/>
                  <a:pt x="1266" y="1493"/>
                </a:cubicBezTo>
                <a:cubicBezTo>
                  <a:pt x="1506" y="1466"/>
                  <a:pt x="1759" y="1480"/>
                  <a:pt x="1985" y="1613"/>
                </a:cubicBezTo>
                <a:cubicBezTo>
                  <a:pt x="2159" y="1706"/>
                  <a:pt x="2345" y="1759"/>
                  <a:pt x="2518" y="1839"/>
                </a:cubicBezTo>
                <a:cubicBezTo>
                  <a:pt x="2891" y="2026"/>
                  <a:pt x="3291" y="2186"/>
                  <a:pt x="3637" y="2439"/>
                </a:cubicBezTo>
                <a:cubicBezTo>
                  <a:pt x="3904" y="2639"/>
                  <a:pt x="4184" y="2825"/>
                  <a:pt x="4477" y="2972"/>
                </a:cubicBezTo>
                <a:cubicBezTo>
                  <a:pt x="4890" y="3185"/>
                  <a:pt x="5303" y="3398"/>
                  <a:pt x="5769" y="3491"/>
                </a:cubicBezTo>
                <a:cubicBezTo>
                  <a:pt x="6129" y="3571"/>
                  <a:pt x="6502" y="3558"/>
                  <a:pt x="6848" y="3705"/>
                </a:cubicBezTo>
                <a:cubicBezTo>
                  <a:pt x="6968" y="3744"/>
                  <a:pt x="7088" y="3798"/>
                  <a:pt x="7208" y="3798"/>
                </a:cubicBezTo>
                <a:cubicBezTo>
                  <a:pt x="7474" y="3798"/>
                  <a:pt x="7714" y="3864"/>
                  <a:pt x="7981" y="3931"/>
                </a:cubicBezTo>
                <a:cubicBezTo>
                  <a:pt x="8074" y="3944"/>
                  <a:pt x="8167" y="3944"/>
                  <a:pt x="8260" y="3944"/>
                </a:cubicBezTo>
                <a:cubicBezTo>
                  <a:pt x="8847" y="3944"/>
                  <a:pt x="9446" y="3958"/>
                  <a:pt x="10032" y="3944"/>
                </a:cubicBezTo>
                <a:cubicBezTo>
                  <a:pt x="10325" y="3931"/>
                  <a:pt x="10605" y="3864"/>
                  <a:pt x="10885" y="3824"/>
                </a:cubicBezTo>
                <a:cubicBezTo>
                  <a:pt x="10952" y="3824"/>
                  <a:pt x="11018" y="3798"/>
                  <a:pt x="11085" y="3784"/>
                </a:cubicBezTo>
                <a:cubicBezTo>
                  <a:pt x="11498" y="3758"/>
                  <a:pt x="11871" y="3638"/>
                  <a:pt x="12217" y="3451"/>
                </a:cubicBezTo>
                <a:cubicBezTo>
                  <a:pt x="12271" y="3425"/>
                  <a:pt x="12324" y="3385"/>
                  <a:pt x="12364" y="3385"/>
                </a:cubicBezTo>
                <a:cubicBezTo>
                  <a:pt x="12550" y="3371"/>
                  <a:pt x="12684" y="3291"/>
                  <a:pt x="12817" y="3198"/>
                </a:cubicBezTo>
                <a:cubicBezTo>
                  <a:pt x="12910" y="3132"/>
                  <a:pt x="13017" y="3092"/>
                  <a:pt x="13097" y="3052"/>
                </a:cubicBezTo>
                <a:cubicBezTo>
                  <a:pt x="13376" y="3198"/>
                  <a:pt x="13643" y="3345"/>
                  <a:pt x="13909" y="3491"/>
                </a:cubicBezTo>
                <a:cubicBezTo>
                  <a:pt x="14003" y="3545"/>
                  <a:pt x="14109" y="3598"/>
                  <a:pt x="14216" y="3611"/>
                </a:cubicBezTo>
                <a:cubicBezTo>
                  <a:pt x="14762" y="3651"/>
                  <a:pt x="15308" y="3744"/>
                  <a:pt x="15854" y="3571"/>
                </a:cubicBezTo>
                <a:cubicBezTo>
                  <a:pt x="15908" y="3558"/>
                  <a:pt x="15988" y="3545"/>
                  <a:pt x="16054" y="3558"/>
                </a:cubicBezTo>
                <a:cubicBezTo>
                  <a:pt x="16281" y="3571"/>
                  <a:pt x="16481" y="3505"/>
                  <a:pt x="16694" y="3438"/>
                </a:cubicBezTo>
                <a:cubicBezTo>
                  <a:pt x="16934" y="3371"/>
                  <a:pt x="17160" y="3291"/>
                  <a:pt x="17400" y="3238"/>
                </a:cubicBezTo>
                <a:cubicBezTo>
                  <a:pt x="17653" y="3172"/>
                  <a:pt x="17880" y="3105"/>
                  <a:pt x="18079" y="2945"/>
                </a:cubicBezTo>
                <a:cubicBezTo>
                  <a:pt x="18133" y="2905"/>
                  <a:pt x="18199" y="2878"/>
                  <a:pt x="18266" y="2865"/>
                </a:cubicBezTo>
                <a:cubicBezTo>
                  <a:pt x="18532" y="2812"/>
                  <a:pt x="18759" y="2679"/>
                  <a:pt x="18985" y="2559"/>
                </a:cubicBezTo>
                <a:cubicBezTo>
                  <a:pt x="19385" y="2359"/>
                  <a:pt x="19811" y="2279"/>
                  <a:pt x="20251" y="2212"/>
                </a:cubicBezTo>
                <a:cubicBezTo>
                  <a:pt x="20451" y="2186"/>
                  <a:pt x="20651" y="2159"/>
                  <a:pt x="20851" y="2092"/>
                </a:cubicBezTo>
                <a:cubicBezTo>
                  <a:pt x="21130" y="1999"/>
                  <a:pt x="21410" y="1946"/>
                  <a:pt x="21703" y="1959"/>
                </a:cubicBezTo>
                <a:cubicBezTo>
                  <a:pt x="21916" y="1986"/>
                  <a:pt x="22130" y="1959"/>
                  <a:pt x="22343" y="1879"/>
                </a:cubicBezTo>
                <a:cubicBezTo>
                  <a:pt x="22569" y="1799"/>
                  <a:pt x="22809" y="1799"/>
                  <a:pt x="23036" y="1893"/>
                </a:cubicBezTo>
                <a:cubicBezTo>
                  <a:pt x="23195" y="1959"/>
                  <a:pt x="23369" y="2012"/>
                  <a:pt x="23515" y="2106"/>
                </a:cubicBezTo>
                <a:cubicBezTo>
                  <a:pt x="23768" y="2239"/>
                  <a:pt x="23968" y="2412"/>
                  <a:pt x="24115" y="2732"/>
                </a:cubicBezTo>
                <a:cubicBezTo>
                  <a:pt x="23968" y="2759"/>
                  <a:pt x="23888" y="2785"/>
                  <a:pt x="23795" y="2772"/>
                </a:cubicBezTo>
                <a:cubicBezTo>
                  <a:pt x="23262" y="2745"/>
                  <a:pt x="22836" y="2945"/>
                  <a:pt x="22449" y="3305"/>
                </a:cubicBezTo>
                <a:cubicBezTo>
                  <a:pt x="22289" y="3465"/>
                  <a:pt x="22210" y="3625"/>
                  <a:pt x="22223" y="3851"/>
                </a:cubicBezTo>
                <a:cubicBezTo>
                  <a:pt x="22236" y="4144"/>
                  <a:pt x="22396" y="4331"/>
                  <a:pt x="22702" y="4357"/>
                </a:cubicBezTo>
                <a:cubicBezTo>
                  <a:pt x="22889" y="4384"/>
                  <a:pt x="23075" y="4397"/>
                  <a:pt x="23275" y="4424"/>
                </a:cubicBezTo>
                <a:cubicBezTo>
                  <a:pt x="23888" y="4531"/>
                  <a:pt x="24368" y="4277"/>
                  <a:pt x="24741" y="3798"/>
                </a:cubicBezTo>
                <a:cubicBezTo>
                  <a:pt x="24768" y="3771"/>
                  <a:pt x="24781" y="3731"/>
                  <a:pt x="24807" y="3705"/>
                </a:cubicBezTo>
                <a:cubicBezTo>
                  <a:pt x="24861" y="3638"/>
                  <a:pt x="24914" y="3585"/>
                  <a:pt x="24981" y="3505"/>
                </a:cubicBezTo>
                <a:cubicBezTo>
                  <a:pt x="25234" y="3571"/>
                  <a:pt x="25500" y="3598"/>
                  <a:pt x="25740" y="3691"/>
                </a:cubicBezTo>
                <a:cubicBezTo>
                  <a:pt x="25900" y="3758"/>
                  <a:pt x="26047" y="3811"/>
                  <a:pt x="26206" y="3824"/>
                </a:cubicBezTo>
                <a:cubicBezTo>
                  <a:pt x="27032" y="3851"/>
                  <a:pt x="27858" y="3878"/>
                  <a:pt x="28684" y="3904"/>
                </a:cubicBezTo>
                <a:cubicBezTo>
                  <a:pt x="28791" y="3904"/>
                  <a:pt x="28898" y="3878"/>
                  <a:pt x="29004" y="3864"/>
                </a:cubicBezTo>
                <a:cubicBezTo>
                  <a:pt x="29404" y="3798"/>
                  <a:pt x="29764" y="3625"/>
                  <a:pt x="30110" y="3425"/>
                </a:cubicBezTo>
                <a:cubicBezTo>
                  <a:pt x="30430" y="3225"/>
                  <a:pt x="30656" y="2932"/>
                  <a:pt x="30843" y="2612"/>
                </a:cubicBezTo>
                <a:cubicBezTo>
                  <a:pt x="30909" y="2505"/>
                  <a:pt x="30923" y="2346"/>
                  <a:pt x="30936" y="2212"/>
                </a:cubicBezTo>
                <a:cubicBezTo>
                  <a:pt x="30989" y="1879"/>
                  <a:pt x="30909" y="1560"/>
                  <a:pt x="30856" y="124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68F743A-C969-B625-B0C4-77E1606A139B}"/>
              </a:ext>
            </a:extLst>
          </p:cNvPr>
          <p:cNvSpPr/>
          <p:nvPr/>
        </p:nvSpPr>
        <p:spPr>
          <a:xfrm>
            <a:off x="339876" y="309467"/>
            <a:ext cx="4591353" cy="4524566"/>
          </a:xfrm>
          <a:prstGeom prst="round2DiagRect">
            <a:avLst>
              <a:gd name="adj1" fmla="val 4793"/>
              <a:gd name="adj2" fmla="val 0"/>
            </a:avLst>
          </a:prstGeom>
          <a:solidFill>
            <a:srgbClr val="FFFFFF"/>
          </a:solidFill>
          <a:ln>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kumimoji="0" lang="vi-VN"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sym typeface="Arial"/>
              </a:rPr>
              <a:t>TƯ LIỆU:</a:t>
            </a:r>
            <a:r>
              <a:rPr kumimoji="0" lang="en-US"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sym typeface="Arial"/>
              </a:rPr>
              <a:t> </a:t>
            </a:r>
            <a:r>
              <a:rPr lang="vi-VN" sz="2000">
                <a:solidFill>
                  <a:srgbClr val="000000"/>
                </a:solidFill>
                <a:latin typeface="Times New Roman" panose="02020603050405020304" pitchFamily="18" charset="0"/>
                <a:ea typeface="Times New Roman" panose="02020603050405020304" pitchFamily="18" charset="0"/>
              </a:rPr>
              <a:t>Đại tướng Võ Nguyên Giáp ghi lại trên tấm bản đồ của Bộ Tổng tham mưu quân đội Sài Gòn khi ông vào Sài Gòn đầu tháng 5 - 1975: “…vũ khí, kĩ thuật Mỹ, dù hiện đại đến đâu, cùng không thể cứu kẻ thù khỏi thất bại. Quyết định thắng lợi là con người Việt Nam yêu nước, dũng cảm, thông minh”. </a:t>
            </a:r>
            <a:endParaRPr lang="en-US" sz="2000">
              <a:solidFill>
                <a:srgbClr val="000000"/>
              </a:solidFill>
              <a:latin typeface="Times New Roman" panose="02020603050405020304" pitchFamily="18" charset="0"/>
              <a:ea typeface="Times New Roman" panose="02020603050405020304" pitchFamily="18" charset="0"/>
            </a:endParaRPr>
          </a:p>
          <a:p>
            <a:pPr lvl="0" algn="just">
              <a:lnSpc>
                <a:spcPct val="150000"/>
              </a:lnSpc>
              <a:defRPr/>
            </a:pPr>
            <a:r>
              <a:rPr lang="en-US" sz="1050">
                <a:solidFill>
                  <a:srgbClr val="000000"/>
                </a:solidFill>
                <a:latin typeface="Times New Roman" panose="02020603050405020304" pitchFamily="18" charset="0"/>
                <a:ea typeface="Times New Roman" panose="02020603050405020304" pitchFamily="18" charset="0"/>
              </a:rPr>
              <a:t>                          </a:t>
            </a:r>
            <a:r>
              <a:rPr lang="vi-VN" sz="1050">
                <a:solidFill>
                  <a:srgbClr val="000000"/>
                </a:solidFill>
                <a:latin typeface="Times New Roman" panose="02020603050405020304" pitchFamily="18" charset="0"/>
                <a:ea typeface="Times New Roman" panose="02020603050405020304" pitchFamily="18" charset="0"/>
              </a:rPr>
              <a:t>(Trần Thái Bình, Võ Nguyên Giáp - Hào khí trăm năm, NXB Trẻ, Thành phố </a:t>
            </a:r>
            <a:r>
              <a:rPr lang="en-US" sz="1050">
                <a:solidFill>
                  <a:srgbClr val="000000"/>
                </a:solidFill>
                <a:latin typeface="Times New Roman" panose="02020603050405020304" pitchFamily="18" charset="0"/>
                <a:ea typeface="Times New Roman" panose="02020603050405020304" pitchFamily="18" charset="0"/>
              </a:rPr>
              <a:t>    </a:t>
            </a:r>
            <a:r>
              <a:rPr lang="vi-VN" sz="1050">
                <a:solidFill>
                  <a:srgbClr val="000000"/>
                </a:solidFill>
                <a:latin typeface="Times New Roman" panose="02020603050405020304" pitchFamily="18" charset="0"/>
                <a:ea typeface="Times New Roman" panose="02020603050405020304" pitchFamily="18" charset="0"/>
              </a:rPr>
              <a:t>Hồ Chí Minh, 2011, trang 372</a:t>
            </a:r>
            <a:r>
              <a:rPr kumimoji="0" lang="vi-VN" sz="105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sym typeface="Arial"/>
              </a:rPr>
              <a:t>)</a:t>
            </a:r>
            <a:endParaRPr kumimoji="0" lang="vi-VN"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sym typeface="Arial"/>
            </a:endParaRPr>
          </a:p>
        </p:txBody>
      </p:sp>
      <p:pic>
        <p:nvPicPr>
          <p:cNvPr id="5" name="Picture 4">
            <a:extLst>
              <a:ext uri="{FF2B5EF4-FFF2-40B4-BE49-F238E27FC236}">
                <a16:creationId xmlns:a16="http://schemas.microsoft.com/office/drawing/2014/main" id="{024632C8-BA07-4463-9E81-2B7EBAE2ECA8}"/>
              </a:ext>
            </a:extLst>
          </p:cNvPr>
          <p:cNvPicPr/>
          <p:nvPr/>
        </p:nvPicPr>
        <p:blipFill>
          <a:blip r:embed="rId2"/>
          <a:stretch>
            <a:fillRect/>
          </a:stretch>
        </p:blipFill>
        <p:spPr>
          <a:xfrm>
            <a:off x="5274441" y="467485"/>
            <a:ext cx="3403731" cy="3552424"/>
          </a:xfrm>
          <a:prstGeom prst="rect">
            <a:avLst/>
          </a:prstGeom>
          <a:noFill/>
          <a:ln>
            <a:noFill/>
          </a:ln>
        </p:spPr>
      </p:pic>
      <p:sp>
        <p:nvSpPr>
          <p:cNvPr id="7" name="TextBox 6">
            <a:extLst>
              <a:ext uri="{FF2B5EF4-FFF2-40B4-BE49-F238E27FC236}">
                <a16:creationId xmlns:a16="http://schemas.microsoft.com/office/drawing/2014/main" id="{1C779FB8-EE7B-4D0A-B614-09E0C05C0DC8}"/>
              </a:ext>
            </a:extLst>
          </p:cNvPr>
          <p:cNvSpPr txBox="1"/>
          <p:nvPr/>
        </p:nvSpPr>
        <p:spPr>
          <a:xfrm>
            <a:off x="5056929" y="4019909"/>
            <a:ext cx="3838754" cy="698717"/>
          </a:xfrm>
          <a:prstGeom prst="rect">
            <a:avLst/>
          </a:prstGeom>
          <a:noFill/>
        </p:spPr>
        <p:txBody>
          <a:bodyPr wrap="square">
            <a:spAutoFit/>
          </a:bodyPr>
          <a:lstStyle/>
          <a:p>
            <a:pPr algn="ctr">
              <a:lnSpc>
                <a:spcPct val="150000"/>
              </a:lnSpc>
              <a:spcBef>
                <a:spcPts val="100"/>
              </a:spcBef>
              <a:spcAft>
                <a:spcPts val="100"/>
              </a:spcAft>
            </a:pPr>
            <a:r>
              <a:rPr lang="vi-VN" kern="100">
                <a:solidFill>
                  <a:srgbClr val="000000"/>
                </a:solidFill>
                <a:effectLst/>
                <a:latin typeface="+mn-lt"/>
                <a:ea typeface="Calibri" panose="020F0502020204030204" pitchFamily="34" charset="0"/>
              </a:rPr>
              <a:t>H</a:t>
            </a:r>
            <a:r>
              <a:rPr lang="vi-VN" kern="100">
                <a:solidFill>
                  <a:srgbClr val="000000"/>
                </a:solidFill>
                <a:effectLst/>
                <a:latin typeface="+mn-lt"/>
                <a:ea typeface="Calibri" panose="020F0502020204030204" pitchFamily="34" charset="0"/>
                <a:cs typeface="Calibri" panose="020F0502020204030204" pitchFamily="34" charset="0"/>
              </a:rPr>
              <a:t>ình 18.22. Chủ tịch Cu-ba Phi-đen Cát-xtơ-rô tại </a:t>
            </a:r>
            <a:r>
              <a:rPr lang="en-US">
                <a:latin typeface="+mn-lt"/>
                <a:ea typeface="Calibri" panose="020F0502020204030204" pitchFamily="34" charset="0"/>
              </a:rPr>
              <a:t> </a:t>
            </a:r>
            <a:r>
              <a:rPr lang="vi-VN" kern="100">
                <a:solidFill>
                  <a:srgbClr val="000000"/>
                </a:solidFill>
                <a:effectLst/>
                <a:latin typeface="+mn-lt"/>
                <a:ea typeface="Calibri" panose="020F0502020204030204" pitchFamily="34" charset="0"/>
                <a:cs typeface="Calibri" panose="020F0502020204030204" pitchFamily="34" charset="0"/>
              </a:rPr>
              <a:t>chiến trường Quảng Trị, tháng 9 - 1973</a:t>
            </a:r>
            <a:endParaRPr lang="en-US">
              <a:effectLst/>
              <a:latin typeface="+mn-lt"/>
              <a:ea typeface="Calibri" panose="020F0502020204030204" pitchFamily="34" charset="0"/>
            </a:endParaRPr>
          </a:p>
        </p:txBody>
      </p:sp>
    </p:spTree>
    <p:extLst>
      <p:ext uri="{BB962C8B-B14F-4D97-AF65-F5344CB8AC3E}">
        <p14:creationId xmlns:p14="http://schemas.microsoft.com/office/powerpoint/2010/main" val="1838494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C779FB8-EE7B-4D0A-B614-09E0C05C0DC8}"/>
              </a:ext>
            </a:extLst>
          </p:cNvPr>
          <p:cNvSpPr txBox="1"/>
          <p:nvPr/>
        </p:nvSpPr>
        <p:spPr>
          <a:xfrm>
            <a:off x="120771" y="4002656"/>
            <a:ext cx="4019909" cy="1021883"/>
          </a:xfrm>
          <a:prstGeom prst="rect">
            <a:avLst/>
          </a:prstGeom>
          <a:noFill/>
        </p:spPr>
        <p:txBody>
          <a:bodyPr wrap="square">
            <a:spAutoFit/>
          </a:bodyPr>
          <a:lstStyle/>
          <a:p>
            <a:pPr algn="ctr">
              <a:lnSpc>
                <a:spcPct val="150000"/>
              </a:lnSpc>
              <a:spcBef>
                <a:spcPts val="100"/>
              </a:spcBef>
              <a:spcAft>
                <a:spcPts val="100"/>
              </a:spcAft>
            </a:pPr>
            <a:r>
              <a:rPr lang="vi-VN" kern="100">
                <a:solidFill>
                  <a:srgbClr val="000000"/>
                </a:solidFill>
                <a:effectLst/>
                <a:latin typeface="+mn-lt"/>
                <a:ea typeface="Calibri" panose="020F0502020204030204" pitchFamily="34" charset="0"/>
              </a:rPr>
              <a:t>H</a:t>
            </a:r>
            <a:r>
              <a:rPr lang="vi-VN" kern="100">
                <a:solidFill>
                  <a:srgbClr val="000000"/>
                </a:solidFill>
                <a:effectLst/>
                <a:latin typeface="+mn-lt"/>
                <a:ea typeface="Calibri" panose="020F0502020204030204" pitchFamily="34" charset="0"/>
                <a:cs typeface="Calibri" panose="020F0502020204030204" pitchFamily="34" charset="0"/>
              </a:rPr>
              <a:t>ình 18.22. Ngày 19 - 1 - 1969, lá cờ của Mặt trận Dân tộc Giải phóng miền Nam Việt Nam tung bay trên nóc nhà thờ Đức Bà Pa-ri (Pháp)</a:t>
            </a:r>
            <a:endParaRPr lang="en-US">
              <a:effectLst/>
              <a:latin typeface="+mn-lt"/>
              <a:ea typeface="Calibri" panose="020F0502020204030204" pitchFamily="34" charset="0"/>
            </a:endParaRPr>
          </a:p>
        </p:txBody>
      </p:sp>
      <p:pic>
        <p:nvPicPr>
          <p:cNvPr id="6" name="Picture 5">
            <a:extLst>
              <a:ext uri="{FF2B5EF4-FFF2-40B4-BE49-F238E27FC236}">
                <a16:creationId xmlns:a16="http://schemas.microsoft.com/office/drawing/2014/main" id="{ADDE377D-E8DB-4F35-92EF-7A1BCAE9EC9F}"/>
              </a:ext>
            </a:extLst>
          </p:cNvPr>
          <p:cNvPicPr/>
          <p:nvPr/>
        </p:nvPicPr>
        <p:blipFill>
          <a:blip r:embed="rId2"/>
          <a:stretch>
            <a:fillRect/>
          </a:stretch>
        </p:blipFill>
        <p:spPr>
          <a:xfrm>
            <a:off x="655427" y="329397"/>
            <a:ext cx="2709054" cy="3690512"/>
          </a:xfrm>
          <a:prstGeom prst="rect">
            <a:avLst/>
          </a:prstGeom>
          <a:noFill/>
          <a:ln>
            <a:noFill/>
          </a:ln>
        </p:spPr>
      </p:pic>
      <p:sp>
        <p:nvSpPr>
          <p:cNvPr id="8" name="Rectangle: Diagonal Corners Rounded 7">
            <a:extLst>
              <a:ext uri="{FF2B5EF4-FFF2-40B4-BE49-F238E27FC236}">
                <a16:creationId xmlns:a16="http://schemas.microsoft.com/office/drawing/2014/main" id="{427FB2FA-B56F-4F95-AF16-7F0EE910AF11}"/>
              </a:ext>
            </a:extLst>
          </p:cNvPr>
          <p:cNvSpPr/>
          <p:nvPr/>
        </p:nvSpPr>
        <p:spPr>
          <a:xfrm>
            <a:off x="4382220" y="534838"/>
            <a:ext cx="4326352" cy="4255883"/>
          </a:xfrm>
          <a:prstGeom prst="round2DiagRect">
            <a:avLst>
              <a:gd name="adj1" fmla="val 4793"/>
              <a:gd name="adj2" fmla="val 0"/>
            </a:avLst>
          </a:prstGeom>
          <a:solidFill>
            <a:srgbClr val="FFFFFF"/>
          </a:solidFill>
          <a:ln>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kumimoji="0" lang="vi-VN" sz="24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sym typeface="Arial"/>
              </a:rPr>
              <a:t>TƯ LIỆU:</a:t>
            </a:r>
            <a:r>
              <a:rPr lang="en-US" sz="2400" b="1" kern="100">
                <a:solidFill>
                  <a:srgbClr val="0070C0"/>
                </a:solidFill>
                <a:latin typeface="Times New Roman" panose="02020603050405020304" pitchFamily="18" charset="0"/>
                <a:ea typeface="Calibri" panose="020F0502020204030204" pitchFamily="34" charset="0"/>
              </a:rPr>
              <a:t> </a:t>
            </a:r>
            <a:r>
              <a:rPr lang="vi-VN" sz="2200">
                <a:solidFill>
                  <a:srgbClr val="000000"/>
                </a:solidFill>
                <a:latin typeface="Times New Roman" panose="02020603050405020304" pitchFamily="18" charset="0"/>
                <a:ea typeface="Times New Roman" panose="02020603050405020304" pitchFamily="18" charset="0"/>
              </a:rPr>
              <a:t>“Chiến tranh Việt Nam đã kết thúc với thắng lợi của lực lượng giải phóng, điều đó có thể khẳng định, thời mà các nước lớn dùng sức mạnh để bóp nghẹt chủ nghĩa dân tộc đã chấm dứt”. </a:t>
            </a:r>
            <a:endParaRPr lang="en-US" sz="2200">
              <a:solidFill>
                <a:srgbClr val="000000"/>
              </a:solidFill>
              <a:latin typeface="Times New Roman" panose="02020603050405020304" pitchFamily="18" charset="0"/>
              <a:ea typeface="Times New Roman" panose="02020603050405020304" pitchFamily="18" charset="0"/>
            </a:endParaRPr>
          </a:p>
          <a:p>
            <a:pPr lvl="0" algn="r">
              <a:lnSpc>
                <a:spcPct val="150000"/>
              </a:lnSpc>
              <a:defRPr/>
            </a:pPr>
            <a:r>
              <a:rPr lang="vi-VN" sz="1200">
                <a:solidFill>
                  <a:srgbClr val="000000"/>
                </a:solidFill>
                <a:latin typeface="Times New Roman" panose="02020603050405020304" pitchFamily="18" charset="0"/>
                <a:ea typeface="Times New Roman" panose="02020603050405020304" pitchFamily="18" charset="0"/>
              </a:rPr>
              <a:t>(Tờ báo A-sa-hi Sim-bun (Asashi Shimbun) của </a:t>
            </a:r>
          </a:p>
          <a:p>
            <a:pPr lvl="0" algn="r">
              <a:lnSpc>
                <a:spcPct val="150000"/>
              </a:lnSpc>
              <a:defRPr/>
            </a:pPr>
            <a:r>
              <a:rPr lang="vi-VN" sz="1200">
                <a:solidFill>
                  <a:srgbClr val="000000"/>
                </a:solidFill>
                <a:latin typeface="Times New Roman" panose="02020603050405020304" pitchFamily="18" charset="0"/>
                <a:ea typeface="Times New Roman" panose="02020603050405020304" pitchFamily="18" charset="0"/>
              </a:rPr>
              <a:t>Nhật Bản, số ra ngày 1 - 5 – 1975</a:t>
            </a:r>
            <a:r>
              <a:rPr lang="en-US" sz="1200">
                <a:solidFill>
                  <a:srgbClr val="000000"/>
                </a:solidFill>
                <a:latin typeface="Times New Roman" panose="02020603050405020304" pitchFamily="18" charset="0"/>
                <a:ea typeface="Times New Roman" panose="02020603050405020304" pitchFamily="18" charset="0"/>
              </a:rPr>
              <a:t>)</a:t>
            </a:r>
            <a:endParaRPr lang="vi-VN" sz="120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5851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D899331C-248F-B2C3-3C89-EC0509EFB342}"/>
              </a:ext>
            </a:extLst>
          </p:cNvPr>
          <p:cNvSpPr/>
          <p:nvPr/>
        </p:nvSpPr>
        <p:spPr>
          <a:xfrm>
            <a:off x="254000" y="739690"/>
            <a:ext cx="8636000" cy="3664120"/>
          </a:xfrm>
          <a:prstGeom prst="round2DiagRect">
            <a:avLst>
              <a:gd name="adj1" fmla="val 4793"/>
              <a:gd name="adj2" fmla="val 0"/>
            </a:avLst>
          </a:prstGeom>
          <a:solidFill>
            <a:srgbClr val="FFFFFF"/>
          </a:solidFill>
          <a:ln>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sym typeface="Arial"/>
              </a:rPr>
              <a:t>TƯ LIỆU:</a:t>
            </a:r>
            <a:r>
              <a:rPr kumimoji="0" lang="en-US" sz="24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sym typeface="Arial"/>
              </a:rPr>
              <a:t> </a:t>
            </a:r>
            <a:r>
              <a:rPr kumimoji="0" lang="vi-VN" sz="2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sym typeface="Arial"/>
              </a:rPr>
              <a:t>“Năm tháng sẽ trôi qua, nhưng thắng lợi của nhân dân ta trong sự nghiệp chống Mỹ, cứu nước mãi mãi được ghi vào lịch sử dân tộc ta như một trong những trang chói lọi nhất, một biểu tượng sáng ngời về sự toàn thắng của chủ nghĩa anh hùng cách mạng và trí tuệ con người và đi vào lịch sử thế giới như một chiến công vĩ đại của thế kỉ XX, một sự kiện có tầm quan trọng quốc tế to lớn và có tính thời đại sâu sắc”.</a:t>
            </a:r>
          </a:p>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sym typeface="Arial"/>
              </a:rPr>
              <a:t>(Văn kiện Đảng toàn tập, Tập 37, NXB Chính trị quốc gia, 2004, tr. 457)</a:t>
            </a:r>
          </a:p>
        </p:txBody>
      </p:sp>
    </p:spTree>
    <p:extLst>
      <p:ext uri="{BB962C8B-B14F-4D97-AF65-F5344CB8AC3E}">
        <p14:creationId xmlns:p14="http://schemas.microsoft.com/office/powerpoint/2010/main" val="103970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Diagonal Corners Rounded 7">
            <a:extLst>
              <a:ext uri="{FF2B5EF4-FFF2-40B4-BE49-F238E27FC236}">
                <a16:creationId xmlns:a16="http://schemas.microsoft.com/office/drawing/2014/main" id="{427FB2FA-B56F-4F95-AF16-7F0EE910AF11}"/>
              </a:ext>
            </a:extLst>
          </p:cNvPr>
          <p:cNvSpPr/>
          <p:nvPr/>
        </p:nvSpPr>
        <p:spPr>
          <a:xfrm>
            <a:off x="4484915" y="443808"/>
            <a:ext cx="4363811" cy="4255883"/>
          </a:xfrm>
          <a:prstGeom prst="round2DiagRect">
            <a:avLst>
              <a:gd name="adj1" fmla="val 4793"/>
              <a:gd name="adj2" fmla="val 0"/>
            </a:avLst>
          </a:prstGeom>
          <a:solidFill>
            <a:srgbClr val="FFFFFF"/>
          </a:solidFill>
          <a:ln>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sym typeface="Arial"/>
              </a:rPr>
              <a:t>TƯ LIỆU:</a:t>
            </a:r>
            <a:r>
              <a:rPr kumimoji="0" lang="en-US" sz="24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sym typeface="Arial"/>
              </a:rPr>
              <a:t> </a:t>
            </a:r>
            <a:r>
              <a:rPr kumimoji="0" lang="vi-VN" sz="2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sym typeface="Arial"/>
              </a:rPr>
              <a:t>“Chúng ta đã đánh giá thấp sức mạnh của chủ nghĩa dân tộc thúc đẩy một dân tộc (trong trường hợp này là Bắc Việt Nam và Việt Cộng) đấu tranh và hi sinh cho lí tưởng và các giá trị của nó”.</a:t>
            </a:r>
          </a:p>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sym typeface="Arial"/>
              </a:rPr>
              <a:t>(Rô-bớt Mắc-na-ma-ra, Nhìn lại quá khứ  - Tấm thảm kịch và bài học về Việt Nam, NXB Chính trị quốc gia, Hà Nội, 1995, tr.88)</a:t>
            </a:r>
          </a:p>
        </p:txBody>
      </p:sp>
      <p:pic>
        <p:nvPicPr>
          <p:cNvPr id="5" name="Hình ảnh 1">
            <a:extLst>
              <a:ext uri="{FF2B5EF4-FFF2-40B4-BE49-F238E27FC236}">
                <a16:creationId xmlns:a16="http://schemas.microsoft.com/office/drawing/2014/main" id="{DB168C27-0935-46A5-95F2-4C5DD8635E09}"/>
              </a:ext>
            </a:extLst>
          </p:cNvPr>
          <p:cNvPicPr/>
          <p:nvPr/>
        </p:nvPicPr>
        <p:blipFill>
          <a:blip r:embed="rId3"/>
          <a:stretch>
            <a:fillRect/>
          </a:stretch>
        </p:blipFill>
        <p:spPr>
          <a:xfrm>
            <a:off x="295273" y="815965"/>
            <a:ext cx="3982809" cy="2911655"/>
          </a:xfrm>
          <a:prstGeom prst="rect">
            <a:avLst/>
          </a:prstGeom>
        </p:spPr>
      </p:pic>
      <p:sp>
        <p:nvSpPr>
          <p:cNvPr id="9" name="TextBox 8">
            <a:extLst>
              <a:ext uri="{FF2B5EF4-FFF2-40B4-BE49-F238E27FC236}">
                <a16:creationId xmlns:a16="http://schemas.microsoft.com/office/drawing/2014/main" id="{4579690C-D805-4F14-9D7B-38FEF19F6E70}"/>
              </a:ext>
            </a:extLst>
          </p:cNvPr>
          <p:cNvSpPr txBox="1"/>
          <p:nvPr/>
        </p:nvSpPr>
        <p:spPr>
          <a:xfrm>
            <a:off x="295273" y="3727620"/>
            <a:ext cx="3982809" cy="724365"/>
          </a:xfrm>
          <a:prstGeom prst="rect">
            <a:avLst/>
          </a:prstGeom>
          <a:noFill/>
        </p:spPr>
        <p:txBody>
          <a:bodyPr wrap="square">
            <a:spAutoFit/>
          </a:bodyPr>
          <a:lstStyle/>
          <a:p>
            <a:pPr algn="ctr">
              <a:lnSpc>
                <a:spcPct val="150000"/>
              </a:lnSpc>
              <a:spcBef>
                <a:spcPts val="100"/>
              </a:spcBef>
              <a:spcAft>
                <a:spcPts val="100"/>
              </a:spcAft>
            </a:pPr>
            <a:r>
              <a:rPr lang="vi-VN" kern="100">
                <a:solidFill>
                  <a:srgbClr val="000000"/>
                </a:solidFill>
                <a:effectLst/>
                <a:latin typeface="+mn-lt"/>
                <a:ea typeface="Calibri" panose="020F0502020204030204" pitchFamily="34" charset="0"/>
              </a:rPr>
              <a:t>Nhân dân Sài Gòn diễu hành</a:t>
            </a:r>
            <a:endParaRPr lang="en-US">
              <a:effectLst/>
              <a:latin typeface="+mn-lt"/>
              <a:ea typeface="Calibri" panose="020F0502020204030204" pitchFamily="34" charset="0"/>
            </a:endParaRPr>
          </a:p>
          <a:p>
            <a:pPr algn="ctr">
              <a:lnSpc>
                <a:spcPct val="150000"/>
              </a:lnSpc>
              <a:spcBef>
                <a:spcPts val="100"/>
              </a:spcBef>
              <a:spcAft>
                <a:spcPts val="100"/>
              </a:spcAft>
            </a:pPr>
            <a:r>
              <a:rPr lang="vi-VN" kern="100">
                <a:solidFill>
                  <a:srgbClr val="000000"/>
                </a:solidFill>
                <a:effectLst/>
                <a:latin typeface="+mn-lt"/>
                <a:ea typeface="Calibri" panose="020F0502020204030204" pitchFamily="34" charset="0"/>
              </a:rPr>
              <a:t> mừng thành phố được giải phóng (15/5/1975)</a:t>
            </a:r>
            <a:endParaRPr lang="en-US">
              <a:effectLst/>
              <a:latin typeface="+mn-lt"/>
              <a:ea typeface="Calibri" panose="020F0502020204030204" pitchFamily="34" charset="0"/>
            </a:endParaRPr>
          </a:p>
        </p:txBody>
      </p:sp>
    </p:spTree>
    <p:extLst>
      <p:ext uri="{BB962C8B-B14F-4D97-AF65-F5344CB8AC3E}">
        <p14:creationId xmlns:p14="http://schemas.microsoft.com/office/powerpoint/2010/main" val="183898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7932A-65BE-8C95-9939-4D6062B8BC1F}"/>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1924DD25-3707-323D-402E-EDD5EF39FAF2}"/>
              </a:ext>
            </a:extLst>
          </p:cNvPr>
          <p:cNvSpPr txBox="1"/>
          <p:nvPr/>
        </p:nvSpPr>
        <p:spPr>
          <a:xfrm>
            <a:off x="428289" y="3730416"/>
            <a:ext cx="4054321" cy="134504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Hình 18.22. Chủ tịch Cu-ba Phi-đen Cát-xtơ-rô tại chiến trường Quảng Trị, tháng 9 - 1973 và câu nói nổi tiếng “Vì Việt Nam, Cu-ba sẵn sàng hiến dâng cả máu của mình”</a:t>
            </a:r>
          </a:p>
        </p:txBody>
      </p:sp>
      <p:sp>
        <p:nvSpPr>
          <p:cNvPr id="3" name="TextBox 2">
            <a:extLst>
              <a:ext uri="{FF2B5EF4-FFF2-40B4-BE49-F238E27FC236}">
                <a16:creationId xmlns:a16="http://schemas.microsoft.com/office/drawing/2014/main" id="{B03466DB-03E1-A3A8-5D61-16D6EFD5635C}"/>
              </a:ext>
            </a:extLst>
          </p:cNvPr>
          <p:cNvSpPr txBox="1"/>
          <p:nvPr/>
        </p:nvSpPr>
        <p:spPr>
          <a:xfrm>
            <a:off x="4882495" y="3883759"/>
            <a:ext cx="3947719" cy="102188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Hình 18.23. Ngày 19 - 1 - 1969, lá cờ của Mặt trận Dân tộc Giải phóng miền Nam Việt Nam tung bay trên nóc nhà thờ Đức Bà Pa-ri (Pháp)</a:t>
            </a:r>
          </a:p>
        </p:txBody>
      </p:sp>
      <p:pic>
        <p:nvPicPr>
          <p:cNvPr id="8" name="Picture 7">
            <a:extLst>
              <a:ext uri="{FF2B5EF4-FFF2-40B4-BE49-F238E27FC236}">
                <a16:creationId xmlns:a16="http://schemas.microsoft.com/office/drawing/2014/main" id="{36339E9F-560A-4638-91DF-BBD9EA497866}"/>
              </a:ext>
            </a:extLst>
          </p:cNvPr>
          <p:cNvPicPr/>
          <p:nvPr/>
        </p:nvPicPr>
        <p:blipFill>
          <a:blip r:embed="rId2"/>
          <a:stretch>
            <a:fillRect/>
          </a:stretch>
        </p:blipFill>
        <p:spPr>
          <a:xfrm>
            <a:off x="873940" y="133425"/>
            <a:ext cx="3163021" cy="3596991"/>
          </a:xfrm>
          <a:prstGeom prst="rect">
            <a:avLst/>
          </a:prstGeom>
          <a:noFill/>
          <a:ln>
            <a:noFill/>
          </a:ln>
        </p:spPr>
      </p:pic>
      <p:pic>
        <p:nvPicPr>
          <p:cNvPr id="12" name="Picture 11">
            <a:extLst>
              <a:ext uri="{FF2B5EF4-FFF2-40B4-BE49-F238E27FC236}">
                <a16:creationId xmlns:a16="http://schemas.microsoft.com/office/drawing/2014/main" id="{A9C43D81-26D8-4086-8B4D-B3086372A611}"/>
              </a:ext>
            </a:extLst>
          </p:cNvPr>
          <p:cNvPicPr/>
          <p:nvPr/>
        </p:nvPicPr>
        <p:blipFill>
          <a:blip r:embed="rId3"/>
          <a:stretch>
            <a:fillRect/>
          </a:stretch>
        </p:blipFill>
        <p:spPr>
          <a:xfrm>
            <a:off x="5442650" y="125186"/>
            <a:ext cx="2827410" cy="3758573"/>
          </a:xfrm>
          <a:prstGeom prst="rect">
            <a:avLst/>
          </a:prstGeom>
          <a:noFill/>
          <a:ln>
            <a:noFill/>
          </a:ln>
        </p:spPr>
      </p:pic>
    </p:spTree>
    <p:extLst>
      <p:ext uri="{BB962C8B-B14F-4D97-AF65-F5344CB8AC3E}">
        <p14:creationId xmlns:p14="http://schemas.microsoft.com/office/powerpoint/2010/main" val="124104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F2F155E3-DD49-3CAD-4757-48574DA4722D}"/>
              </a:ext>
            </a:extLst>
          </p:cNvPr>
          <p:cNvSpPr/>
          <p:nvPr/>
        </p:nvSpPr>
        <p:spPr>
          <a:xfrm>
            <a:off x="2569779" y="1028170"/>
            <a:ext cx="4004442" cy="614777"/>
          </a:xfrm>
          <a:prstGeom prst="roundRect">
            <a:avLst>
              <a:gd name="adj" fmla="val 8613"/>
            </a:avLst>
          </a:prstGeom>
          <a:solidFill>
            <a:srgbClr val="838F44"/>
          </a:solidFill>
          <a:ln w="25400" cap="flat" cmpd="sng" algn="ctr">
            <a:solidFill>
              <a:srgbClr val="838F44">
                <a:shade val="15000"/>
              </a:srgbClr>
            </a:solidFill>
            <a:prstDash val="solid"/>
          </a:ln>
          <a:effectLst/>
        </p:spPr>
        <p:txBody>
          <a:bodyPr rtlCol="0" anchor="ctr"/>
          <a:lstStyle/>
          <a:p>
            <a:pPr lvl="0" algn="ctr">
              <a:buClrTx/>
              <a:defRPr/>
            </a:pPr>
            <a:r>
              <a:rPr lang="en-US" sz="2200" b="1" dirty="0" smtClean="0">
                <a:solidFill>
                  <a:srgbClr val="F8F8F8"/>
                </a:solidFill>
                <a:ea typeface="+mn-ea"/>
              </a:rPr>
              <a:t>* </a:t>
            </a:r>
            <a:r>
              <a:rPr lang="en-US" sz="2200" b="1" dirty="0" err="1" smtClean="0">
                <a:solidFill>
                  <a:srgbClr val="F8F8F8"/>
                </a:solidFill>
                <a:ea typeface="+mn-ea"/>
              </a:rPr>
              <a:t>Nguyên</a:t>
            </a:r>
            <a:r>
              <a:rPr lang="en-US" sz="2200" b="1" dirty="0" smtClean="0">
                <a:solidFill>
                  <a:srgbClr val="F8F8F8"/>
                </a:solidFill>
                <a:ea typeface="+mn-ea"/>
              </a:rPr>
              <a:t> </a:t>
            </a:r>
            <a:r>
              <a:rPr lang="en-US" sz="2200" b="1" dirty="0" err="1">
                <a:solidFill>
                  <a:srgbClr val="F8F8F8"/>
                </a:solidFill>
                <a:ea typeface="+mn-ea"/>
              </a:rPr>
              <a:t>nhân</a:t>
            </a:r>
            <a:r>
              <a:rPr lang="en-US" sz="2200" b="1" dirty="0">
                <a:solidFill>
                  <a:srgbClr val="F8F8F8"/>
                </a:solidFill>
                <a:ea typeface="+mn-ea"/>
              </a:rPr>
              <a:t> </a:t>
            </a:r>
            <a:r>
              <a:rPr lang="en-US" sz="2200" b="1" dirty="0" err="1">
                <a:solidFill>
                  <a:srgbClr val="F8F8F8"/>
                </a:solidFill>
                <a:ea typeface="+mn-ea"/>
              </a:rPr>
              <a:t>chủ</a:t>
            </a:r>
            <a:r>
              <a:rPr lang="en-US" sz="2200" b="1" dirty="0">
                <a:solidFill>
                  <a:srgbClr val="F8F8F8"/>
                </a:solidFill>
                <a:ea typeface="+mn-ea"/>
              </a:rPr>
              <a:t> </a:t>
            </a:r>
            <a:r>
              <a:rPr lang="en-US" sz="2200" b="1" dirty="0" err="1">
                <a:solidFill>
                  <a:srgbClr val="F8F8F8"/>
                </a:solidFill>
                <a:ea typeface="+mn-ea"/>
              </a:rPr>
              <a:t>quan</a:t>
            </a:r>
            <a:endParaRPr kumimoji="0" lang="en-US" sz="2200" b="1" i="0" u="none" strike="noStrike" kern="0" cap="none" spc="0" normalizeH="0" baseline="0" noProof="0" dirty="0">
              <a:ln>
                <a:noFill/>
              </a:ln>
              <a:solidFill>
                <a:srgbClr val="F8F8F8"/>
              </a:solidFill>
              <a:effectLst/>
              <a:uLnTx/>
              <a:uFillTx/>
              <a:latin typeface="Arial"/>
              <a:ea typeface="+mn-ea"/>
              <a:cs typeface="Arial"/>
              <a:sym typeface="Arial"/>
            </a:endParaRPr>
          </a:p>
        </p:txBody>
      </p:sp>
      <p:sp>
        <p:nvSpPr>
          <p:cNvPr id="15" name="Rectangle: Rounded Corners 14">
            <a:extLst>
              <a:ext uri="{FF2B5EF4-FFF2-40B4-BE49-F238E27FC236}">
                <a16:creationId xmlns:a16="http://schemas.microsoft.com/office/drawing/2014/main" id="{AED9E124-54DE-8BA8-E64E-62331A10C250}"/>
              </a:ext>
            </a:extLst>
          </p:cNvPr>
          <p:cNvSpPr/>
          <p:nvPr/>
        </p:nvSpPr>
        <p:spPr>
          <a:xfrm>
            <a:off x="307387" y="2063055"/>
            <a:ext cx="2835039" cy="2698595"/>
          </a:xfrm>
          <a:prstGeom prst="roundRect">
            <a:avLst>
              <a:gd name="adj" fmla="val 4697"/>
            </a:avLst>
          </a:prstGeom>
          <a:solidFill>
            <a:srgbClr val="FFFFFF"/>
          </a:solidFill>
          <a:ln w="25400" cap="flat" cmpd="sng" algn="ctr">
            <a:solidFill>
              <a:srgbClr val="838F44"/>
            </a:solidFill>
            <a:prstDash val="solid"/>
          </a:ln>
          <a:effectLst/>
        </p:spPr>
        <p:txBody>
          <a:bodyPr rtlCol="0" anchor="ctr"/>
          <a:lstStyle/>
          <a:p>
            <a:pPr lvl="0" algn="just">
              <a:lnSpc>
                <a:spcPct val="150000"/>
              </a:lnSpc>
              <a:buClrTx/>
            </a:pPr>
            <a:r>
              <a:rPr lang="vi-VN" sz="2000">
                <a:latin typeface="Arial" panose="020B0604020202020204" pitchFamily="34" charset="0"/>
                <a:ea typeface="+mn-ea"/>
                <a:cs typeface="Arial" panose="020B0604020202020204" pitchFamily="34" charset="0"/>
              </a:rPr>
              <a:t>Sự lãnh đạo sáng suốt của Đảng với đường lối chính trị, quân sự độc lập, tự chủ.</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6" name="Rectangle: Rounded Corners 15">
            <a:extLst>
              <a:ext uri="{FF2B5EF4-FFF2-40B4-BE49-F238E27FC236}">
                <a16:creationId xmlns:a16="http://schemas.microsoft.com/office/drawing/2014/main" id="{700FCF79-6F9C-5884-B8CF-D31E6277B9FC}"/>
              </a:ext>
            </a:extLst>
          </p:cNvPr>
          <p:cNvSpPr/>
          <p:nvPr/>
        </p:nvSpPr>
        <p:spPr>
          <a:xfrm>
            <a:off x="3283468" y="2063055"/>
            <a:ext cx="2835039" cy="2698595"/>
          </a:xfrm>
          <a:prstGeom prst="roundRect">
            <a:avLst>
              <a:gd name="adj" fmla="val 6882"/>
            </a:avLst>
          </a:prstGeom>
          <a:solidFill>
            <a:srgbClr val="FFFFFF"/>
          </a:solidFill>
          <a:ln w="25400" cap="flat" cmpd="sng" algn="ctr">
            <a:solidFill>
              <a:srgbClr val="838F44"/>
            </a:solidFill>
            <a:prstDash val="solid"/>
          </a:ln>
          <a:effectLst/>
        </p:spPr>
        <p:txBody>
          <a:bodyPr rtlCol="0" anchor="ctr"/>
          <a:lstStyle/>
          <a:p>
            <a:pPr lvl="0" algn="just">
              <a:lnSpc>
                <a:spcPct val="150000"/>
              </a:lnSpc>
              <a:buClrTx/>
            </a:pPr>
            <a:r>
              <a:rPr lang="vi-VN" sz="2000">
                <a:latin typeface="Arial" panose="020B0604020202020204" pitchFamily="34" charset="0"/>
                <a:ea typeface="+mn-ea"/>
                <a:cs typeface="Arial" panose="020B0604020202020204" pitchFamily="34" charset="0"/>
              </a:rPr>
              <a:t>Nhân dân hai miền đoàn kết, giàu lòng yêu nước, lao động cần cù, chiến đấu dũng cảm.</a:t>
            </a:r>
            <a:endParaRPr kumimoji="0" lang="en-US" sz="2000" b="0"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endParaRPr>
          </a:p>
        </p:txBody>
      </p:sp>
      <p:cxnSp>
        <p:nvCxnSpPr>
          <p:cNvPr id="17" name="Straight Arrow Connector 16">
            <a:extLst>
              <a:ext uri="{FF2B5EF4-FFF2-40B4-BE49-F238E27FC236}">
                <a16:creationId xmlns:a16="http://schemas.microsoft.com/office/drawing/2014/main" id="{6E48D2E6-488E-AA28-9C2F-C168C8CF8026}"/>
              </a:ext>
            </a:extLst>
          </p:cNvPr>
          <p:cNvCxnSpPr>
            <a:cxnSpLocks/>
            <a:stCxn id="14" idx="2"/>
            <a:endCxn id="15" idx="0"/>
          </p:cNvCxnSpPr>
          <p:nvPr/>
        </p:nvCxnSpPr>
        <p:spPr>
          <a:xfrm flipH="1">
            <a:off x="1724907" y="1642947"/>
            <a:ext cx="2847093" cy="420108"/>
          </a:xfrm>
          <a:prstGeom prst="straightConnector1">
            <a:avLst/>
          </a:prstGeom>
          <a:noFill/>
          <a:ln w="19050" cap="flat" cmpd="sng" algn="ctr">
            <a:solidFill>
              <a:srgbClr val="000000"/>
            </a:solidFill>
            <a:prstDash val="solid"/>
            <a:tailEnd type="triangle"/>
          </a:ln>
          <a:effectLst/>
        </p:spPr>
      </p:cxnSp>
      <p:cxnSp>
        <p:nvCxnSpPr>
          <p:cNvPr id="18" name="Straight Arrow Connector 17">
            <a:extLst>
              <a:ext uri="{FF2B5EF4-FFF2-40B4-BE49-F238E27FC236}">
                <a16:creationId xmlns:a16="http://schemas.microsoft.com/office/drawing/2014/main" id="{FAFF49E8-A068-044E-226E-0EFE04348452}"/>
              </a:ext>
            </a:extLst>
          </p:cNvPr>
          <p:cNvCxnSpPr>
            <a:cxnSpLocks/>
            <a:stCxn id="14" idx="2"/>
            <a:endCxn id="16" idx="0"/>
          </p:cNvCxnSpPr>
          <p:nvPr/>
        </p:nvCxnSpPr>
        <p:spPr>
          <a:xfrm>
            <a:off x="4572000" y="1642947"/>
            <a:ext cx="128988" cy="420108"/>
          </a:xfrm>
          <a:prstGeom prst="straightConnector1">
            <a:avLst/>
          </a:prstGeom>
          <a:noFill/>
          <a:ln w="19050" cap="flat" cmpd="sng" algn="ctr">
            <a:solidFill>
              <a:srgbClr val="000000"/>
            </a:solidFill>
            <a:prstDash val="solid"/>
            <a:tailEnd type="triangle"/>
          </a:ln>
          <a:effectLst/>
        </p:spPr>
      </p:cxnSp>
      <p:sp>
        <p:nvSpPr>
          <p:cNvPr id="19" name="Rectangle: Rounded Corners 18">
            <a:extLst>
              <a:ext uri="{FF2B5EF4-FFF2-40B4-BE49-F238E27FC236}">
                <a16:creationId xmlns:a16="http://schemas.microsoft.com/office/drawing/2014/main" id="{32A33C10-2E33-F7AE-47AA-01CABC24264E}"/>
              </a:ext>
            </a:extLst>
          </p:cNvPr>
          <p:cNvSpPr/>
          <p:nvPr/>
        </p:nvSpPr>
        <p:spPr>
          <a:xfrm>
            <a:off x="6259550" y="2063055"/>
            <a:ext cx="2577061" cy="2698595"/>
          </a:xfrm>
          <a:prstGeom prst="roundRect">
            <a:avLst>
              <a:gd name="adj" fmla="val 5654"/>
            </a:avLst>
          </a:prstGeom>
          <a:solidFill>
            <a:srgbClr val="FFFFFF"/>
          </a:solidFill>
          <a:ln w="25400" cap="flat" cmpd="sng" algn="ctr">
            <a:solidFill>
              <a:srgbClr val="838F44"/>
            </a:solidFill>
            <a:prstDash val="solid"/>
          </a:ln>
          <a:effectLst/>
        </p:spPr>
        <p:txBody>
          <a:bodyPr rtlCol="0" anchor="ctr"/>
          <a:lstStyle/>
          <a:p>
            <a:pPr lvl="0" algn="just">
              <a:lnSpc>
                <a:spcPct val="150000"/>
              </a:lnSpc>
              <a:buClrTx/>
            </a:pPr>
            <a:r>
              <a:rPr lang="vi-VN" sz="2000">
                <a:latin typeface="Arial" panose="020B0604020202020204" pitchFamily="34" charset="0"/>
                <a:ea typeface="+mn-ea"/>
                <a:cs typeface="Arial" panose="020B0604020202020204" pitchFamily="34" charset="0"/>
              </a:rPr>
              <a:t>Hậu phương miền Bắc lớn mạnh, đáp ứng kịp thời các yêu cầu của cuộc chiến đấu ở hai miền.</a:t>
            </a:r>
            <a:endParaRPr kumimoji="0" lang="en-US" sz="2000" b="0"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endParaRPr>
          </a:p>
        </p:txBody>
      </p:sp>
      <p:cxnSp>
        <p:nvCxnSpPr>
          <p:cNvPr id="20" name="Straight Arrow Connector 19">
            <a:extLst>
              <a:ext uri="{FF2B5EF4-FFF2-40B4-BE49-F238E27FC236}">
                <a16:creationId xmlns:a16="http://schemas.microsoft.com/office/drawing/2014/main" id="{BFAFB03F-8CC5-8B3D-894C-75DD3266FBD8}"/>
              </a:ext>
            </a:extLst>
          </p:cNvPr>
          <p:cNvCxnSpPr>
            <a:cxnSpLocks/>
            <a:stCxn id="14" idx="2"/>
            <a:endCxn id="19" idx="0"/>
          </p:cNvCxnSpPr>
          <p:nvPr/>
        </p:nvCxnSpPr>
        <p:spPr>
          <a:xfrm>
            <a:off x="4572000" y="1642947"/>
            <a:ext cx="2976081" cy="420108"/>
          </a:xfrm>
          <a:prstGeom prst="straightConnector1">
            <a:avLst/>
          </a:prstGeom>
          <a:noFill/>
          <a:ln w="19050" cap="flat" cmpd="sng" algn="ctr">
            <a:solidFill>
              <a:srgbClr val="000000"/>
            </a:solidFill>
            <a:prstDash val="solid"/>
            <a:tailEnd type="triangle"/>
          </a:ln>
          <a:effectLst/>
        </p:spPr>
      </p:cxnSp>
      <p:pic>
        <p:nvPicPr>
          <p:cNvPr id="21" name="Picture 20">
            <a:extLst>
              <a:ext uri="{FF2B5EF4-FFF2-40B4-BE49-F238E27FC236}">
                <a16:creationId xmlns:a16="http://schemas.microsoft.com/office/drawing/2014/main" id="{8437A761-0BD9-F879-6F8D-97591E13A684}"/>
              </a:ext>
            </a:extLst>
          </p:cNvPr>
          <p:cNvPicPr>
            <a:picLocks noChangeAspect="1"/>
          </p:cNvPicPr>
          <p:nvPr/>
        </p:nvPicPr>
        <p:blipFill>
          <a:blip r:embed="rId2"/>
          <a:stretch>
            <a:fillRect/>
          </a:stretch>
        </p:blipFill>
        <p:spPr>
          <a:xfrm>
            <a:off x="8332163" y="4981902"/>
            <a:ext cx="811837" cy="161598"/>
          </a:xfrm>
          <a:prstGeom prst="rect">
            <a:avLst/>
          </a:prstGeom>
        </p:spPr>
      </p:pic>
      <p:sp>
        <p:nvSpPr>
          <p:cNvPr id="23" name="TextBox 22">
            <a:extLst>
              <a:ext uri="{FF2B5EF4-FFF2-40B4-BE49-F238E27FC236}">
                <a16:creationId xmlns:a16="http://schemas.microsoft.com/office/drawing/2014/main" id="{8ED4648E-D80D-5594-C7F5-834FCE34B866}"/>
              </a:ext>
            </a:extLst>
          </p:cNvPr>
          <p:cNvSpPr txBox="1"/>
          <p:nvPr/>
        </p:nvSpPr>
        <p:spPr>
          <a:xfrm>
            <a:off x="2220951" y="381850"/>
            <a:ext cx="470209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381E11"/>
              </a:buClr>
              <a:buSzPts val="3000"/>
              <a:buFont typeface="Allerta Stencil"/>
              <a:buNone/>
              <a:tabLst/>
              <a:defRPr/>
            </a:pPr>
            <a:r>
              <a:rPr kumimoji="0" lang="vi-VN" sz="2800" b="1" i="0" u="none" strike="noStrike" kern="0" cap="none" spc="0" normalizeH="0" baseline="0" noProof="0">
                <a:ln>
                  <a:noFill/>
                </a:ln>
                <a:solidFill>
                  <a:srgbClr val="D9252C"/>
                </a:solidFill>
                <a:effectLst/>
                <a:uLnTx/>
                <a:uFillTx/>
                <a:latin typeface="Aptos Black" panose="020B0004020202020204" pitchFamily="34" charset="0"/>
                <a:ea typeface="Calibri" panose="020F0502020204030204" pitchFamily="34" charset="0"/>
                <a:cs typeface="Arial" panose="020B0604020202020204" pitchFamily="34" charset="0"/>
                <a:sym typeface="Allerta Stencil"/>
              </a:rPr>
              <a:t>1. Nguyên nhân thắng lợi</a:t>
            </a:r>
            <a:endParaRPr kumimoji="0" lang="vi-VN" sz="2800" b="1" i="0" u="none" strike="noStrike" kern="0" cap="none" spc="0" normalizeH="0" baseline="0" noProof="0" dirty="0">
              <a:ln>
                <a:noFill/>
              </a:ln>
              <a:solidFill>
                <a:srgbClr val="D9252C"/>
              </a:solidFill>
              <a:effectLst/>
              <a:uLnTx/>
              <a:uFillTx/>
              <a:latin typeface="Aptos Black" panose="020B0004020202020204" pitchFamily="34" charset="0"/>
              <a:cs typeface="Arial" panose="020B0604020202020204" pitchFamily="34" charset="0"/>
              <a:sym typeface="Allerta Stencil"/>
            </a:endParaRPr>
          </a:p>
        </p:txBody>
      </p:sp>
      <p:pic>
        <p:nvPicPr>
          <p:cNvPr id="22" name="Picture 21">
            <a:extLst>
              <a:ext uri="{FF2B5EF4-FFF2-40B4-BE49-F238E27FC236}">
                <a16:creationId xmlns:a16="http://schemas.microsoft.com/office/drawing/2014/main" id="{5E3E949E-95B8-E28F-8D60-855E1583C8E4}"/>
              </a:ext>
            </a:extLst>
          </p:cNvPr>
          <p:cNvPicPr>
            <a:picLocks noChangeAspect="1"/>
          </p:cNvPicPr>
          <p:nvPr/>
        </p:nvPicPr>
        <p:blipFill>
          <a:blip r:embed="rId3"/>
          <a:stretch>
            <a:fillRect/>
          </a:stretch>
        </p:blipFill>
        <p:spPr>
          <a:xfrm>
            <a:off x="0" y="4923582"/>
            <a:ext cx="1230832" cy="219918"/>
          </a:xfrm>
          <a:prstGeom prst="rect">
            <a:avLst/>
          </a:prstGeom>
        </p:spPr>
      </p:pic>
    </p:spTree>
    <p:extLst>
      <p:ext uri="{BB962C8B-B14F-4D97-AF65-F5344CB8AC3E}">
        <p14:creationId xmlns:p14="http://schemas.microsoft.com/office/powerpoint/2010/main" val="2631682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up)">
                                      <p:cBhvr>
                                        <p:cTn id="21" dur="500"/>
                                        <p:tgtEl>
                                          <p:spTgt spid="18"/>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up)">
                                      <p:cBhvr>
                                        <p:cTn id="30" dur="500"/>
                                        <p:tgtEl>
                                          <p:spTgt spid="20"/>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30AB0EF0-71D2-D551-004D-505C8DA09C67}"/>
              </a:ext>
            </a:extLst>
          </p:cNvPr>
          <p:cNvSpPr/>
          <p:nvPr/>
        </p:nvSpPr>
        <p:spPr>
          <a:xfrm>
            <a:off x="503363" y="1132652"/>
            <a:ext cx="4643226" cy="639536"/>
          </a:xfrm>
          <a:prstGeom prst="roundRect">
            <a:avLst>
              <a:gd name="adj" fmla="val 8613"/>
            </a:avLst>
          </a:prstGeom>
          <a:solidFill>
            <a:srgbClr val="A07950"/>
          </a:solidFill>
          <a:ln w="25400" cap="flat" cmpd="sng" algn="ctr">
            <a:solidFill>
              <a:srgbClr val="A07950">
                <a:shade val="15000"/>
              </a:srgbClr>
            </a:solidFill>
            <a:prstDash val="solid"/>
          </a:ln>
          <a:effectLst/>
        </p:spPr>
        <p:txBody>
          <a:bodyPr rtlCol="0" anchor="ctr"/>
          <a:lstStyle/>
          <a:p>
            <a:pPr lvl="0" algn="ctr">
              <a:buClrTx/>
              <a:defRPr/>
            </a:pPr>
            <a:r>
              <a:rPr lang="en-US" sz="2200" b="1" dirty="0" smtClean="0">
                <a:solidFill>
                  <a:srgbClr val="F8F8F8"/>
                </a:solidFill>
                <a:ea typeface="+mn-ea"/>
              </a:rPr>
              <a:t>* </a:t>
            </a:r>
            <a:r>
              <a:rPr lang="en-US" sz="2200" b="1" dirty="0" err="1" smtClean="0">
                <a:solidFill>
                  <a:srgbClr val="F8F8F8"/>
                </a:solidFill>
                <a:ea typeface="+mn-ea"/>
              </a:rPr>
              <a:t>Nguyên</a:t>
            </a:r>
            <a:r>
              <a:rPr lang="en-US" sz="2200" b="1" dirty="0" smtClean="0">
                <a:solidFill>
                  <a:srgbClr val="F8F8F8"/>
                </a:solidFill>
                <a:ea typeface="+mn-ea"/>
              </a:rPr>
              <a:t> </a:t>
            </a:r>
            <a:r>
              <a:rPr lang="en-US" sz="2200" b="1" dirty="0" err="1">
                <a:solidFill>
                  <a:srgbClr val="F8F8F8"/>
                </a:solidFill>
                <a:ea typeface="+mn-ea"/>
              </a:rPr>
              <a:t>nhân</a:t>
            </a:r>
            <a:r>
              <a:rPr lang="en-US" sz="2200" b="1" dirty="0">
                <a:solidFill>
                  <a:srgbClr val="F8F8F8"/>
                </a:solidFill>
                <a:ea typeface="+mn-ea"/>
              </a:rPr>
              <a:t> </a:t>
            </a:r>
            <a:r>
              <a:rPr lang="en-US" sz="2200" b="1" dirty="0" err="1">
                <a:solidFill>
                  <a:srgbClr val="F8F8F8"/>
                </a:solidFill>
                <a:ea typeface="+mn-ea"/>
              </a:rPr>
              <a:t>khách</a:t>
            </a:r>
            <a:r>
              <a:rPr lang="en-US" sz="2200" b="1" dirty="0">
                <a:solidFill>
                  <a:srgbClr val="F8F8F8"/>
                </a:solidFill>
                <a:ea typeface="+mn-ea"/>
              </a:rPr>
              <a:t> </a:t>
            </a:r>
            <a:r>
              <a:rPr lang="en-US" sz="2200" b="1" dirty="0" err="1">
                <a:solidFill>
                  <a:srgbClr val="F8F8F8"/>
                </a:solidFill>
                <a:ea typeface="+mn-ea"/>
              </a:rPr>
              <a:t>quan</a:t>
            </a:r>
            <a:endParaRPr kumimoji="0" lang="en-US" sz="2200" b="1" i="0" u="none" strike="noStrike" kern="0" cap="none" spc="0" normalizeH="0" baseline="0" noProof="0" dirty="0">
              <a:ln>
                <a:noFill/>
              </a:ln>
              <a:solidFill>
                <a:srgbClr val="F8F8F8"/>
              </a:solidFill>
              <a:effectLst/>
              <a:uLnTx/>
              <a:uFillTx/>
              <a:latin typeface="Arial"/>
              <a:ea typeface="+mn-ea"/>
              <a:cs typeface="Arial"/>
              <a:sym typeface="Arial"/>
            </a:endParaRPr>
          </a:p>
        </p:txBody>
      </p:sp>
      <p:sp>
        <p:nvSpPr>
          <p:cNvPr id="16" name="Rectangle: Rounded Corners 15">
            <a:extLst>
              <a:ext uri="{FF2B5EF4-FFF2-40B4-BE49-F238E27FC236}">
                <a16:creationId xmlns:a16="http://schemas.microsoft.com/office/drawing/2014/main" id="{96741476-E237-F67B-9635-444F7DA4B62E}"/>
              </a:ext>
            </a:extLst>
          </p:cNvPr>
          <p:cNvSpPr/>
          <p:nvPr/>
        </p:nvSpPr>
        <p:spPr>
          <a:xfrm>
            <a:off x="264067" y="2049320"/>
            <a:ext cx="2410822" cy="2795096"/>
          </a:xfrm>
          <a:prstGeom prst="roundRect">
            <a:avLst>
              <a:gd name="adj" fmla="val 4604"/>
            </a:avLst>
          </a:prstGeom>
          <a:solidFill>
            <a:srgbClr val="FFFFFF"/>
          </a:solidFill>
          <a:ln w="25400" cap="flat" cmpd="sng" algn="ctr">
            <a:solidFill>
              <a:srgbClr val="D4B594"/>
            </a:solidFill>
            <a:prstDash val="solid"/>
          </a:ln>
          <a:effectLst/>
        </p:spPr>
        <p:txBody>
          <a:bodyPr rtlCol="0" anchor="ctr"/>
          <a:lstStyle/>
          <a:p>
            <a:pPr lvl="0" algn="just">
              <a:lnSpc>
                <a:spcPct val="150000"/>
              </a:lnSpc>
              <a:buClrTx/>
            </a:pPr>
            <a:r>
              <a:rPr lang="vi-VN" sz="2000">
                <a:latin typeface="Arial" panose="020B0604020202020204" pitchFamily="34" charset="0"/>
                <a:ea typeface="+mn-ea"/>
                <a:cs typeface="Arial" panose="020B0604020202020204" pitchFamily="34" charset="0"/>
              </a:rPr>
              <a:t>Sự đồng tình, ủng hộ giúp đỡ to lớn của các lực lượng cách mạng, hòa bình, dân chủ trên thế giới. </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cxnSp>
        <p:nvCxnSpPr>
          <p:cNvPr id="17" name="Straight Arrow Connector 16">
            <a:extLst>
              <a:ext uri="{FF2B5EF4-FFF2-40B4-BE49-F238E27FC236}">
                <a16:creationId xmlns:a16="http://schemas.microsoft.com/office/drawing/2014/main" id="{7606A278-EE06-524E-8A7A-4A7AC8AA8016}"/>
              </a:ext>
            </a:extLst>
          </p:cNvPr>
          <p:cNvCxnSpPr>
            <a:cxnSpLocks/>
            <a:stCxn id="15" idx="2"/>
            <a:endCxn id="16" idx="0"/>
          </p:cNvCxnSpPr>
          <p:nvPr/>
        </p:nvCxnSpPr>
        <p:spPr>
          <a:xfrm flipH="1">
            <a:off x="1469478" y="1772188"/>
            <a:ext cx="1355498" cy="277132"/>
          </a:xfrm>
          <a:prstGeom prst="straightConnector1">
            <a:avLst/>
          </a:prstGeom>
          <a:noFill/>
          <a:ln w="19050" cap="flat" cmpd="sng" algn="ctr">
            <a:solidFill>
              <a:srgbClr val="000000"/>
            </a:solidFill>
            <a:prstDash val="solid"/>
            <a:tailEnd type="triangle"/>
          </a:ln>
          <a:effectLst/>
        </p:spPr>
      </p:cxnSp>
      <p:sp>
        <p:nvSpPr>
          <p:cNvPr id="18" name="Rectangle: Rounded Corners 17">
            <a:extLst>
              <a:ext uri="{FF2B5EF4-FFF2-40B4-BE49-F238E27FC236}">
                <a16:creationId xmlns:a16="http://schemas.microsoft.com/office/drawing/2014/main" id="{9C8EFF1A-4896-BCD0-1E54-C0F8975BFDAD}"/>
              </a:ext>
            </a:extLst>
          </p:cNvPr>
          <p:cNvSpPr/>
          <p:nvPr/>
        </p:nvSpPr>
        <p:spPr>
          <a:xfrm>
            <a:off x="2824976" y="2044391"/>
            <a:ext cx="2592466" cy="2795096"/>
          </a:xfrm>
          <a:prstGeom prst="roundRect">
            <a:avLst>
              <a:gd name="adj" fmla="val 4025"/>
            </a:avLst>
          </a:prstGeom>
          <a:solidFill>
            <a:srgbClr val="FFFFFF"/>
          </a:solidFill>
          <a:ln w="25400" cap="flat" cmpd="sng" algn="ctr">
            <a:solidFill>
              <a:srgbClr val="D4B594"/>
            </a:solidFill>
            <a:prstDash val="solid"/>
          </a:ln>
          <a:effectLst/>
        </p:spPr>
        <p:txBody>
          <a:bodyPr rtlCol="0" anchor="ctr"/>
          <a:lstStyle/>
          <a:p>
            <a:pPr lvl="0" algn="just">
              <a:lnSpc>
                <a:spcPct val="150000"/>
              </a:lnSpc>
              <a:buClrTx/>
            </a:pPr>
            <a:r>
              <a:rPr lang="vi-VN" sz="2000">
                <a:latin typeface="Arial" panose="020B0604020202020204" pitchFamily="34" charset="0"/>
                <a:ea typeface="+mn-ea"/>
                <a:cs typeface="Arial" panose="020B0604020202020204" pitchFamily="34" charset="0"/>
              </a:rPr>
              <a:t>Sự phối hợp, đoàn kết giúp đỡ lẫn nhau trong đấu tranh chống kẻ thù chung nhân dân ba nước Đông Dương.</a:t>
            </a:r>
            <a:endParaRPr kumimoji="0" lang="en-US" sz="2000" b="0"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endParaRPr>
          </a:p>
        </p:txBody>
      </p:sp>
      <p:cxnSp>
        <p:nvCxnSpPr>
          <p:cNvPr id="19" name="Straight Arrow Connector 18">
            <a:extLst>
              <a:ext uri="{FF2B5EF4-FFF2-40B4-BE49-F238E27FC236}">
                <a16:creationId xmlns:a16="http://schemas.microsoft.com/office/drawing/2014/main" id="{5947CD8B-1C47-AA51-FC15-3B868B8C543E}"/>
              </a:ext>
            </a:extLst>
          </p:cNvPr>
          <p:cNvCxnSpPr>
            <a:cxnSpLocks/>
            <a:stCxn id="15" idx="2"/>
            <a:endCxn id="18" idx="0"/>
          </p:cNvCxnSpPr>
          <p:nvPr/>
        </p:nvCxnSpPr>
        <p:spPr>
          <a:xfrm>
            <a:off x="2824976" y="1772188"/>
            <a:ext cx="1296233" cy="272203"/>
          </a:xfrm>
          <a:prstGeom prst="straightConnector1">
            <a:avLst/>
          </a:prstGeom>
          <a:noFill/>
          <a:ln w="19050" cap="flat" cmpd="sng" algn="ctr">
            <a:solidFill>
              <a:srgbClr val="000000"/>
            </a:solidFill>
            <a:prstDash val="solid"/>
            <a:tailEnd type="triangle"/>
          </a:ln>
          <a:effectLst/>
        </p:spPr>
      </p:cxnSp>
      <p:sp>
        <p:nvSpPr>
          <p:cNvPr id="20" name="TextBox 19">
            <a:extLst>
              <a:ext uri="{FF2B5EF4-FFF2-40B4-BE49-F238E27FC236}">
                <a16:creationId xmlns:a16="http://schemas.microsoft.com/office/drawing/2014/main" id="{C3519ED6-B61C-9964-7097-48D1E8EBE5D1}"/>
              </a:ext>
            </a:extLst>
          </p:cNvPr>
          <p:cNvSpPr txBox="1"/>
          <p:nvPr/>
        </p:nvSpPr>
        <p:spPr>
          <a:xfrm>
            <a:off x="2220951" y="381850"/>
            <a:ext cx="470209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381E11"/>
              </a:buClr>
              <a:buSzPts val="3000"/>
              <a:buFont typeface="Allerta Stencil"/>
              <a:buNone/>
              <a:tabLst/>
              <a:defRPr/>
            </a:pPr>
            <a:r>
              <a:rPr kumimoji="0" lang="vi-VN" sz="2800" b="1" i="0" u="none" strike="noStrike" kern="0" cap="none" spc="0" normalizeH="0" baseline="0" noProof="0" dirty="0">
                <a:ln>
                  <a:noFill/>
                </a:ln>
                <a:solidFill>
                  <a:srgbClr val="D9252C"/>
                </a:solidFill>
                <a:effectLst/>
                <a:uLnTx/>
                <a:uFillTx/>
                <a:latin typeface="Aptos Black" panose="020B0004020202020204" pitchFamily="34" charset="0"/>
                <a:ea typeface="Calibri" panose="020F0502020204030204" pitchFamily="34" charset="0"/>
                <a:cs typeface="Arial" panose="020B0604020202020204" pitchFamily="34" charset="0"/>
                <a:sym typeface="Allerta Stencil"/>
              </a:rPr>
              <a:t>1. Nguyên nhân thắng lợi</a:t>
            </a:r>
            <a:endParaRPr kumimoji="0" lang="vi-VN" sz="2800" b="1" i="0" u="none" strike="noStrike" kern="0" cap="none" spc="0" normalizeH="0" baseline="0" noProof="0" dirty="0">
              <a:ln>
                <a:noFill/>
              </a:ln>
              <a:solidFill>
                <a:srgbClr val="D9252C"/>
              </a:solidFill>
              <a:effectLst/>
              <a:uLnTx/>
              <a:uFillTx/>
              <a:latin typeface="Aptos Black" panose="020B0004020202020204" pitchFamily="34" charset="0"/>
              <a:cs typeface="Arial" panose="020B0604020202020204" pitchFamily="34" charset="0"/>
              <a:sym typeface="Allerta Stencil"/>
            </a:endParaRPr>
          </a:p>
        </p:txBody>
      </p:sp>
      <p:grpSp>
        <p:nvGrpSpPr>
          <p:cNvPr id="35" name="Group 34">
            <a:extLst>
              <a:ext uri="{FF2B5EF4-FFF2-40B4-BE49-F238E27FC236}">
                <a16:creationId xmlns:a16="http://schemas.microsoft.com/office/drawing/2014/main" id="{72B3C7CD-92F3-B778-23AD-5DA19BEE97DA}"/>
              </a:ext>
            </a:extLst>
          </p:cNvPr>
          <p:cNvGrpSpPr/>
          <p:nvPr/>
        </p:nvGrpSpPr>
        <p:grpSpPr>
          <a:xfrm>
            <a:off x="5567529" y="1452420"/>
            <a:ext cx="3386953" cy="3189533"/>
            <a:chOff x="5495556" y="1318965"/>
            <a:chExt cx="3386953" cy="3189533"/>
          </a:xfrm>
        </p:grpSpPr>
        <p:pic>
          <p:nvPicPr>
            <p:cNvPr id="27" name="Picture 26" descr="A group of people protesting&#10;&#10;Description automatically generated">
              <a:extLst>
                <a:ext uri="{FF2B5EF4-FFF2-40B4-BE49-F238E27FC236}">
                  <a16:creationId xmlns:a16="http://schemas.microsoft.com/office/drawing/2014/main" id="{3FB8CD83-16BA-663A-8D0C-5710DD19F1B5}"/>
                </a:ext>
              </a:extLst>
            </p:cNvPr>
            <p:cNvPicPr>
              <a:picLocks noChangeAspect="1"/>
            </p:cNvPicPr>
            <p:nvPr/>
          </p:nvPicPr>
          <p:blipFill>
            <a:blip r:embed="rId2"/>
            <a:stretch>
              <a:fillRect/>
            </a:stretch>
          </p:blipFill>
          <p:spPr>
            <a:xfrm>
              <a:off x="5495556" y="1318965"/>
              <a:ext cx="3386953" cy="2167650"/>
            </a:xfrm>
            <a:prstGeom prst="rect">
              <a:avLst/>
            </a:prstGeom>
          </p:spPr>
        </p:pic>
        <p:sp>
          <p:nvSpPr>
            <p:cNvPr id="34" name="TextBox 33">
              <a:extLst>
                <a:ext uri="{FF2B5EF4-FFF2-40B4-BE49-F238E27FC236}">
                  <a16:creationId xmlns:a16="http://schemas.microsoft.com/office/drawing/2014/main" id="{4F9C7E93-8B61-6494-90BF-9C99F2E550EE}"/>
                </a:ext>
              </a:extLst>
            </p:cNvPr>
            <p:cNvSpPr txBox="1"/>
            <p:nvPr/>
          </p:nvSpPr>
          <p:spPr>
            <a:xfrm>
              <a:off x="5866751" y="3486615"/>
              <a:ext cx="2644562" cy="102188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30.000 người dân Mỹ biểu tình phản đối cuộc chiến tranh xâm lược của Mỹ tại Việt Nam.</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1" name="Picture 20">
            <a:extLst>
              <a:ext uri="{FF2B5EF4-FFF2-40B4-BE49-F238E27FC236}">
                <a16:creationId xmlns:a16="http://schemas.microsoft.com/office/drawing/2014/main" id="{1E95F57E-748E-571E-1410-92F692999E1C}"/>
              </a:ext>
            </a:extLst>
          </p:cNvPr>
          <p:cNvPicPr>
            <a:picLocks noChangeAspect="1"/>
          </p:cNvPicPr>
          <p:nvPr/>
        </p:nvPicPr>
        <p:blipFill>
          <a:blip r:embed="rId3"/>
          <a:stretch>
            <a:fillRect/>
          </a:stretch>
        </p:blipFill>
        <p:spPr>
          <a:xfrm>
            <a:off x="0" y="4923582"/>
            <a:ext cx="1230832" cy="219918"/>
          </a:xfrm>
          <a:prstGeom prst="rect">
            <a:avLst/>
          </a:prstGeom>
        </p:spPr>
      </p:pic>
    </p:spTree>
    <p:extLst>
      <p:ext uri="{BB962C8B-B14F-4D97-AF65-F5344CB8AC3E}">
        <p14:creationId xmlns:p14="http://schemas.microsoft.com/office/powerpoint/2010/main" val="3215544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up)">
                                      <p:cBhvr>
                                        <p:cTn id="21" dur="500"/>
                                        <p:tgtEl>
                                          <p:spTgt spid="19"/>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randombar(horizontal)">
                                      <p:cBhvr>
                                        <p:cTn id="3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731F9-354E-92A2-1926-32604CBCE0C5}"/>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440CAC82-6A57-5930-B551-418568790B9F}"/>
              </a:ext>
            </a:extLst>
          </p:cNvPr>
          <p:cNvGrpSpPr/>
          <p:nvPr/>
        </p:nvGrpSpPr>
        <p:grpSpPr>
          <a:xfrm>
            <a:off x="273542" y="259180"/>
            <a:ext cx="4267879" cy="3255176"/>
            <a:chOff x="40483" y="334890"/>
            <a:chExt cx="4267879" cy="3255176"/>
          </a:xfrm>
        </p:grpSpPr>
        <p:pic>
          <p:nvPicPr>
            <p:cNvPr id="9" name="Picture 8">
              <a:extLst>
                <a:ext uri="{FF2B5EF4-FFF2-40B4-BE49-F238E27FC236}">
                  <a16:creationId xmlns:a16="http://schemas.microsoft.com/office/drawing/2014/main" id="{8CDB89A2-9398-CA37-C496-97039D557FFC}"/>
                </a:ext>
              </a:extLst>
            </p:cNvPr>
            <p:cNvPicPr>
              <a:picLocks noChangeAspect="1"/>
            </p:cNvPicPr>
            <p:nvPr/>
          </p:nvPicPr>
          <p:blipFill>
            <a:blip r:embed="rId2"/>
            <a:srcRect/>
            <a:stretch/>
          </p:blipFill>
          <p:spPr>
            <a:xfrm>
              <a:off x="40483" y="334890"/>
              <a:ext cx="4267879" cy="2556459"/>
            </a:xfrm>
            <a:prstGeom prst="rect">
              <a:avLst/>
            </a:prstGeom>
          </p:spPr>
        </p:pic>
        <p:sp>
          <p:nvSpPr>
            <p:cNvPr id="10" name="TextBox 9">
              <a:extLst>
                <a:ext uri="{FF2B5EF4-FFF2-40B4-BE49-F238E27FC236}">
                  <a16:creationId xmlns:a16="http://schemas.microsoft.com/office/drawing/2014/main" id="{92CE031D-8334-6DCB-AA59-A4B24B54D4E8}"/>
                </a:ext>
              </a:extLst>
            </p:cNvPr>
            <p:cNvSpPr txBox="1"/>
            <p:nvPr/>
          </p:nvSpPr>
          <p:spPr>
            <a:xfrm>
              <a:off x="381451" y="2891349"/>
              <a:ext cx="3585944" cy="69871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Nhân dân Lào họp trong hang núi ủng hộ Việt Nam đấu tranh giải phóng dân tộc.</a:t>
              </a:r>
            </a:p>
          </p:txBody>
        </p:sp>
      </p:grpSp>
      <p:grpSp>
        <p:nvGrpSpPr>
          <p:cNvPr id="2" name="Group 1">
            <a:extLst>
              <a:ext uri="{FF2B5EF4-FFF2-40B4-BE49-F238E27FC236}">
                <a16:creationId xmlns:a16="http://schemas.microsoft.com/office/drawing/2014/main" id="{5BAB8224-7D14-8009-A680-3D9DCFCE5B65}"/>
              </a:ext>
            </a:extLst>
          </p:cNvPr>
          <p:cNvGrpSpPr/>
          <p:nvPr/>
        </p:nvGrpSpPr>
        <p:grpSpPr>
          <a:xfrm>
            <a:off x="4541421" y="1568539"/>
            <a:ext cx="4448720" cy="3315781"/>
            <a:chOff x="4567093" y="2666190"/>
            <a:chExt cx="4448720" cy="3315781"/>
          </a:xfrm>
        </p:grpSpPr>
        <p:sp>
          <p:nvSpPr>
            <p:cNvPr id="3" name="TextBox 2">
              <a:extLst>
                <a:ext uri="{FF2B5EF4-FFF2-40B4-BE49-F238E27FC236}">
                  <a16:creationId xmlns:a16="http://schemas.microsoft.com/office/drawing/2014/main" id="{F1619F60-6BCC-56EF-2309-030FF98D5491}"/>
                </a:ext>
              </a:extLst>
            </p:cNvPr>
            <p:cNvSpPr txBox="1"/>
            <p:nvPr/>
          </p:nvSpPr>
          <p:spPr>
            <a:xfrm>
              <a:off x="4567093" y="5283254"/>
              <a:ext cx="4448720"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Nhân dân thủ đô Stockhom (Thụy Điển) biểu tình ủng hộ Việt Nam chống đế quốc Mỹ, ngày 13/4/1969.</a:t>
              </a:r>
            </a:p>
          </p:txBody>
        </p:sp>
        <p:pic>
          <p:nvPicPr>
            <p:cNvPr id="4" name="Hình ảnh 13">
              <a:extLst>
                <a:ext uri="{FF2B5EF4-FFF2-40B4-BE49-F238E27FC236}">
                  <a16:creationId xmlns:a16="http://schemas.microsoft.com/office/drawing/2014/main" id="{3355489C-9005-4000-67C4-32472E91F506}"/>
                </a:ext>
              </a:extLst>
            </p:cNvPr>
            <p:cNvPicPr>
              <a:picLocks noChangeAspect="1"/>
            </p:cNvPicPr>
            <p:nvPr/>
          </p:nvPicPr>
          <p:blipFill>
            <a:blip r:embed="rId3"/>
            <a:srcRect/>
            <a:stretch/>
          </p:blipFill>
          <p:spPr>
            <a:xfrm>
              <a:off x="4764292" y="2666190"/>
              <a:ext cx="4054321" cy="2617064"/>
            </a:xfrm>
            <a:prstGeom prst="rect">
              <a:avLst/>
            </a:prstGeom>
            <a:noFill/>
            <a:ln>
              <a:noFill/>
            </a:ln>
          </p:spPr>
        </p:pic>
      </p:grpSp>
      <p:pic>
        <p:nvPicPr>
          <p:cNvPr id="6" name="Picture 5">
            <a:extLst>
              <a:ext uri="{FF2B5EF4-FFF2-40B4-BE49-F238E27FC236}">
                <a16:creationId xmlns:a16="http://schemas.microsoft.com/office/drawing/2014/main" id="{53D29A1B-9892-A895-ACEC-F347BF89D88A}"/>
              </a:ext>
            </a:extLst>
          </p:cNvPr>
          <p:cNvPicPr>
            <a:picLocks noChangeAspect="1"/>
          </p:cNvPicPr>
          <p:nvPr/>
        </p:nvPicPr>
        <p:blipFill>
          <a:blip r:embed="rId4"/>
          <a:stretch>
            <a:fillRect/>
          </a:stretch>
        </p:blipFill>
        <p:spPr>
          <a:xfrm>
            <a:off x="0" y="4923582"/>
            <a:ext cx="1230832" cy="219918"/>
          </a:xfrm>
          <a:prstGeom prst="rect">
            <a:avLst/>
          </a:prstGeom>
        </p:spPr>
      </p:pic>
    </p:spTree>
    <p:extLst>
      <p:ext uri="{BB962C8B-B14F-4D97-AF65-F5344CB8AC3E}">
        <p14:creationId xmlns:p14="http://schemas.microsoft.com/office/powerpoint/2010/main" val="295513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B9051A-59EB-4CB6-3735-7A48CBE7F9F3}"/>
              </a:ext>
            </a:extLst>
          </p:cNvPr>
          <p:cNvPicPr>
            <a:picLocks noChangeAspect="1"/>
          </p:cNvPicPr>
          <p:nvPr/>
        </p:nvPicPr>
        <p:blipFill>
          <a:blip r:embed="rId2"/>
          <a:srcRect l="38227" r="226"/>
          <a:stretch/>
        </p:blipFill>
        <p:spPr>
          <a:xfrm flipH="1">
            <a:off x="-1176570" y="1659709"/>
            <a:ext cx="3883217" cy="3874249"/>
          </a:xfrm>
          <a:prstGeom prst="ellipse">
            <a:avLst/>
          </a:prstGeom>
          <a:ln w="28575">
            <a:solidFill>
              <a:srgbClr val="663300"/>
            </a:solidFill>
          </a:ln>
        </p:spPr>
      </p:pic>
      <p:grpSp>
        <p:nvGrpSpPr>
          <p:cNvPr id="3" name="Group 2">
            <a:extLst>
              <a:ext uri="{FF2B5EF4-FFF2-40B4-BE49-F238E27FC236}">
                <a16:creationId xmlns:a16="http://schemas.microsoft.com/office/drawing/2014/main" id="{CC7DA4F9-0D0A-B923-CE91-2A73A623806E}"/>
              </a:ext>
            </a:extLst>
          </p:cNvPr>
          <p:cNvGrpSpPr/>
          <p:nvPr/>
        </p:nvGrpSpPr>
        <p:grpSpPr>
          <a:xfrm>
            <a:off x="2067194" y="1178470"/>
            <a:ext cx="6825345" cy="958660"/>
            <a:chOff x="702468" y="237506"/>
            <a:chExt cx="6825345" cy="958660"/>
          </a:xfrm>
        </p:grpSpPr>
        <p:pic>
          <p:nvPicPr>
            <p:cNvPr id="14" name="Picture 13" descr="A red and yellow star on a black background&#10;&#10;Description automatically generated">
              <a:extLst>
                <a:ext uri="{FF2B5EF4-FFF2-40B4-BE49-F238E27FC236}">
                  <a16:creationId xmlns:a16="http://schemas.microsoft.com/office/drawing/2014/main" id="{5F8A6AAA-39A3-155A-0444-5767A6704B9B}"/>
                </a:ext>
              </a:extLst>
            </p:cNvPr>
            <p:cNvPicPr>
              <a:picLocks noChangeAspect="1"/>
            </p:cNvPicPr>
            <p:nvPr/>
          </p:nvPicPr>
          <p:blipFill>
            <a:blip r:embed="rId3"/>
            <a:stretch>
              <a:fillRect/>
            </a:stretch>
          </p:blipFill>
          <p:spPr>
            <a:xfrm>
              <a:off x="702468" y="485462"/>
              <a:ext cx="561975" cy="561975"/>
            </a:xfrm>
            <a:prstGeom prst="rect">
              <a:avLst/>
            </a:prstGeom>
          </p:spPr>
        </p:pic>
        <p:sp>
          <p:nvSpPr>
            <p:cNvPr id="15" name="TextBox 14">
              <a:extLst>
                <a:ext uri="{FF2B5EF4-FFF2-40B4-BE49-F238E27FC236}">
                  <a16:creationId xmlns:a16="http://schemas.microsoft.com/office/drawing/2014/main" id="{3405AF9B-9A73-B2C3-E0A3-9C3727754E68}"/>
                </a:ext>
              </a:extLst>
            </p:cNvPr>
            <p:cNvSpPr txBox="1"/>
            <p:nvPr/>
          </p:nvSpPr>
          <p:spPr>
            <a:xfrm>
              <a:off x="1381332" y="237506"/>
              <a:ext cx="6146481" cy="958660"/>
            </a:xfrm>
            <a:prstGeom prst="rect">
              <a:avLst/>
            </a:prstGeom>
            <a:noFill/>
          </p:spPr>
          <p:txBody>
            <a:bodyPr wrap="square">
              <a:spAutoFit/>
            </a:bodyP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Kết thúc 21 năm chiến đấu chống Mỹ và 30 năm chiến tranh giải  phóng dân tộc, bảo vệ Tổ quốc</a:t>
              </a:r>
              <a:r>
                <a:rPr kumimoji="0" lang="en-US" sz="20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t>
              </a:r>
              <a:endParaRPr kumimoji="0" lang="en-US" sz="2000" b="0" i="0" u="none" strike="noStrike" kern="0" cap="none" spc="0" normalizeH="0" baseline="0" noProof="0" dirty="0">
                <a:ln>
                  <a:noFill/>
                </a:ln>
                <a:solidFill>
                  <a:srgbClr val="E7DCD2"/>
                </a:solidFill>
                <a:effectLst/>
                <a:uLnTx/>
                <a:uFillTx/>
                <a:latin typeface="Arial" panose="020B0604020202020204" pitchFamily="34" charset="0"/>
                <a:ea typeface="+mn-ea"/>
                <a:cs typeface="Arial" panose="020B0604020202020204" pitchFamily="34" charset="0"/>
                <a:sym typeface="Arial"/>
              </a:endParaRPr>
            </a:p>
          </p:txBody>
        </p:sp>
      </p:grpSp>
      <p:grpSp>
        <p:nvGrpSpPr>
          <p:cNvPr id="19" name="Group 18">
            <a:extLst>
              <a:ext uri="{FF2B5EF4-FFF2-40B4-BE49-F238E27FC236}">
                <a16:creationId xmlns:a16="http://schemas.microsoft.com/office/drawing/2014/main" id="{370D677E-4E79-04DE-EB96-E25E6EF43ECD}"/>
              </a:ext>
            </a:extLst>
          </p:cNvPr>
          <p:cNvGrpSpPr/>
          <p:nvPr/>
        </p:nvGrpSpPr>
        <p:grpSpPr>
          <a:xfrm>
            <a:off x="2914650" y="2453221"/>
            <a:ext cx="5947224" cy="1420325"/>
            <a:chOff x="638372" y="554238"/>
            <a:chExt cx="5947224" cy="1420325"/>
          </a:xfrm>
        </p:grpSpPr>
        <p:pic>
          <p:nvPicPr>
            <p:cNvPr id="20" name="Picture 19" descr="A red and yellow star on a black background&#10;&#10;Description automatically generated">
              <a:extLst>
                <a:ext uri="{FF2B5EF4-FFF2-40B4-BE49-F238E27FC236}">
                  <a16:creationId xmlns:a16="http://schemas.microsoft.com/office/drawing/2014/main" id="{63FC458B-8F30-1B12-0E1C-39817B104417}"/>
                </a:ext>
              </a:extLst>
            </p:cNvPr>
            <p:cNvPicPr>
              <a:picLocks noChangeAspect="1"/>
            </p:cNvPicPr>
            <p:nvPr/>
          </p:nvPicPr>
          <p:blipFill>
            <a:blip r:embed="rId3"/>
            <a:stretch>
              <a:fillRect/>
            </a:stretch>
          </p:blipFill>
          <p:spPr>
            <a:xfrm>
              <a:off x="638372" y="1018249"/>
              <a:ext cx="561975" cy="561975"/>
            </a:xfrm>
            <a:prstGeom prst="rect">
              <a:avLst/>
            </a:prstGeom>
          </p:spPr>
        </p:pic>
        <p:sp>
          <p:nvSpPr>
            <p:cNvPr id="21" name="TextBox 20">
              <a:extLst>
                <a:ext uri="{FF2B5EF4-FFF2-40B4-BE49-F238E27FC236}">
                  <a16:creationId xmlns:a16="http://schemas.microsoft.com/office/drawing/2014/main" id="{3AC4AAA2-49DE-5751-AB40-2C4CFF82276D}"/>
                </a:ext>
              </a:extLst>
            </p:cNvPr>
            <p:cNvSpPr txBox="1"/>
            <p:nvPr/>
          </p:nvSpPr>
          <p:spPr>
            <a:xfrm>
              <a:off x="1344253" y="554238"/>
              <a:ext cx="5241343" cy="142032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Hoàn thành  cuộc cách mạng dân tộc dân chủ nhân dân trên phạm vi cả nước, thống nhất đất nước.</a:t>
              </a:r>
              <a:endParaRPr kumimoji="0" lang="en-US" sz="2000" b="0" i="0" u="none" strike="noStrike" kern="0" cap="none" spc="0" normalizeH="0" baseline="0" noProof="0" dirty="0">
                <a:ln>
                  <a:noFill/>
                </a:ln>
                <a:solidFill>
                  <a:srgbClr val="E7DCD2"/>
                </a:solidFill>
                <a:effectLst/>
                <a:uLnTx/>
                <a:uFillTx/>
                <a:latin typeface="Arial" panose="020B0604020202020204" pitchFamily="34" charset="0"/>
                <a:ea typeface="+mn-ea"/>
                <a:cs typeface="Arial" panose="020B0604020202020204" pitchFamily="34" charset="0"/>
                <a:sym typeface="Arial"/>
              </a:endParaRPr>
            </a:p>
          </p:txBody>
        </p:sp>
      </p:grpSp>
      <p:sp>
        <p:nvSpPr>
          <p:cNvPr id="23" name="TextBox 22">
            <a:extLst>
              <a:ext uri="{FF2B5EF4-FFF2-40B4-BE49-F238E27FC236}">
                <a16:creationId xmlns:a16="http://schemas.microsoft.com/office/drawing/2014/main" id="{91E65BFF-FFEE-3316-1B16-1A49E263071E}"/>
              </a:ext>
            </a:extLst>
          </p:cNvPr>
          <p:cNvSpPr txBox="1"/>
          <p:nvPr/>
        </p:nvSpPr>
        <p:spPr>
          <a:xfrm>
            <a:off x="2220951" y="381850"/>
            <a:ext cx="470209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381E11"/>
              </a:buClr>
              <a:buSzPts val="3000"/>
              <a:buFont typeface="Allerta Stencil"/>
              <a:buNone/>
              <a:tabLst/>
              <a:defRPr/>
            </a:pPr>
            <a:r>
              <a:rPr kumimoji="0" lang="en-US" sz="2800" b="1" i="0" u="none" strike="noStrike" kern="0" cap="none" spc="0" normalizeH="0" baseline="0" noProof="0">
                <a:ln>
                  <a:noFill/>
                </a:ln>
                <a:solidFill>
                  <a:srgbClr val="D9252C"/>
                </a:solidFill>
                <a:effectLst/>
                <a:uLnTx/>
                <a:uFillTx/>
                <a:latin typeface="Aptos Black" panose="020B0004020202020204" pitchFamily="34" charset="0"/>
                <a:ea typeface="Calibri" panose="020F0502020204030204" pitchFamily="34" charset="0"/>
                <a:cs typeface="Arial" panose="020B0604020202020204" pitchFamily="34" charset="0"/>
                <a:sym typeface="Allerta Stencil"/>
              </a:rPr>
              <a:t>2. Ý nghĩa lịch sử</a:t>
            </a:r>
            <a:endParaRPr kumimoji="0" lang="vi-VN" sz="2800" b="1" i="0" u="none" strike="noStrike" kern="0" cap="none" spc="0" normalizeH="0" baseline="0" noProof="0" dirty="0">
              <a:ln>
                <a:noFill/>
              </a:ln>
              <a:solidFill>
                <a:srgbClr val="D9252C"/>
              </a:solidFill>
              <a:effectLst/>
              <a:uLnTx/>
              <a:uFillTx/>
              <a:latin typeface="Aptos Black" panose="020B0004020202020204" pitchFamily="34" charset="0"/>
              <a:cs typeface="Arial" panose="020B0604020202020204" pitchFamily="34" charset="0"/>
              <a:sym typeface="Allerta Stencil"/>
            </a:endParaRPr>
          </a:p>
        </p:txBody>
      </p:sp>
      <p:sp>
        <p:nvSpPr>
          <p:cNvPr id="22" name="Rectangle: Rounded Corners 21">
            <a:extLst>
              <a:ext uri="{FF2B5EF4-FFF2-40B4-BE49-F238E27FC236}">
                <a16:creationId xmlns:a16="http://schemas.microsoft.com/office/drawing/2014/main" id="{61BDE2C6-22D0-5831-02E8-312E876BC8F0}"/>
              </a:ext>
            </a:extLst>
          </p:cNvPr>
          <p:cNvSpPr/>
          <p:nvPr/>
        </p:nvSpPr>
        <p:spPr>
          <a:xfrm>
            <a:off x="3476625" y="393229"/>
            <a:ext cx="3314700" cy="565983"/>
          </a:xfrm>
          <a:prstGeom prst="roundRect">
            <a:avLst>
              <a:gd name="adj" fmla="val 8613"/>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FFFFFF"/>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mn-ea"/>
                <a:cs typeface="+mn-cs"/>
                <a:sym typeface="Arial"/>
              </a:rPr>
              <a:t>a. </a:t>
            </a:r>
            <a:r>
              <a:rPr kumimoji="0" lang="en-US" sz="2400" b="1" i="0" u="none" strike="noStrike" kern="0" cap="none" spc="0" normalizeH="0" baseline="0" noProof="0" dirty="0">
                <a:ln>
                  <a:noFill/>
                </a:ln>
                <a:solidFill>
                  <a:srgbClr val="FFFFFF"/>
                </a:solidFill>
                <a:effectLst/>
                <a:uLnTx/>
                <a:uFillTx/>
                <a:latin typeface="Arial"/>
                <a:ea typeface="+mn-ea"/>
                <a:cs typeface="+mn-cs"/>
                <a:sym typeface="Arial"/>
              </a:rPr>
              <a:t>Trong </a:t>
            </a:r>
            <a:r>
              <a:rPr kumimoji="0" lang="en-US" sz="2400" b="1" i="0" u="none" strike="noStrike" kern="0" cap="none" spc="0" normalizeH="0" baseline="0" noProof="0" dirty="0" err="1">
                <a:ln>
                  <a:noFill/>
                </a:ln>
                <a:solidFill>
                  <a:srgbClr val="FFFFFF"/>
                </a:solidFill>
                <a:effectLst/>
                <a:uLnTx/>
                <a:uFillTx/>
                <a:latin typeface="Arial"/>
                <a:ea typeface="+mn-ea"/>
                <a:cs typeface="+mn-cs"/>
                <a:sym typeface="Arial"/>
              </a:rPr>
              <a:t>nước</a:t>
            </a:r>
            <a:endParaRPr kumimoji="0" lang="en-US" sz="2400" b="1"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24" name="Group 23">
            <a:extLst>
              <a:ext uri="{FF2B5EF4-FFF2-40B4-BE49-F238E27FC236}">
                <a16:creationId xmlns:a16="http://schemas.microsoft.com/office/drawing/2014/main" id="{0A85D939-8419-18B2-C033-A524167DFB5C}"/>
              </a:ext>
            </a:extLst>
          </p:cNvPr>
          <p:cNvGrpSpPr/>
          <p:nvPr/>
        </p:nvGrpSpPr>
        <p:grpSpPr>
          <a:xfrm>
            <a:off x="2771484" y="4264448"/>
            <a:ext cx="5875775" cy="561975"/>
            <a:chOff x="702469" y="752581"/>
            <a:chExt cx="5875775" cy="561975"/>
          </a:xfrm>
        </p:grpSpPr>
        <p:pic>
          <p:nvPicPr>
            <p:cNvPr id="25" name="Picture 24" descr="A red and yellow star on a black background&#10;&#10;Description automatically generated">
              <a:extLst>
                <a:ext uri="{FF2B5EF4-FFF2-40B4-BE49-F238E27FC236}">
                  <a16:creationId xmlns:a16="http://schemas.microsoft.com/office/drawing/2014/main" id="{1D81B20C-6AF4-769C-BBED-6209A6A3794F}"/>
                </a:ext>
              </a:extLst>
            </p:cNvPr>
            <p:cNvPicPr>
              <a:picLocks noChangeAspect="1"/>
            </p:cNvPicPr>
            <p:nvPr/>
          </p:nvPicPr>
          <p:blipFill>
            <a:blip r:embed="rId3"/>
            <a:stretch>
              <a:fillRect/>
            </a:stretch>
          </p:blipFill>
          <p:spPr>
            <a:xfrm>
              <a:off x="702469" y="752581"/>
              <a:ext cx="561975" cy="561975"/>
            </a:xfrm>
            <a:prstGeom prst="rect">
              <a:avLst/>
            </a:prstGeom>
          </p:spPr>
        </p:pic>
        <p:sp>
          <p:nvSpPr>
            <p:cNvPr id="26" name="TextBox 25">
              <a:extLst>
                <a:ext uri="{FF2B5EF4-FFF2-40B4-BE49-F238E27FC236}">
                  <a16:creationId xmlns:a16="http://schemas.microsoft.com/office/drawing/2014/main" id="{02911E6E-FB52-C2AE-B9DC-FDFEBBFA7A13}"/>
                </a:ext>
              </a:extLst>
            </p:cNvPr>
            <p:cNvSpPr txBox="1"/>
            <p:nvPr/>
          </p:nvSpPr>
          <p:spPr>
            <a:xfrm>
              <a:off x="1336901" y="827393"/>
              <a:ext cx="5241343"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Tx/>
                <a:buSzTx/>
                <a:buFont typeface="Arial"/>
                <a:buNone/>
                <a:tabLst/>
                <a:defRPr/>
              </a:pPr>
              <a:r>
                <a:rPr kumimoji="0" lang="en-US" sz="20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Mở ra kỉ nguyên mới trong lịch sử dân tộc. </a:t>
              </a:r>
              <a:endParaRPr kumimoji="0" lang="en-US" sz="2000" b="0" i="0" u="none" strike="noStrike" kern="0" cap="none" spc="0" normalizeH="0" baseline="0" noProof="0" dirty="0">
                <a:ln>
                  <a:noFill/>
                </a:ln>
                <a:solidFill>
                  <a:srgbClr val="E7DCD2"/>
                </a:solidFill>
                <a:effectLst/>
                <a:uLnTx/>
                <a:uFillTx/>
                <a:latin typeface="Arial" panose="020B0604020202020204" pitchFamily="34" charset="0"/>
                <a:ea typeface="+mn-ea"/>
                <a:cs typeface="Arial" panose="020B0604020202020204" pitchFamily="34" charset="0"/>
                <a:sym typeface="Arial"/>
              </a:endParaRPr>
            </a:p>
          </p:txBody>
        </p:sp>
      </p:grpSp>
    </p:spTree>
    <p:extLst>
      <p:ext uri="{BB962C8B-B14F-4D97-AF65-F5344CB8AC3E}">
        <p14:creationId xmlns:p14="http://schemas.microsoft.com/office/powerpoint/2010/main" val="4156434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2"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0-#ppt_w/2"/>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5FCDB-79AE-0271-D593-BA27F99F75E4}"/>
            </a:ext>
          </a:extLst>
        </p:cNvPr>
        <p:cNvGrpSpPr/>
        <p:nvPr/>
      </p:nvGrpSpPr>
      <p:grpSpPr>
        <a:xfrm>
          <a:off x="0" y="0"/>
          <a:ext cx="0" cy="0"/>
          <a:chOff x="0" y="0"/>
          <a:chExt cx="0" cy="0"/>
        </a:xfrm>
      </p:grpSpPr>
      <p:grpSp>
        <p:nvGrpSpPr>
          <p:cNvPr id="37" name="Group 36">
            <a:extLst>
              <a:ext uri="{FF2B5EF4-FFF2-40B4-BE49-F238E27FC236}">
                <a16:creationId xmlns:a16="http://schemas.microsoft.com/office/drawing/2014/main" id="{BAB7AF04-67F3-E381-F05C-193AAA39CF6F}"/>
              </a:ext>
            </a:extLst>
          </p:cNvPr>
          <p:cNvGrpSpPr/>
          <p:nvPr/>
        </p:nvGrpSpPr>
        <p:grpSpPr>
          <a:xfrm>
            <a:off x="359324" y="1405167"/>
            <a:ext cx="4847128" cy="1392128"/>
            <a:chOff x="735980" y="1309297"/>
            <a:chExt cx="4847128" cy="1392128"/>
          </a:xfrm>
        </p:grpSpPr>
        <p:sp>
          <p:nvSpPr>
            <p:cNvPr id="38" name="Rectangle: Rounded Corners 37">
              <a:extLst>
                <a:ext uri="{FF2B5EF4-FFF2-40B4-BE49-F238E27FC236}">
                  <a16:creationId xmlns:a16="http://schemas.microsoft.com/office/drawing/2014/main" id="{A73742A7-332B-6B86-2B77-AF5DDE4820C6}"/>
                </a:ext>
              </a:extLst>
            </p:cNvPr>
            <p:cNvSpPr/>
            <p:nvPr/>
          </p:nvSpPr>
          <p:spPr>
            <a:xfrm>
              <a:off x="964580" y="1309297"/>
              <a:ext cx="4618528" cy="1392128"/>
            </a:xfrm>
            <a:prstGeom prst="roundRect">
              <a:avLst>
                <a:gd name="adj" fmla="val 9722"/>
              </a:avLst>
            </a:prstGeom>
            <a:solidFill>
              <a:srgbClr val="FFFFFF"/>
            </a:solidFill>
            <a:ln w="25400" cap="flat" cmpd="sng" algn="ctr">
              <a:solidFill>
                <a:srgbClr val="FF9719"/>
              </a:solidFill>
              <a:prstDash val="solid"/>
            </a:ln>
            <a:effectLst/>
          </p:spPr>
          <p:txBody>
            <a:bodyPr lIns="360000" rtlCol="0" anchor="ctr"/>
            <a:lstStyle/>
            <a:p>
              <a:pPr marL="0" marR="0" lvl="0" indent="0" algn="just" defTabSz="914400" rtl="0" eaLnBrk="1" fontAlgn="auto" latinLnBrk="0" hangingPunct="1">
                <a:lnSpc>
                  <a:spcPct val="150000"/>
                </a:lnSpc>
                <a:spcBef>
                  <a:spcPts val="100"/>
                </a:spcBef>
                <a:spcAft>
                  <a:spcPts val="100"/>
                </a:spcAft>
                <a:buClrTx/>
                <a:buSzTx/>
                <a:buFontTx/>
                <a:buNone/>
                <a:tabLst/>
                <a:defRPr/>
              </a:pPr>
              <a:r>
                <a:rPr kumimoji="0" lang="en-US" sz="20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vi-VN" sz="20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Tác  </a:t>
              </a:r>
              <a:r>
                <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động mạnh đến tình hình nước Mỹ và thế giới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t>
              </a:r>
              <a:endParaRPr kumimoji="0" lang="vi-VN" sz="2000" b="0" i="0" u="none" strike="noStrike" kern="0" cap="none" spc="0" normalizeH="0" baseline="0" noProof="0" dirty="0">
                <a:ln>
                  <a:noFill/>
                </a:ln>
                <a:solidFill>
                  <a:srgbClr val="F2EEE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39" name="Oval 38">
              <a:extLst>
                <a:ext uri="{FF2B5EF4-FFF2-40B4-BE49-F238E27FC236}">
                  <a16:creationId xmlns:a16="http://schemas.microsoft.com/office/drawing/2014/main" id="{066B34D0-C5BF-CFCE-AB4D-87831E328C23}"/>
                </a:ext>
              </a:extLst>
            </p:cNvPr>
            <p:cNvSpPr/>
            <p:nvPr/>
          </p:nvSpPr>
          <p:spPr>
            <a:xfrm>
              <a:off x="735980" y="1776761"/>
              <a:ext cx="457200" cy="457200"/>
            </a:xfrm>
            <a:prstGeom prst="ellipse">
              <a:avLst/>
            </a:prstGeom>
            <a:solidFill>
              <a:srgbClr val="FF9719"/>
            </a:solidFill>
            <a:ln w="25400" cap="flat" cmpd="sng" algn="ctr">
              <a:noFill/>
              <a:prstDash val="solid"/>
            </a:ln>
            <a:effectLst/>
          </p:spPr>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2EEE0"/>
                </a:solidFill>
                <a:effectLst/>
                <a:uLnTx/>
                <a:uFillTx/>
                <a:latin typeface="Arial"/>
                <a:ea typeface="+mn-ea"/>
                <a:cs typeface="Arial" panose="020B0604020202020204" pitchFamily="34" charset="0"/>
                <a:sym typeface="Arial"/>
              </a:endParaRPr>
            </a:p>
          </p:txBody>
        </p:sp>
      </p:grpSp>
      <p:grpSp>
        <p:nvGrpSpPr>
          <p:cNvPr id="40" name="Group 39">
            <a:extLst>
              <a:ext uri="{FF2B5EF4-FFF2-40B4-BE49-F238E27FC236}">
                <a16:creationId xmlns:a16="http://schemas.microsoft.com/office/drawing/2014/main" id="{C4CF7AFC-32A8-3392-1D68-1E08DA1A851D}"/>
              </a:ext>
            </a:extLst>
          </p:cNvPr>
          <p:cNvGrpSpPr/>
          <p:nvPr/>
        </p:nvGrpSpPr>
        <p:grpSpPr>
          <a:xfrm>
            <a:off x="359324" y="2984636"/>
            <a:ext cx="4847128" cy="1555522"/>
            <a:chOff x="735980" y="1227600"/>
            <a:chExt cx="4847128" cy="1555522"/>
          </a:xfrm>
        </p:grpSpPr>
        <p:sp>
          <p:nvSpPr>
            <p:cNvPr id="41" name="Rectangle: Rounded Corners 40">
              <a:extLst>
                <a:ext uri="{FF2B5EF4-FFF2-40B4-BE49-F238E27FC236}">
                  <a16:creationId xmlns:a16="http://schemas.microsoft.com/office/drawing/2014/main" id="{E58F7BB9-89F4-9CE7-046F-EC2F8F4F1FD1}"/>
                </a:ext>
              </a:extLst>
            </p:cNvPr>
            <p:cNvSpPr/>
            <p:nvPr/>
          </p:nvSpPr>
          <p:spPr>
            <a:xfrm>
              <a:off x="964580" y="1227600"/>
              <a:ext cx="4618528" cy="1555522"/>
            </a:xfrm>
            <a:prstGeom prst="roundRect">
              <a:avLst>
                <a:gd name="adj" fmla="val 9722"/>
              </a:avLst>
            </a:prstGeom>
            <a:solidFill>
              <a:srgbClr val="FFFFFF"/>
            </a:solidFill>
            <a:ln w="25400" cap="flat" cmpd="sng" algn="ctr">
              <a:solidFill>
                <a:srgbClr val="FF9719"/>
              </a:solidFill>
              <a:prstDash val="solid"/>
            </a:ln>
            <a:effectLst/>
          </p:spPr>
          <p:txBody>
            <a:bodyPr lIns="360000" rtlCol="0" anchor="ctr"/>
            <a:lstStyle/>
            <a:p>
              <a:pPr marL="0" marR="0" lvl="0" indent="0" algn="just" defTabSz="914400" rtl="0" eaLnBrk="1" fontAlgn="auto" latinLnBrk="0" hangingPunct="1">
                <a:lnSpc>
                  <a:spcPct val="150000"/>
                </a:lnSpc>
                <a:spcBef>
                  <a:spcPts val="100"/>
                </a:spcBef>
                <a:spcAft>
                  <a:spcPts val="100"/>
                </a:spcAft>
                <a:buClrTx/>
                <a:buSzTx/>
                <a:buFontTx/>
                <a:buNone/>
                <a:tabLst/>
                <a:defRPr/>
              </a:pPr>
              <a:r>
                <a:rPr kumimoji="0" lang="en-US" sz="20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Là</a:t>
              </a:r>
              <a:r>
                <a:rPr kumimoji="0" lang="en-US" sz="20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nguồn</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cổ</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vũ</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to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lớn</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đối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với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phong</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trào</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cách</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mạng</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thế</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giới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nhất</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là</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phong</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trào</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giải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phóng</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dân</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tộc</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t>
              </a:r>
              <a:endParaRPr kumimoji="0" lang="vi-VN" sz="2000" b="0" i="0" u="none" strike="noStrike" kern="0" cap="none" spc="0" normalizeH="0" baseline="0" noProof="0" dirty="0">
                <a:ln>
                  <a:noFill/>
                </a:ln>
                <a:solidFill>
                  <a:srgbClr val="F2EEE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42" name="Oval 41">
              <a:extLst>
                <a:ext uri="{FF2B5EF4-FFF2-40B4-BE49-F238E27FC236}">
                  <a16:creationId xmlns:a16="http://schemas.microsoft.com/office/drawing/2014/main" id="{06E94968-9D2B-00D4-B467-878B7FD5A780}"/>
                </a:ext>
              </a:extLst>
            </p:cNvPr>
            <p:cNvSpPr/>
            <p:nvPr/>
          </p:nvSpPr>
          <p:spPr>
            <a:xfrm>
              <a:off x="735980" y="1776761"/>
              <a:ext cx="457200" cy="457200"/>
            </a:xfrm>
            <a:prstGeom prst="ellipse">
              <a:avLst/>
            </a:prstGeom>
            <a:solidFill>
              <a:srgbClr val="FF9719"/>
            </a:solidFill>
            <a:ln w="25400" cap="flat" cmpd="sng" algn="ctr">
              <a:solidFill>
                <a:srgbClr val="FF9719"/>
              </a:solidFill>
              <a:prstDash val="solid"/>
            </a:ln>
            <a:effectLst/>
          </p:spPr>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2EEE0"/>
                </a:solidFill>
                <a:effectLst/>
                <a:uLnTx/>
                <a:uFillTx/>
                <a:latin typeface="Arial"/>
                <a:ea typeface="+mn-ea"/>
                <a:cs typeface="Arial" panose="020B0604020202020204" pitchFamily="34" charset="0"/>
                <a:sym typeface="Arial"/>
              </a:endParaRPr>
            </a:p>
          </p:txBody>
        </p:sp>
      </p:grpSp>
      <p:pic>
        <p:nvPicPr>
          <p:cNvPr id="43" name="Picture 2">
            <a:extLst>
              <a:ext uri="{FF2B5EF4-FFF2-40B4-BE49-F238E27FC236}">
                <a16:creationId xmlns:a16="http://schemas.microsoft.com/office/drawing/2014/main" id="{42F13641-36CC-4BBB-DA4B-DA70FFD57211}"/>
              </a:ext>
            </a:extLst>
          </p:cNvPr>
          <p:cNvPicPr>
            <a:picLocks noChangeAspect="1" noChangeArrowheads="1"/>
          </p:cNvPicPr>
          <p:nvPr/>
        </p:nvPicPr>
        <p:blipFill>
          <a:blip r:embed="rId2"/>
          <a:srcRect/>
          <a:stretch/>
        </p:blipFill>
        <p:spPr bwMode="auto">
          <a:xfrm>
            <a:off x="5565775" y="0"/>
            <a:ext cx="3578225" cy="5143500"/>
          </a:xfrm>
          <a:prstGeom prst="rect">
            <a:avLst/>
          </a:prstGeom>
          <a:noFill/>
          <a:extLst>
            <a:ext uri="{909E8E84-426E-40DD-AFC4-6F175D3DCCD1}">
              <a14:hiddenFill xmlns:a14="http://schemas.microsoft.com/office/drawing/2010/main">
                <a:solidFill>
                  <a:srgbClr val="FFFFFF"/>
                </a:solidFill>
              </a14:hiddenFill>
            </a:ext>
          </a:extLst>
        </p:spPr>
      </p:pic>
      <p:sp>
        <p:nvSpPr>
          <p:cNvPr id="44" name="Title 2">
            <a:extLst>
              <a:ext uri="{FF2B5EF4-FFF2-40B4-BE49-F238E27FC236}">
                <a16:creationId xmlns:a16="http://schemas.microsoft.com/office/drawing/2014/main" id="{F53F71C0-D53C-ED8A-CC1E-0FED0CF9CC7C}"/>
              </a:ext>
            </a:extLst>
          </p:cNvPr>
          <p:cNvSpPr txBox="1">
            <a:spLocks/>
          </p:cNvSpPr>
          <p:nvPr/>
        </p:nvSpPr>
        <p:spPr>
          <a:xfrm>
            <a:off x="0" y="321719"/>
            <a:ext cx="5565775" cy="761729"/>
          </a:xfrm>
          <a:prstGeom prst="rect">
            <a:avLst/>
          </a:prstGeom>
          <a:solidFill>
            <a:srgbClr val="FFF5D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Allerta Stencil"/>
              <a:buNone/>
              <a:defRPr sz="3000" b="1" i="0" u="none" strike="noStrike" cap="none">
                <a:solidFill>
                  <a:schemeClr val="dk1"/>
                </a:solidFill>
                <a:latin typeface="Allerta Stencil"/>
                <a:ea typeface="Allerta Stencil"/>
                <a:cs typeface="Allerta Stencil"/>
                <a:sym typeface="Allerta Stencil"/>
              </a:defRPr>
            </a:lvl1pPr>
            <a:lvl2pPr marR="0" lvl="1" algn="ctr"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2pPr>
            <a:lvl3pPr marR="0" lvl="2" algn="ctr"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3pPr>
            <a:lvl4pPr marR="0" lvl="3" algn="ctr"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4pPr>
            <a:lvl5pPr marR="0" lvl="4" algn="ctr"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5pPr>
            <a:lvl6pPr marR="0" lvl="5" algn="ctr"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6pPr>
            <a:lvl7pPr marR="0" lvl="6" algn="ctr"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7pPr>
            <a:lvl8pPr marR="0" lvl="7" algn="ctr"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8pPr>
            <a:lvl9pPr marR="0" lvl="8" algn="ctr"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381E11"/>
              </a:buClr>
              <a:buSzPts val="3000"/>
              <a:buFont typeface="Allerta Stencil"/>
              <a:buNone/>
              <a:tabLst/>
              <a:defRPr/>
            </a:pPr>
            <a:r>
              <a:rPr kumimoji="0" lang="en-US" sz="2400" b="1" i="0" u="none" strike="noStrike" kern="0" cap="none" spc="0" normalizeH="0" baseline="0" noProof="0">
                <a:ln>
                  <a:noFill/>
                </a:ln>
                <a:solidFill>
                  <a:srgbClr val="D9252C"/>
                </a:solidFill>
                <a:effectLst/>
                <a:uLnTx/>
                <a:uFillTx/>
                <a:latin typeface="Arial" panose="020B0604020202020204" pitchFamily="34" charset="0"/>
                <a:cs typeface="Arial" panose="020B0604020202020204" pitchFamily="34" charset="0"/>
                <a:sym typeface="Allerta Stencil"/>
              </a:rPr>
              <a:t>b. Quốc tế</a:t>
            </a:r>
            <a:endParaRPr kumimoji="0" lang="vi-VN" sz="2400" b="1" i="0" u="none" strike="noStrike" kern="0" cap="none" spc="0" normalizeH="0" baseline="0" noProof="0" dirty="0">
              <a:ln>
                <a:noFill/>
              </a:ln>
              <a:solidFill>
                <a:srgbClr val="D9252C"/>
              </a:solidFill>
              <a:effectLst/>
              <a:uLnTx/>
              <a:uFillTx/>
              <a:latin typeface="Arial" panose="020B0604020202020204" pitchFamily="34" charset="0"/>
              <a:cs typeface="Arial" panose="020B0604020202020204" pitchFamily="34" charset="0"/>
              <a:sym typeface="Allerta Stencil"/>
            </a:endParaRPr>
          </a:p>
        </p:txBody>
      </p:sp>
      <p:pic>
        <p:nvPicPr>
          <p:cNvPr id="2" name="Picture 1">
            <a:extLst>
              <a:ext uri="{FF2B5EF4-FFF2-40B4-BE49-F238E27FC236}">
                <a16:creationId xmlns:a16="http://schemas.microsoft.com/office/drawing/2014/main" id="{6F98734D-4E2B-BF76-42B9-92D332882168}"/>
              </a:ext>
            </a:extLst>
          </p:cNvPr>
          <p:cNvPicPr>
            <a:picLocks noChangeAspect="1"/>
          </p:cNvPicPr>
          <p:nvPr/>
        </p:nvPicPr>
        <p:blipFill>
          <a:blip r:embed="rId3"/>
          <a:stretch>
            <a:fillRect/>
          </a:stretch>
        </p:blipFill>
        <p:spPr>
          <a:xfrm>
            <a:off x="0" y="4923582"/>
            <a:ext cx="1230832" cy="219918"/>
          </a:xfrm>
          <a:prstGeom prst="rect">
            <a:avLst/>
          </a:prstGeom>
        </p:spPr>
      </p:pic>
    </p:spTree>
    <p:extLst>
      <p:ext uri="{BB962C8B-B14F-4D97-AF65-F5344CB8AC3E}">
        <p14:creationId xmlns:p14="http://schemas.microsoft.com/office/powerpoint/2010/main" val="34472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1+#ppt_w/2"/>
                                          </p:val>
                                        </p:tav>
                                        <p:tav tm="100000">
                                          <p:val>
                                            <p:strVal val="#ppt_x"/>
                                          </p:val>
                                        </p:tav>
                                      </p:tavLst>
                                    </p:anim>
                                    <p:anim calcmode="lin" valueType="num">
                                      <p:cBhvr additive="base">
                                        <p:cTn id="8" dur="500" fill="hold"/>
                                        <p:tgtEl>
                                          <p:spTgt spid="43"/>
                                        </p:tgtEl>
                                        <p:attrNameLst>
                                          <p:attrName>ppt_y</p:attrName>
                                        </p:attrNameLst>
                                      </p:cBhvr>
                                      <p:tavLst>
                                        <p:tav tm="0">
                                          <p:val>
                                            <p:strVal val="#ppt_y"/>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wipe(down)">
                                      <p:cBhvr>
                                        <p:cTn id="11" dur="500"/>
                                        <p:tgtEl>
                                          <p:spTgt spid="4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left)">
                                      <p:cBhvr>
                                        <p:cTn id="16" dur="500"/>
                                        <p:tgtEl>
                                          <p:spTgt spid="37"/>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left)">
                                      <p:cBhvr>
                                        <p:cTn id="2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6" name="TextBox 5">
            <a:extLst>
              <a:ext uri="{FF2B5EF4-FFF2-40B4-BE49-F238E27FC236}">
                <a16:creationId xmlns:a16="http://schemas.microsoft.com/office/drawing/2014/main" id="{DB45107C-B282-F966-22B0-7ED31D716723}"/>
              </a:ext>
            </a:extLst>
          </p:cNvPr>
          <p:cNvSpPr txBox="1"/>
          <p:nvPr/>
        </p:nvSpPr>
        <p:spPr>
          <a:xfrm>
            <a:off x="-26670" y="955974"/>
            <a:ext cx="9197340" cy="3013838"/>
          </a:xfrm>
          <a:prstGeom prst="rect">
            <a:avLst/>
          </a:prstGeom>
          <a:noFill/>
        </p:spPr>
        <p:txBody>
          <a:bodyPr wrap="square">
            <a:spAutoFit/>
          </a:bodyPr>
          <a:lstStyle/>
          <a:p>
            <a:pPr algn="ctr">
              <a:lnSpc>
                <a:spcPct val="150000"/>
              </a:lnSpc>
            </a:pPr>
            <a:r>
              <a:rPr lang="vi-VN" sz="4400" b="1">
                <a:solidFill>
                  <a:schemeClr val="accent1">
                    <a:lumMod val="50000"/>
                    <a:lumOff val="50000"/>
                  </a:schemeClr>
                </a:solidFill>
                <a:latin typeface="+mn-lt"/>
                <a:ea typeface="Times New Roman" panose="02020603050405020304" pitchFamily="18" charset="0"/>
                <a:cs typeface="Times New Roman" panose="02020603050405020304" pitchFamily="18" charset="0"/>
              </a:rPr>
              <a:t>BÀI 1</a:t>
            </a:r>
            <a:r>
              <a:rPr lang="en-US" sz="4400" b="1">
                <a:solidFill>
                  <a:schemeClr val="accent1">
                    <a:lumMod val="50000"/>
                    <a:lumOff val="50000"/>
                  </a:schemeClr>
                </a:solidFill>
                <a:latin typeface="+mn-lt"/>
                <a:ea typeface="Times New Roman" panose="02020603050405020304" pitchFamily="18" charset="0"/>
                <a:cs typeface="Times New Roman" panose="02020603050405020304" pitchFamily="18" charset="0"/>
              </a:rPr>
              <a:t>8</a:t>
            </a:r>
            <a:r>
              <a:rPr lang="vi-VN" sz="4400" b="1">
                <a:solidFill>
                  <a:schemeClr val="accent1">
                    <a:lumMod val="50000"/>
                    <a:lumOff val="50000"/>
                  </a:schemeClr>
                </a:solidFill>
                <a:latin typeface="+mn-lt"/>
                <a:ea typeface="Times New Roman" panose="02020603050405020304" pitchFamily="18" charset="0"/>
                <a:cs typeface="Times New Roman" panose="02020603050405020304" pitchFamily="18" charset="0"/>
              </a:rPr>
              <a:t>: </a:t>
            </a:r>
            <a:endParaRPr lang="en-US" sz="4400" b="1">
              <a:solidFill>
                <a:schemeClr val="accent1">
                  <a:lumMod val="50000"/>
                  <a:lumOff val="50000"/>
                </a:schemeClr>
              </a:solidFill>
              <a:latin typeface="+mn-lt"/>
              <a:ea typeface="Times New Roman" panose="02020603050405020304" pitchFamily="18" charset="0"/>
              <a:cs typeface="Times New Roman" panose="02020603050405020304" pitchFamily="18" charset="0"/>
            </a:endParaRPr>
          </a:p>
          <a:p>
            <a:pPr algn="ctr">
              <a:lnSpc>
                <a:spcPct val="150000"/>
              </a:lnSpc>
            </a:pPr>
            <a:r>
              <a:rPr lang="vi-VN" sz="4400" b="1">
                <a:solidFill>
                  <a:schemeClr val="accent1">
                    <a:lumMod val="50000"/>
                    <a:lumOff val="50000"/>
                  </a:schemeClr>
                </a:solidFill>
                <a:latin typeface="+mn-lt"/>
                <a:ea typeface="Times New Roman" panose="02020603050405020304" pitchFamily="18" charset="0"/>
                <a:cs typeface="Times New Roman" panose="02020603050405020304" pitchFamily="18" charset="0"/>
              </a:rPr>
              <a:t>VIỆT NAM </a:t>
            </a:r>
            <a:r>
              <a:rPr lang="en-US" sz="4400" b="1">
                <a:solidFill>
                  <a:schemeClr val="accent1">
                    <a:lumMod val="50000"/>
                    <a:lumOff val="50000"/>
                  </a:schemeClr>
                </a:solidFill>
                <a:latin typeface="+mn-lt"/>
                <a:ea typeface="Times New Roman" panose="02020603050405020304" pitchFamily="18" charset="0"/>
                <a:cs typeface="Times New Roman" panose="02020603050405020304" pitchFamily="18" charset="0"/>
              </a:rPr>
              <a:t>TỪ NĂM</a:t>
            </a:r>
            <a:r>
              <a:rPr lang="vi-VN" sz="4400" b="1">
                <a:solidFill>
                  <a:schemeClr val="accent1">
                    <a:lumMod val="50000"/>
                    <a:lumOff val="50000"/>
                  </a:schemeClr>
                </a:solidFill>
                <a:latin typeface="+mn-lt"/>
                <a:ea typeface="Times New Roman" panose="02020603050405020304" pitchFamily="18" charset="0"/>
                <a:cs typeface="Times New Roman" panose="02020603050405020304" pitchFamily="18" charset="0"/>
              </a:rPr>
              <a:t> 1965 </a:t>
            </a:r>
            <a:endParaRPr lang="en-US" sz="4400" b="1">
              <a:solidFill>
                <a:schemeClr val="accent1">
                  <a:lumMod val="50000"/>
                  <a:lumOff val="50000"/>
                </a:schemeClr>
              </a:solidFill>
              <a:latin typeface="+mn-lt"/>
              <a:ea typeface="Times New Roman" panose="02020603050405020304" pitchFamily="18" charset="0"/>
              <a:cs typeface="Times New Roman" panose="02020603050405020304" pitchFamily="18" charset="0"/>
            </a:endParaRPr>
          </a:p>
          <a:p>
            <a:pPr algn="ctr">
              <a:lnSpc>
                <a:spcPct val="150000"/>
              </a:lnSpc>
            </a:pPr>
            <a:r>
              <a:rPr lang="en-US" sz="4400" b="1">
                <a:solidFill>
                  <a:schemeClr val="accent1">
                    <a:lumMod val="50000"/>
                    <a:lumOff val="50000"/>
                  </a:schemeClr>
                </a:solidFill>
                <a:latin typeface="+mn-lt"/>
                <a:ea typeface="Times New Roman" panose="02020603050405020304" pitchFamily="18" charset="0"/>
                <a:cs typeface="Times New Roman" panose="02020603050405020304" pitchFamily="18" charset="0"/>
              </a:rPr>
              <a:t>ĐẾN NĂM</a:t>
            </a:r>
            <a:r>
              <a:rPr lang="vi-VN" sz="4400" b="1">
                <a:solidFill>
                  <a:schemeClr val="accent1">
                    <a:lumMod val="50000"/>
                    <a:lumOff val="50000"/>
                  </a:schemeClr>
                </a:solidFill>
                <a:latin typeface="+mn-lt"/>
                <a:ea typeface="Times New Roman" panose="02020603050405020304" pitchFamily="18" charset="0"/>
                <a:cs typeface="Times New Roman" panose="02020603050405020304" pitchFamily="18" charset="0"/>
              </a:rPr>
              <a:t> 1975</a:t>
            </a:r>
            <a:endParaRPr lang="en-US" sz="4400" b="1" kern="0">
              <a:solidFill>
                <a:srgbClr val="173F7A"/>
              </a:solidFill>
              <a:latin typeface="+mn-lt"/>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iến thắng 30-4-1975 -Cuộc chiến chấn động địa cầu">
            <a:hlinkClick r:id="" action="ppaction://media"/>
            <a:extLst>
              <a:ext uri="{FF2B5EF4-FFF2-40B4-BE49-F238E27FC236}">
                <a16:creationId xmlns:a16="http://schemas.microsoft.com/office/drawing/2014/main" id="{81333C3D-985B-3608-6979-B65515BCA29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
        <p:nvSpPr>
          <p:cNvPr id="2" name="Scroll: Horizontal 1">
            <a:extLst>
              <a:ext uri="{FF2B5EF4-FFF2-40B4-BE49-F238E27FC236}">
                <a16:creationId xmlns:a16="http://schemas.microsoft.com/office/drawing/2014/main" id="{B1B2AB2E-F5CE-02BF-422D-4CD51EB6E41D}"/>
              </a:ext>
            </a:extLst>
          </p:cNvPr>
          <p:cNvSpPr/>
          <p:nvPr/>
        </p:nvSpPr>
        <p:spPr>
          <a:xfrm>
            <a:off x="647700" y="3725333"/>
            <a:ext cx="7848600" cy="1058334"/>
          </a:xfrm>
          <a:prstGeom prst="horizontalScroll">
            <a:avLst/>
          </a:prstGeom>
          <a:solidFill>
            <a:schemeClr val="accent6"/>
          </a:solidFill>
          <a:ln>
            <a:solidFill>
              <a:srgbClr val="FFC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F0F0F"/>
                </a:solidFill>
                <a:effectLst/>
                <a:uLnTx/>
                <a:uFillTx/>
                <a:latin typeface="Arial"/>
                <a:ea typeface="+mn-ea"/>
                <a:cs typeface="+mn-cs"/>
                <a:sym typeface="Arial"/>
              </a:rPr>
              <a:t>Ý nghĩa lịch sử ngày 30/4/1975</a:t>
            </a:r>
            <a:endParaRPr kumimoji="0" lang="vi-VN" sz="2400" b="0" i="0" u="none" strike="noStrike" kern="0" cap="none" spc="0" normalizeH="0" baseline="0" noProof="0">
              <a:ln>
                <a:noFill/>
              </a:ln>
              <a:solidFill>
                <a:srgbClr val="0F0F0F"/>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2447280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BEF61FB-0AC8-5D03-BCDE-FCAAF170D036}"/>
              </a:ext>
            </a:extLst>
          </p:cNvPr>
          <p:cNvSpPr/>
          <p:nvPr/>
        </p:nvSpPr>
        <p:spPr>
          <a:xfrm>
            <a:off x="4587600" y="743440"/>
            <a:ext cx="4247993" cy="3656619"/>
          </a:xfrm>
          <a:prstGeom prst="roundRect">
            <a:avLst>
              <a:gd name="adj" fmla="val 7859"/>
            </a:avLst>
          </a:prstGeom>
          <a:solidFill>
            <a:schemeClr val="accent5"/>
          </a:solidFill>
          <a:ln w="19050">
            <a:solidFill>
              <a:srgbClr val="FFCC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vi-VN" sz="20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mn-cs"/>
                <a:sym typeface="Arial"/>
              </a:rPr>
              <a:t>Đảng lãnh đạo nhân dân cả  nước tiến hành đồng thời cách mạng xã hội chủ nghĩa ở miền Bắc và cách mạng dân  tộc dân chủ nhân dân ở miền Nam đã tạo nên khối đoàn kết hai miền, tạo sức mạnh  tổng hợp làm nên chiến thắng.</a:t>
            </a:r>
            <a:endParaRPr kumimoji="0" lang="en-US" sz="2000" b="0" i="0" u="none" strike="noStrike" kern="0" cap="none" spc="0" normalizeH="0" baseline="0" noProof="0">
              <a:ln>
                <a:noFill/>
              </a:ln>
              <a:solidFill>
                <a:srgbClr val="FFFFFF"/>
              </a:solidFill>
              <a:effectLst/>
              <a:uLnTx/>
              <a:uFillTx/>
              <a:latin typeface="Arial"/>
              <a:ea typeface="Calibri" panose="020F0502020204030204" pitchFamily="34" charset="0"/>
              <a:cs typeface="+mn-cs"/>
              <a:sym typeface="Arial"/>
            </a:endParaRPr>
          </a:p>
        </p:txBody>
      </p:sp>
      <p:grpSp>
        <p:nvGrpSpPr>
          <p:cNvPr id="7" name="Group 6">
            <a:extLst>
              <a:ext uri="{FF2B5EF4-FFF2-40B4-BE49-F238E27FC236}">
                <a16:creationId xmlns:a16="http://schemas.microsoft.com/office/drawing/2014/main" id="{89E47661-E7D7-EDF8-8179-43953F96F3EE}"/>
              </a:ext>
            </a:extLst>
          </p:cNvPr>
          <p:cNvGrpSpPr/>
          <p:nvPr/>
        </p:nvGrpSpPr>
        <p:grpSpPr>
          <a:xfrm>
            <a:off x="170364" y="272033"/>
            <a:ext cx="4117335" cy="2649586"/>
            <a:chOff x="261377" y="309204"/>
            <a:chExt cx="4117335" cy="2649586"/>
          </a:xfrm>
        </p:grpSpPr>
        <p:sp>
          <p:nvSpPr>
            <p:cNvPr id="3" name="Speech Bubble: Oval 2">
              <a:extLst>
                <a:ext uri="{FF2B5EF4-FFF2-40B4-BE49-F238E27FC236}">
                  <a16:creationId xmlns:a16="http://schemas.microsoft.com/office/drawing/2014/main" id="{B92901C4-8A66-D03B-BC5A-0298FE7015E7}"/>
                </a:ext>
              </a:extLst>
            </p:cNvPr>
            <p:cNvSpPr/>
            <p:nvPr/>
          </p:nvSpPr>
          <p:spPr>
            <a:xfrm>
              <a:off x="261377" y="309204"/>
              <a:ext cx="4117335" cy="2649586"/>
            </a:xfrm>
            <a:prstGeom prst="wedgeEllipseCallout">
              <a:avLst>
                <a:gd name="adj1" fmla="val 6978"/>
                <a:gd name="adj2" fmla="val 61709"/>
              </a:avLst>
            </a:prstGeom>
            <a:solidFill>
              <a:schemeClr val="accent1">
                <a:lumMod val="75000"/>
              </a:schemeClr>
            </a:solidFill>
            <a:ln>
              <a:solidFill>
                <a:schemeClr val="accent1">
                  <a:lumMod val="50000"/>
                </a:schemeClr>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5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4ACCF90C-C149-6477-CA04-444DA00B02E7}"/>
                </a:ext>
              </a:extLst>
            </p:cNvPr>
            <p:cNvSpPr txBox="1"/>
            <p:nvPr/>
          </p:nvSpPr>
          <p:spPr>
            <a:xfrm>
              <a:off x="561278" y="689759"/>
              <a:ext cx="3527502" cy="1881990"/>
            </a:xfrm>
            <a:prstGeom prst="rect">
              <a:avLst/>
            </a:prstGeom>
            <a:noFill/>
          </p:spPr>
          <p:txBody>
            <a:bodyPr wrap="square">
              <a:spAutoFit/>
            </a:bodyPr>
            <a:lstStyle/>
            <a:p>
              <a:pPr algn="ctr">
                <a:lnSpc>
                  <a:spcPct val="150000"/>
                </a:lnSpc>
              </a:pPr>
              <a:r>
                <a:rPr lang="vi-VN" sz="2000">
                  <a:solidFill>
                    <a:srgbClr val="FFFFFF"/>
                  </a:solidFill>
                </a:rPr>
                <a:t>Theo em, nguyên nhân quan trọng dẫn đến thắng lợi của cuộc kháng chiến chống Mỹ, cứu nước là gì? Vì sao?</a:t>
              </a:r>
              <a:endParaRPr lang="en-US" sz="2000">
                <a:solidFill>
                  <a:srgbClr val="FFFFFF"/>
                </a:solidFill>
              </a:endParaRPr>
            </a:p>
          </p:txBody>
        </p:sp>
      </p:grpSp>
      <p:sp>
        <p:nvSpPr>
          <p:cNvPr id="5" name="Freeform 5">
            <a:extLst>
              <a:ext uri="{FF2B5EF4-FFF2-40B4-BE49-F238E27FC236}">
                <a16:creationId xmlns:a16="http://schemas.microsoft.com/office/drawing/2014/main" id="{B84DE772-2C84-447A-E63C-77D0973D68D0}"/>
              </a:ext>
            </a:extLst>
          </p:cNvPr>
          <p:cNvSpPr/>
          <p:nvPr/>
        </p:nvSpPr>
        <p:spPr>
          <a:xfrm>
            <a:off x="732730" y="2864756"/>
            <a:ext cx="2992604" cy="2278744"/>
          </a:xfrm>
          <a:custGeom>
            <a:avLst/>
            <a:gdLst/>
            <a:ahLst/>
            <a:cxnLst/>
            <a:rect l="l" t="t" r="r" b="b"/>
            <a:pathLst>
              <a:path w="5498619" h="4114800">
                <a:moveTo>
                  <a:pt x="0" y="0"/>
                </a:moveTo>
                <a:lnTo>
                  <a:pt x="5498619" y="0"/>
                </a:lnTo>
                <a:lnTo>
                  <a:pt x="5498619"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effectLst>
            <a:outerShdw blurRad="50800" dist="38100" dir="8100000" algn="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4688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grpSp>
        <p:nvGrpSpPr>
          <p:cNvPr id="6" name="Group 5">
            <a:extLst>
              <a:ext uri="{FF2B5EF4-FFF2-40B4-BE49-F238E27FC236}">
                <a16:creationId xmlns:a16="http://schemas.microsoft.com/office/drawing/2014/main" id="{D0342D18-3C47-51D0-1431-E5938FC3133D}"/>
              </a:ext>
            </a:extLst>
          </p:cNvPr>
          <p:cNvGrpSpPr/>
          <p:nvPr/>
        </p:nvGrpSpPr>
        <p:grpSpPr>
          <a:xfrm>
            <a:off x="4572000" y="1"/>
            <a:ext cx="4572000" cy="5143500"/>
            <a:chOff x="4572000" y="224970"/>
            <a:chExt cx="4572000" cy="5072743"/>
          </a:xfrm>
        </p:grpSpPr>
        <p:sp>
          <p:nvSpPr>
            <p:cNvPr id="3" name="Rectangle 2">
              <a:extLst>
                <a:ext uri="{FF2B5EF4-FFF2-40B4-BE49-F238E27FC236}">
                  <a16:creationId xmlns:a16="http://schemas.microsoft.com/office/drawing/2014/main" id="{E08A11AB-5AFC-3D08-F41D-EC6EFEA4714D}"/>
                </a:ext>
              </a:extLst>
            </p:cNvPr>
            <p:cNvSpPr/>
            <p:nvPr/>
          </p:nvSpPr>
          <p:spPr>
            <a:xfrm>
              <a:off x="4572000" y="224970"/>
              <a:ext cx="4572000" cy="5072743"/>
            </a:xfrm>
            <a:prstGeom prst="rect">
              <a:avLst/>
            </a:prstGeom>
            <a:solidFill>
              <a:srgbClr val="FFFFFF"/>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Freeform 9">
              <a:extLst>
                <a:ext uri="{FF2B5EF4-FFF2-40B4-BE49-F238E27FC236}">
                  <a16:creationId xmlns:a16="http://schemas.microsoft.com/office/drawing/2014/main" id="{D4A4A999-701B-C6BE-8F7B-B212339C2F85}"/>
                </a:ext>
              </a:extLst>
            </p:cNvPr>
            <p:cNvSpPr/>
            <p:nvPr/>
          </p:nvSpPr>
          <p:spPr>
            <a:xfrm>
              <a:off x="4702628" y="1272304"/>
              <a:ext cx="4310743" cy="3820396"/>
            </a:xfrm>
            <a:custGeom>
              <a:avLst/>
              <a:gdLst/>
              <a:ahLst/>
              <a:cxnLst/>
              <a:rect l="l" t="t" r="r" b="b"/>
              <a:pathLst>
                <a:path w="9285867" h="8229600">
                  <a:moveTo>
                    <a:pt x="0" y="0"/>
                  </a:moveTo>
                  <a:lnTo>
                    <a:pt x="9285868" y="0"/>
                  </a:lnTo>
                  <a:lnTo>
                    <a:pt x="9285868" y="8229600"/>
                  </a:lnTo>
                  <a:lnTo>
                    <a:pt x="0" y="8229600"/>
                  </a:lnTo>
                  <a:lnTo>
                    <a:pt x="0" y="0"/>
                  </a:lnTo>
                  <a:close/>
                </a:path>
              </a:pathLst>
            </a:custGeom>
            <a:blipFill>
              <a:blip r:embed="rId3"/>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212121"/>
                </a:solidFill>
                <a:effectLst/>
                <a:uLnTx/>
                <a:uFillTx/>
                <a:latin typeface="Arial"/>
                <a:ea typeface="+mn-ea"/>
                <a:cs typeface="Arial"/>
                <a:sym typeface="Arial"/>
              </a:endParaRPr>
            </a:p>
          </p:txBody>
        </p:sp>
        <p:sp>
          <p:nvSpPr>
            <p:cNvPr id="4" name="TextBox 3">
              <a:extLst>
                <a:ext uri="{FF2B5EF4-FFF2-40B4-BE49-F238E27FC236}">
                  <a16:creationId xmlns:a16="http://schemas.microsoft.com/office/drawing/2014/main" id="{9C9C630D-D656-414E-96D1-9A69A4215163}"/>
                </a:ext>
              </a:extLst>
            </p:cNvPr>
            <p:cNvSpPr txBox="1"/>
            <p:nvPr/>
          </p:nvSpPr>
          <p:spPr>
            <a:xfrm>
              <a:off x="4800599" y="510110"/>
              <a:ext cx="4114800" cy="477054"/>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0070C0"/>
                  </a:solidFill>
                  <a:effectLst/>
                  <a:uLnTx/>
                  <a:uFillTx/>
                  <a:latin typeface="Arial"/>
                  <a:ea typeface="+mn-ea"/>
                  <a:cs typeface="Arial"/>
                  <a:sym typeface="Arial"/>
                </a:rPr>
                <a:t>TRẢ LỜI CÂU HỎI </a:t>
              </a:r>
            </a:p>
          </p:txBody>
        </p:sp>
      </p:grpSp>
      <p:grpSp>
        <p:nvGrpSpPr>
          <p:cNvPr id="11" name="Group 10">
            <a:extLst>
              <a:ext uri="{FF2B5EF4-FFF2-40B4-BE49-F238E27FC236}">
                <a16:creationId xmlns:a16="http://schemas.microsoft.com/office/drawing/2014/main" id="{93E43E31-0237-2661-07D1-CCD9123395B9}"/>
              </a:ext>
            </a:extLst>
          </p:cNvPr>
          <p:cNvGrpSpPr/>
          <p:nvPr/>
        </p:nvGrpSpPr>
        <p:grpSpPr>
          <a:xfrm>
            <a:off x="332017" y="917865"/>
            <a:ext cx="3793669" cy="3088079"/>
            <a:chOff x="362857" y="642839"/>
            <a:chExt cx="3793669" cy="3088078"/>
          </a:xfrm>
        </p:grpSpPr>
        <p:sp>
          <p:nvSpPr>
            <p:cNvPr id="9" name="Rectangle: Rounded Corners 8">
              <a:extLst>
                <a:ext uri="{FF2B5EF4-FFF2-40B4-BE49-F238E27FC236}">
                  <a16:creationId xmlns:a16="http://schemas.microsoft.com/office/drawing/2014/main" id="{E7D0A33C-BB18-49F2-DC99-5EF45208C968}"/>
                </a:ext>
              </a:extLst>
            </p:cNvPr>
            <p:cNvSpPr/>
            <p:nvPr/>
          </p:nvSpPr>
          <p:spPr>
            <a:xfrm>
              <a:off x="362857" y="1192894"/>
              <a:ext cx="3793669" cy="2538023"/>
            </a:xfrm>
            <a:prstGeom prst="roundRect">
              <a:avLst>
                <a:gd name="adj" fmla="val 9562"/>
              </a:avLst>
            </a:prstGeom>
            <a:solidFill>
              <a:srgbClr val="FFFFFF"/>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13C248DE-8D70-69BA-54F2-1BA50835775C}"/>
                </a:ext>
              </a:extLst>
            </p:cNvPr>
            <p:cNvSpPr txBox="1"/>
            <p:nvPr/>
          </p:nvSpPr>
          <p:spPr>
            <a:xfrm>
              <a:off x="437242" y="1660968"/>
              <a:ext cx="3644898" cy="1685845"/>
            </a:xfrm>
            <a:prstGeom prst="rect">
              <a:avLst/>
            </a:prstGeom>
            <a:noFill/>
          </p:spPr>
          <p:txBody>
            <a:bodyPr wrap="square">
              <a:spAutoFit/>
            </a:bodyPr>
            <a:lstStyle/>
            <a:p>
              <a:pPr marR="0" lvl="0" algn="just" defTabSz="914378" rtl="0" eaLnBrk="1" fontAlgn="auto" latinLnBrk="0" hangingPunct="1">
                <a:lnSpc>
                  <a:spcPct val="150000"/>
                </a:lnSpc>
                <a:spcBef>
                  <a:spcPts val="0"/>
                </a:spcBef>
                <a:spcAft>
                  <a:spcPts val="0"/>
                </a:spcAft>
                <a:buClr>
                  <a:srgbClr val="000000"/>
                </a:buClr>
                <a:buSzTx/>
                <a:tabLst/>
                <a:defRPr/>
              </a:pPr>
              <a:r>
                <a:rPr kumimoji="0" lang="vi-VN" sz="2400" b="0" i="0" u="none" strike="noStrike" kern="0" cap="none" spc="0" normalizeH="0" baseline="0" noProof="0">
                  <a:ln>
                    <a:noFill/>
                  </a:ln>
                  <a:solidFill>
                    <a:srgbClr val="000000"/>
                  </a:solidFill>
                  <a:effectLst/>
                  <a:uLnTx/>
                  <a:uFillTx/>
                  <a:latin typeface="Arial"/>
                  <a:ea typeface="+mn-ea"/>
                  <a:cs typeface="Arial"/>
                  <a:sym typeface="Arial"/>
                </a:rPr>
                <a:t>Em hãy nêu trách nhiệm của người </a:t>
              </a:r>
              <a:r>
                <a:rPr kumimoji="0" lang="en-US" sz="2400" b="0" i="0" u="none" strike="noStrike" kern="0" cap="none" spc="0" normalizeH="0" baseline="0" noProof="0">
                  <a:ln>
                    <a:noFill/>
                  </a:ln>
                  <a:solidFill>
                    <a:srgbClr val="000000"/>
                  </a:solidFill>
                  <a:effectLst/>
                  <a:uLnTx/>
                  <a:uFillTx/>
                  <a:latin typeface="Arial"/>
                  <a:ea typeface="+mn-ea"/>
                  <a:cs typeface="Arial"/>
                  <a:sym typeface="Arial"/>
                </a:rPr>
                <a:t>học sinh</a:t>
              </a:r>
              <a:r>
                <a:rPr kumimoji="0" lang="vi-VN" sz="2400" b="0" i="0" u="none" strike="noStrike" kern="0" cap="none" spc="0" normalizeH="0" baseline="0" noProof="0">
                  <a:ln>
                    <a:noFill/>
                  </a:ln>
                  <a:solidFill>
                    <a:srgbClr val="000000"/>
                  </a:solidFill>
                  <a:effectLst/>
                  <a:uLnTx/>
                  <a:uFillTx/>
                  <a:latin typeface="Arial"/>
                  <a:ea typeface="+mn-ea"/>
                  <a:cs typeface="Arial"/>
                  <a:sym typeface="Arial"/>
                </a:rPr>
                <a:t> đối với đất nước.</a:t>
              </a:r>
            </a:p>
          </p:txBody>
        </p:sp>
        <p:sp>
          <p:nvSpPr>
            <p:cNvPr id="10" name="Freeform 7">
              <a:extLst>
                <a:ext uri="{FF2B5EF4-FFF2-40B4-BE49-F238E27FC236}">
                  <a16:creationId xmlns:a16="http://schemas.microsoft.com/office/drawing/2014/main" id="{50285149-A30F-1E13-D513-DE2B87236221}"/>
                </a:ext>
              </a:extLst>
            </p:cNvPr>
            <p:cNvSpPr/>
            <p:nvPr/>
          </p:nvSpPr>
          <p:spPr>
            <a:xfrm>
              <a:off x="1796677" y="642839"/>
              <a:ext cx="1065730" cy="780647"/>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212121"/>
                </a:solidFill>
                <a:effectLst/>
                <a:uLnTx/>
                <a:uFillTx/>
                <a:latin typeface="Arial"/>
                <a:ea typeface="+mn-ea"/>
                <a:cs typeface="Arial"/>
                <a:sym typeface="Arial"/>
              </a:endParaRPr>
            </a:p>
          </p:txBody>
        </p:sp>
      </p:grpSp>
      <p:pic>
        <p:nvPicPr>
          <p:cNvPr id="5" name="Picture 4">
            <a:extLst>
              <a:ext uri="{FF2B5EF4-FFF2-40B4-BE49-F238E27FC236}">
                <a16:creationId xmlns:a16="http://schemas.microsoft.com/office/drawing/2014/main" id="{E636287B-AF26-31DF-F344-F504BDDFE752}"/>
              </a:ext>
            </a:extLst>
          </p:cNvPr>
          <p:cNvPicPr>
            <a:picLocks noChangeAspect="1"/>
          </p:cNvPicPr>
          <p:nvPr/>
        </p:nvPicPr>
        <p:blipFill>
          <a:blip r:embed="rId6"/>
          <a:stretch>
            <a:fillRect/>
          </a:stretch>
        </p:blipFill>
        <p:spPr>
          <a:xfrm>
            <a:off x="0" y="4923582"/>
            <a:ext cx="1230832" cy="219918"/>
          </a:xfrm>
          <a:prstGeom prst="rect">
            <a:avLst/>
          </a:prstGeom>
        </p:spPr>
      </p:pic>
    </p:spTree>
    <p:extLst>
      <p:ext uri="{BB962C8B-B14F-4D97-AF65-F5344CB8AC3E}">
        <p14:creationId xmlns:p14="http://schemas.microsoft.com/office/powerpoint/2010/main" val="245987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2" name="Freeform 2">
            <a:extLst>
              <a:ext uri="{FF2B5EF4-FFF2-40B4-BE49-F238E27FC236}">
                <a16:creationId xmlns:a16="http://schemas.microsoft.com/office/drawing/2014/main" id="{0DAF9089-2204-2ACD-02B9-276360AA7CFF}"/>
              </a:ext>
            </a:extLst>
          </p:cNvPr>
          <p:cNvSpPr/>
          <p:nvPr/>
        </p:nvSpPr>
        <p:spPr>
          <a:xfrm>
            <a:off x="5638800" y="1809178"/>
            <a:ext cx="3505200" cy="3334322"/>
          </a:xfrm>
          <a:custGeom>
            <a:avLst/>
            <a:gdLst/>
            <a:ahLst/>
            <a:cxnLst/>
            <a:rect l="l" t="t" r="r" b="b"/>
            <a:pathLst>
              <a:path w="8651353" h="8229600">
                <a:moveTo>
                  <a:pt x="0" y="0"/>
                </a:moveTo>
                <a:lnTo>
                  <a:pt x="8651353" y="0"/>
                </a:lnTo>
                <a:lnTo>
                  <a:pt x="8651353" y="8229600"/>
                </a:lnTo>
                <a:lnTo>
                  <a:pt x="0" y="8229600"/>
                </a:lnTo>
                <a:lnTo>
                  <a:pt x="0" y="0"/>
                </a:lnTo>
                <a:close/>
              </a:path>
            </a:pathLst>
          </a:custGeom>
          <a:blipFill>
            <a:blip r:embed="rId3"/>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212121"/>
              </a:solidFill>
              <a:effectLst/>
              <a:uLnTx/>
              <a:uFillTx/>
              <a:latin typeface="Arial"/>
              <a:ea typeface="+mn-ea"/>
              <a:cs typeface="Arial"/>
              <a:sym typeface="Arial"/>
            </a:endParaRPr>
          </a:p>
        </p:txBody>
      </p:sp>
      <p:sp>
        <p:nvSpPr>
          <p:cNvPr id="3" name="Rectangle: Rounded Corners 2">
            <a:extLst>
              <a:ext uri="{FF2B5EF4-FFF2-40B4-BE49-F238E27FC236}">
                <a16:creationId xmlns:a16="http://schemas.microsoft.com/office/drawing/2014/main" id="{BAAF5743-9089-A32B-8A5A-C102BFF47696}"/>
              </a:ext>
            </a:extLst>
          </p:cNvPr>
          <p:cNvSpPr/>
          <p:nvPr/>
        </p:nvSpPr>
        <p:spPr>
          <a:xfrm>
            <a:off x="2293257" y="312057"/>
            <a:ext cx="4557487" cy="602344"/>
          </a:xfrm>
          <a:prstGeom prst="roundRect">
            <a:avLst/>
          </a:prstGeom>
          <a:solidFill>
            <a:srgbClr val="CCEEF6"/>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212121"/>
                </a:solidFill>
                <a:effectLst/>
                <a:uLnTx/>
                <a:uFillTx/>
                <a:latin typeface="Arial"/>
                <a:ea typeface="+mn-ea"/>
                <a:cs typeface="+mn-cs"/>
                <a:sym typeface="Arial"/>
              </a:rPr>
              <a:t>Trách nhiệm của học sinh </a:t>
            </a:r>
          </a:p>
        </p:txBody>
      </p:sp>
      <p:grpSp>
        <p:nvGrpSpPr>
          <p:cNvPr id="8" name="Group 7">
            <a:extLst>
              <a:ext uri="{FF2B5EF4-FFF2-40B4-BE49-F238E27FC236}">
                <a16:creationId xmlns:a16="http://schemas.microsoft.com/office/drawing/2014/main" id="{E419F090-7C6D-7B02-7ADE-7DAAD340ADFA}"/>
              </a:ext>
            </a:extLst>
          </p:cNvPr>
          <p:cNvGrpSpPr/>
          <p:nvPr/>
        </p:nvGrpSpPr>
        <p:grpSpPr>
          <a:xfrm>
            <a:off x="232228" y="1228995"/>
            <a:ext cx="5319487" cy="1048948"/>
            <a:chOff x="188684" y="1284704"/>
            <a:chExt cx="5319487" cy="1048948"/>
          </a:xfrm>
        </p:grpSpPr>
        <p:sp>
          <p:nvSpPr>
            <p:cNvPr id="4" name="Rectangle: Rounded Corners 3">
              <a:extLst>
                <a:ext uri="{FF2B5EF4-FFF2-40B4-BE49-F238E27FC236}">
                  <a16:creationId xmlns:a16="http://schemas.microsoft.com/office/drawing/2014/main" id="{44298D11-6F74-D859-7889-50E687305F1D}"/>
                </a:ext>
              </a:extLst>
            </p:cNvPr>
            <p:cNvSpPr/>
            <p:nvPr/>
          </p:nvSpPr>
          <p:spPr>
            <a:xfrm>
              <a:off x="507999" y="1284704"/>
              <a:ext cx="5000172" cy="1048948"/>
            </a:xfrm>
            <a:prstGeom prst="roundRect">
              <a:avLst>
                <a:gd name="adj" fmla="val 10252"/>
              </a:avLst>
            </a:prstGeom>
            <a:solidFill>
              <a:srgbClr val="FFFF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378"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212121"/>
                  </a:solidFill>
                  <a:effectLst/>
                  <a:uLnTx/>
                  <a:uFillTx/>
                  <a:latin typeface="Arial" panose="020B0604020202020204" pitchFamily="34" charset="0"/>
                  <a:ea typeface="+mn-ea"/>
                  <a:cs typeface="+mn-cs"/>
                  <a:sym typeface="Arial"/>
                </a:rPr>
                <a:t>Giữ mối quan hệ gắn bó với gia đình, bạn bè, địa phương và hướng về cội nguồn.</a:t>
              </a:r>
              <a:endParaRPr kumimoji="0" lang="en-US" sz="2000" b="0" i="0" u="none" strike="noStrike" kern="0" cap="none" spc="0" normalizeH="0" baseline="0" noProof="0">
                <a:ln>
                  <a:noFill/>
                </a:ln>
                <a:solidFill>
                  <a:srgbClr val="212121"/>
                </a:solidFill>
                <a:effectLst/>
                <a:uLnTx/>
                <a:uFillTx/>
                <a:latin typeface="Arial"/>
                <a:ea typeface="+mn-ea"/>
                <a:cs typeface="+mn-cs"/>
                <a:sym typeface="Arial"/>
              </a:endParaRPr>
            </a:p>
          </p:txBody>
        </p:sp>
        <p:sp>
          <p:nvSpPr>
            <p:cNvPr id="6" name="Oval 5">
              <a:extLst>
                <a:ext uri="{FF2B5EF4-FFF2-40B4-BE49-F238E27FC236}">
                  <a16:creationId xmlns:a16="http://schemas.microsoft.com/office/drawing/2014/main" id="{03AFB7F3-F317-2AFA-7275-C07857E959A6}"/>
                </a:ext>
              </a:extLst>
            </p:cNvPr>
            <p:cNvSpPr/>
            <p:nvPr/>
          </p:nvSpPr>
          <p:spPr>
            <a:xfrm>
              <a:off x="188684" y="1714835"/>
              <a:ext cx="188686" cy="188686"/>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9" name="Group 8">
            <a:extLst>
              <a:ext uri="{FF2B5EF4-FFF2-40B4-BE49-F238E27FC236}">
                <a16:creationId xmlns:a16="http://schemas.microsoft.com/office/drawing/2014/main" id="{C0AF416B-DCD1-9F16-BDF6-DE7211C8FA25}"/>
              </a:ext>
            </a:extLst>
          </p:cNvPr>
          <p:cNvGrpSpPr/>
          <p:nvPr/>
        </p:nvGrpSpPr>
        <p:grpSpPr>
          <a:xfrm>
            <a:off x="232228" y="2450958"/>
            <a:ext cx="5319487" cy="1048948"/>
            <a:chOff x="188684" y="1284704"/>
            <a:chExt cx="5319487" cy="1048948"/>
          </a:xfrm>
        </p:grpSpPr>
        <p:sp>
          <p:nvSpPr>
            <p:cNvPr id="10" name="Rectangle: Rounded Corners 9">
              <a:extLst>
                <a:ext uri="{FF2B5EF4-FFF2-40B4-BE49-F238E27FC236}">
                  <a16:creationId xmlns:a16="http://schemas.microsoft.com/office/drawing/2014/main" id="{EE7E33A8-A00F-5007-04FD-102F1DF5AF43}"/>
                </a:ext>
              </a:extLst>
            </p:cNvPr>
            <p:cNvSpPr/>
            <p:nvPr/>
          </p:nvSpPr>
          <p:spPr>
            <a:xfrm>
              <a:off x="507999" y="1284704"/>
              <a:ext cx="5000172" cy="1048948"/>
            </a:xfrm>
            <a:prstGeom prst="roundRect">
              <a:avLst>
                <a:gd name="adj" fmla="val 10252"/>
              </a:avLst>
            </a:prstGeom>
            <a:solidFill>
              <a:srgbClr val="FFFF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378"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212121"/>
                  </a:solidFill>
                  <a:effectLst/>
                  <a:uLnTx/>
                  <a:uFillTx/>
                  <a:latin typeface="Arial" panose="020B0604020202020204" pitchFamily="34" charset="0"/>
                  <a:ea typeface="+mn-ea"/>
                  <a:cs typeface="+mn-cs"/>
                  <a:sym typeface="Arial"/>
                </a:rPr>
                <a:t>Thực hiện tốt mọi chủ trương, chính sách của Đảng và pháp luật của Nhà  nước.</a:t>
              </a:r>
              <a:endParaRPr kumimoji="0" lang="en-US" sz="2000" b="0" i="0" u="none" strike="noStrike" kern="0" cap="none" spc="0" normalizeH="0" baseline="0" noProof="0">
                <a:ln>
                  <a:noFill/>
                </a:ln>
                <a:solidFill>
                  <a:srgbClr val="212121"/>
                </a:solidFill>
                <a:effectLst/>
                <a:uLnTx/>
                <a:uFillTx/>
                <a:latin typeface="Arial"/>
                <a:ea typeface="+mn-ea"/>
                <a:cs typeface="+mn-cs"/>
                <a:sym typeface="Arial"/>
              </a:endParaRPr>
            </a:p>
          </p:txBody>
        </p:sp>
        <p:sp>
          <p:nvSpPr>
            <p:cNvPr id="11" name="Oval 10">
              <a:extLst>
                <a:ext uri="{FF2B5EF4-FFF2-40B4-BE49-F238E27FC236}">
                  <a16:creationId xmlns:a16="http://schemas.microsoft.com/office/drawing/2014/main" id="{796A61F1-4F39-1918-A1CD-32FF82268B78}"/>
                </a:ext>
              </a:extLst>
            </p:cNvPr>
            <p:cNvSpPr/>
            <p:nvPr/>
          </p:nvSpPr>
          <p:spPr>
            <a:xfrm>
              <a:off x="188684" y="1714835"/>
              <a:ext cx="188686" cy="188686"/>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3" name="Group 12">
            <a:extLst>
              <a:ext uri="{FF2B5EF4-FFF2-40B4-BE49-F238E27FC236}">
                <a16:creationId xmlns:a16="http://schemas.microsoft.com/office/drawing/2014/main" id="{C999BDBA-496A-AD26-7694-0A6031B8196E}"/>
              </a:ext>
            </a:extLst>
          </p:cNvPr>
          <p:cNvGrpSpPr/>
          <p:nvPr/>
        </p:nvGrpSpPr>
        <p:grpSpPr>
          <a:xfrm>
            <a:off x="232228" y="3686305"/>
            <a:ext cx="5319487" cy="1048948"/>
            <a:chOff x="188684" y="1284704"/>
            <a:chExt cx="5319487" cy="1048948"/>
          </a:xfrm>
        </p:grpSpPr>
        <p:sp>
          <p:nvSpPr>
            <p:cNvPr id="15" name="Rectangle: Rounded Corners 14">
              <a:extLst>
                <a:ext uri="{FF2B5EF4-FFF2-40B4-BE49-F238E27FC236}">
                  <a16:creationId xmlns:a16="http://schemas.microsoft.com/office/drawing/2014/main" id="{82D796C3-44EB-8B47-B5C5-00417502C3F7}"/>
                </a:ext>
              </a:extLst>
            </p:cNvPr>
            <p:cNvSpPr/>
            <p:nvPr/>
          </p:nvSpPr>
          <p:spPr>
            <a:xfrm>
              <a:off x="507999" y="1284704"/>
              <a:ext cx="5000172" cy="1048948"/>
            </a:xfrm>
            <a:prstGeom prst="roundRect">
              <a:avLst>
                <a:gd name="adj" fmla="val 10252"/>
              </a:avLst>
            </a:prstGeom>
            <a:solidFill>
              <a:srgbClr val="FFFF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378"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212121"/>
                  </a:solidFill>
                  <a:effectLst/>
                  <a:uLnTx/>
                  <a:uFillTx/>
                  <a:latin typeface="Arial" panose="020B0604020202020204" pitchFamily="34" charset="0"/>
                  <a:ea typeface="+mn-ea"/>
                  <a:cs typeface="+mn-cs"/>
                  <a:sym typeface="Arial"/>
                </a:rPr>
                <a:t>Trung thành với Tổ quốc, với chế độ xã hội chủ nghĩa </a:t>
              </a:r>
              <a:endParaRPr kumimoji="0" lang="en-US" sz="2000" b="0" i="0" u="none" strike="noStrike" kern="0" cap="none" spc="0" normalizeH="0" baseline="0" noProof="0">
                <a:ln>
                  <a:noFill/>
                </a:ln>
                <a:solidFill>
                  <a:srgbClr val="212121"/>
                </a:solidFill>
                <a:effectLst/>
                <a:uLnTx/>
                <a:uFillTx/>
                <a:latin typeface="Arial"/>
                <a:ea typeface="+mn-ea"/>
                <a:cs typeface="+mn-cs"/>
                <a:sym typeface="Arial"/>
              </a:endParaRPr>
            </a:p>
          </p:txBody>
        </p:sp>
        <p:sp>
          <p:nvSpPr>
            <p:cNvPr id="21" name="Oval 20">
              <a:extLst>
                <a:ext uri="{FF2B5EF4-FFF2-40B4-BE49-F238E27FC236}">
                  <a16:creationId xmlns:a16="http://schemas.microsoft.com/office/drawing/2014/main" id="{0EB2E912-706C-3B1F-C224-815445CBB77C}"/>
                </a:ext>
              </a:extLst>
            </p:cNvPr>
            <p:cNvSpPr/>
            <p:nvPr/>
          </p:nvSpPr>
          <p:spPr>
            <a:xfrm>
              <a:off x="188684" y="1714835"/>
              <a:ext cx="188686" cy="188686"/>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5" name="Picture 4">
            <a:extLst>
              <a:ext uri="{FF2B5EF4-FFF2-40B4-BE49-F238E27FC236}">
                <a16:creationId xmlns:a16="http://schemas.microsoft.com/office/drawing/2014/main" id="{8EF29467-C3C4-24DE-7551-6DAF2C93FC09}"/>
              </a:ext>
            </a:extLst>
          </p:cNvPr>
          <p:cNvPicPr>
            <a:picLocks noChangeAspect="1"/>
          </p:cNvPicPr>
          <p:nvPr/>
        </p:nvPicPr>
        <p:blipFill>
          <a:blip r:embed="rId4"/>
          <a:stretch>
            <a:fillRect/>
          </a:stretch>
        </p:blipFill>
        <p:spPr>
          <a:xfrm>
            <a:off x="0" y="4923582"/>
            <a:ext cx="1230832" cy="219918"/>
          </a:xfrm>
          <a:prstGeom prst="rect">
            <a:avLst/>
          </a:prstGeom>
        </p:spPr>
      </p:pic>
    </p:spTree>
    <p:extLst>
      <p:ext uri="{BB962C8B-B14F-4D97-AF65-F5344CB8AC3E}">
        <p14:creationId xmlns:p14="http://schemas.microsoft.com/office/powerpoint/2010/main" val="915139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2" name="Freeform 2">
            <a:extLst>
              <a:ext uri="{FF2B5EF4-FFF2-40B4-BE49-F238E27FC236}">
                <a16:creationId xmlns:a16="http://schemas.microsoft.com/office/drawing/2014/main" id="{0DAF9089-2204-2ACD-02B9-276360AA7CFF}"/>
              </a:ext>
            </a:extLst>
          </p:cNvPr>
          <p:cNvSpPr/>
          <p:nvPr/>
        </p:nvSpPr>
        <p:spPr>
          <a:xfrm>
            <a:off x="5638800" y="1809178"/>
            <a:ext cx="3505200" cy="3334322"/>
          </a:xfrm>
          <a:custGeom>
            <a:avLst/>
            <a:gdLst/>
            <a:ahLst/>
            <a:cxnLst/>
            <a:rect l="l" t="t" r="r" b="b"/>
            <a:pathLst>
              <a:path w="8651353" h="8229600">
                <a:moveTo>
                  <a:pt x="0" y="0"/>
                </a:moveTo>
                <a:lnTo>
                  <a:pt x="8651353" y="0"/>
                </a:lnTo>
                <a:lnTo>
                  <a:pt x="8651353" y="8229600"/>
                </a:lnTo>
                <a:lnTo>
                  <a:pt x="0" y="8229600"/>
                </a:lnTo>
                <a:lnTo>
                  <a:pt x="0" y="0"/>
                </a:lnTo>
                <a:close/>
              </a:path>
            </a:pathLst>
          </a:custGeom>
          <a:blipFill>
            <a:blip r:embed="rId3"/>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212121"/>
              </a:solidFill>
              <a:effectLst/>
              <a:uLnTx/>
              <a:uFillTx/>
              <a:latin typeface="Arial"/>
              <a:ea typeface="+mn-ea"/>
              <a:cs typeface="Arial"/>
              <a:sym typeface="Arial"/>
            </a:endParaRPr>
          </a:p>
        </p:txBody>
      </p:sp>
      <p:grpSp>
        <p:nvGrpSpPr>
          <p:cNvPr id="8" name="Group 7">
            <a:extLst>
              <a:ext uri="{FF2B5EF4-FFF2-40B4-BE49-F238E27FC236}">
                <a16:creationId xmlns:a16="http://schemas.microsoft.com/office/drawing/2014/main" id="{E419F090-7C6D-7B02-7ADE-7DAAD340ADFA}"/>
              </a:ext>
            </a:extLst>
          </p:cNvPr>
          <p:cNvGrpSpPr/>
          <p:nvPr/>
        </p:nvGrpSpPr>
        <p:grpSpPr>
          <a:xfrm>
            <a:off x="232228" y="517797"/>
            <a:ext cx="5319487" cy="1048948"/>
            <a:chOff x="188684" y="1284704"/>
            <a:chExt cx="5319487" cy="1048948"/>
          </a:xfrm>
        </p:grpSpPr>
        <p:sp>
          <p:nvSpPr>
            <p:cNvPr id="4" name="Rectangle: Rounded Corners 3">
              <a:extLst>
                <a:ext uri="{FF2B5EF4-FFF2-40B4-BE49-F238E27FC236}">
                  <a16:creationId xmlns:a16="http://schemas.microsoft.com/office/drawing/2014/main" id="{44298D11-6F74-D859-7889-50E687305F1D}"/>
                </a:ext>
              </a:extLst>
            </p:cNvPr>
            <p:cNvSpPr/>
            <p:nvPr/>
          </p:nvSpPr>
          <p:spPr>
            <a:xfrm>
              <a:off x="507999" y="1284704"/>
              <a:ext cx="5000172" cy="1048948"/>
            </a:xfrm>
            <a:prstGeom prst="roundRect">
              <a:avLst>
                <a:gd name="adj" fmla="val 10252"/>
              </a:avLst>
            </a:prstGeom>
            <a:solidFill>
              <a:srgbClr val="FFFF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378"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212121"/>
                  </a:solidFill>
                  <a:effectLst/>
                  <a:uLnTx/>
                  <a:uFillTx/>
                  <a:latin typeface="Arial" panose="020B0604020202020204" pitchFamily="34" charset="0"/>
                  <a:ea typeface="+mn-ea"/>
                  <a:cs typeface="+mn-cs"/>
                  <a:sym typeface="Arial"/>
                </a:rPr>
                <a:t>Tích cực tham gia các hoạt động an ninh, quốc phòng ở địa phương</a:t>
              </a:r>
              <a:endParaRPr kumimoji="0" lang="en-US" sz="2000" b="0" i="0" u="none" strike="noStrike" kern="0" cap="none" spc="0" normalizeH="0" baseline="0" noProof="0">
                <a:ln>
                  <a:noFill/>
                </a:ln>
                <a:solidFill>
                  <a:srgbClr val="212121"/>
                </a:solidFill>
                <a:effectLst/>
                <a:uLnTx/>
                <a:uFillTx/>
                <a:latin typeface="Arial"/>
                <a:ea typeface="+mn-ea"/>
                <a:cs typeface="+mn-cs"/>
                <a:sym typeface="Arial"/>
              </a:endParaRPr>
            </a:p>
          </p:txBody>
        </p:sp>
        <p:sp>
          <p:nvSpPr>
            <p:cNvPr id="6" name="Oval 5">
              <a:extLst>
                <a:ext uri="{FF2B5EF4-FFF2-40B4-BE49-F238E27FC236}">
                  <a16:creationId xmlns:a16="http://schemas.microsoft.com/office/drawing/2014/main" id="{03AFB7F3-F317-2AFA-7275-C07857E959A6}"/>
                </a:ext>
              </a:extLst>
            </p:cNvPr>
            <p:cNvSpPr/>
            <p:nvPr/>
          </p:nvSpPr>
          <p:spPr>
            <a:xfrm>
              <a:off x="188684" y="1714835"/>
              <a:ext cx="188686" cy="188686"/>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9" name="Group 8">
            <a:extLst>
              <a:ext uri="{FF2B5EF4-FFF2-40B4-BE49-F238E27FC236}">
                <a16:creationId xmlns:a16="http://schemas.microsoft.com/office/drawing/2014/main" id="{C0AF416B-DCD1-9F16-BDF6-DE7211C8FA25}"/>
              </a:ext>
            </a:extLst>
          </p:cNvPr>
          <p:cNvGrpSpPr/>
          <p:nvPr/>
        </p:nvGrpSpPr>
        <p:grpSpPr>
          <a:xfrm>
            <a:off x="232228" y="1854285"/>
            <a:ext cx="5319487" cy="1289790"/>
            <a:chOff x="188684" y="1190363"/>
            <a:chExt cx="5319487" cy="1289790"/>
          </a:xfrm>
        </p:grpSpPr>
        <p:sp>
          <p:nvSpPr>
            <p:cNvPr id="10" name="Rectangle: Rounded Corners 9">
              <a:extLst>
                <a:ext uri="{FF2B5EF4-FFF2-40B4-BE49-F238E27FC236}">
                  <a16:creationId xmlns:a16="http://schemas.microsoft.com/office/drawing/2014/main" id="{EE7E33A8-A00F-5007-04FD-102F1DF5AF43}"/>
                </a:ext>
              </a:extLst>
            </p:cNvPr>
            <p:cNvSpPr/>
            <p:nvPr/>
          </p:nvSpPr>
          <p:spPr>
            <a:xfrm>
              <a:off x="507999" y="1190363"/>
              <a:ext cx="5000172" cy="1289790"/>
            </a:xfrm>
            <a:prstGeom prst="roundRect">
              <a:avLst>
                <a:gd name="adj" fmla="val 10252"/>
              </a:avLst>
            </a:prstGeom>
            <a:solidFill>
              <a:srgbClr val="FFFF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378"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212121"/>
                  </a:solidFill>
                  <a:effectLst/>
                  <a:uLnTx/>
                  <a:uFillTx/>
                  <a:latin typeface="Arial" panose="020B0604020202020204" pitchFamily="34" charset="0"/>
                  <a:ea typeface="+mn-ea"/>
                  <a:cs typeface="+mn-cs"/>
                  <a:sym typeface="Arial"/>
                </a:rPr>
                <a:t>Đăng kí tham gia huấn luyện nghĩa vụ quân sự khi đến tuổi, sẵn sàng lên đường làm nghĩa vụ bảo vệ Tổ quốc.</a:t>
              </a:r>
              <a:endParaRPr kumimoji="0" lang="en-US" sz="2000" b="0" i="0" u="none" strike="noStrike" kern="0" cap="none" spc="0" normalizeH="0" baseline="0" noProof="0">
                <a:ln>
                  <a:noFill/>
                </a:ln>
                <a:solidFill>
                  <a:srgbClr val="212121"/>
                </a:solidFill>
                <a:effectLst/>
                <a:uLnTx/>
                <a:uFillTx/>
                <a:latin typeface="Arial"/>
                <a:ea typeface="+mn-ea"/>
                <a:cs typeface="+mn-cs"/>
                <a:sym typeface="Arial"/>
              </a:endParaRPr>
            </a:p>
          </p:txBody>
        </p:sp>
        <p:sp>
          <p:nvSpPr>
            <p:cNvPr id="11" name="Oval 10">
              <a:extLst>
                <a:ext uri="{FF2B5EF4-FFF2-40B4-BE49-F238E27FC236}">
                  <a16:creationId xmlns:a16="http://schemas.microsoft.com/office/drawing/2014/main" id="{796A61F1-4F39-1918-A1CD-32FF82268B78}"/>
                </a:ext>
              </a:extLst>
            </p:cNvPr>
            <p:cNvSpPr/>
            <p:nvPr/>
          </p:nvSpPr>
          <p:spPr>
            <a:xfrm>
              <a:off x="188684" y="1714835"/>
              <a:ext cx="188686" cy="188686"/>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3" name="Group 12">
            <a:extLst>
              <a:ext uri="{FF2B5EF4-FFF2-40B4-BE49-F238E27FC236}">
                <a16:creationId xmlns:a16="http://schemas.microsoft.com/office/drawing/2014/main" id="{C999BDBA-496A-AD26-7694-0A6031B8196E}"/>
              </a:ext>
            </a:extLst>
          </p:cNvPr>
          <p:cNvGrpSpPr/>
          <p:nvPr/>
        </p:nvGrpSpPr>
        <p:grpSpPr>
          <a:xfrm>
            <a:off x="232228" y="3432797"/>
            <a:ext cx="5319487" cy="1289790"/>
            <a:chOff x="188684" y="1284704"/>
            <a:chExt cx="5319487" cy="1289790"/>
          </a:xfrm>
        </p:grpSpPr>
        <p:sp>
          <p:nvSpPr>
            <p:cNvPr id="15" name="Rectangle: Rounded Corners 14">
              <a:extLst>
                <a:ext uri="{FF2B5EF4-FFF2-40B4-BE49-F238E27FC236}">
                  <a16:creationId xmlns:a16="http://schemas.microsoft.com/office/drawing/2014/main" id="{82D796C3-44EB-8B47-B5C5-00417502C3F7}"/>
                </a:ext>
              </a:extLst>
            </p:cNvPr>
            <p:cNvSpPr/>
            <p:nvPr/>
          </p:nvSpPr>
          <p:spPr>
            <a:xfrm>
              <a:off x="507999" y="1284704"/>
              <a:ext cx="5000172" cy="1289790"/>
            </a:xfrm>
            <a:prstGeom prst="roundRect">
              <a:avLst>
                <a:gd name="adj" fmla="val 10252"/>
              </a:avLst>
            </a:prstGeom>
            <a:solidFill>
              <a:srgbClr val="FFFF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378"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212121"/>
                  </a:solidFill>
                  <a:effectLst/>
                  <a:uLnTx/>
                  <a:uFillTx/>
                  <a:latin typeface="Arial" panose="020B0604020202020204" pitchFamily="34" charset="0"/>
                  <a:ea typeface="+mn-ea"/>
                  <a:cs typeface="+mn-cs"/>
                  <a:sym typeface="Arial"/>
                </a:rPr>
                <a:t>Cảnh giác trước âm mưu chia rẽ, xuyên tạc của các thế lực thù địch</a:t>
              </a:r>
              <a:r>
                <a:rPr kumimoji="0" lang="en-US" sz="2000" b="0" i="0" u="none" strike="noStrike" kern="0" cap="none" spc="0" normalizeH="0" baseline="0" noProof="0">
                  <a:ln>
                    <a:noFill/>
                  </a:ln>
                  <a:solidFill>
                    <a:srgbClr val="212121"/>
                  </a:solidFill>
                  <a:effectLst/>
                  <a:uLnTx/>
                  <a:uFillTx/>
                  <a:latin typeface="Arial"/>
                  <a:ea typeface="+mn-ea"/>
                  <a:cs typeface="+mn-cs"/>
                  <a:sym typeface="Arial"/>
                </a:rPr>
                <a:t>; phê phán lên án những hành vi chống phá. </a:t>
              </a:r>
            </a:p>
          </p:txBody>
        </p:sp>
        <p:sp>
          <p:nvSpPr>
            <p:cNvPr id="21" name="Oval 20">
              <a:extLst>
                <a:ext uri="{FF2B5EF4-FFF2-40B4-BE49-F238E27FC236}">
                  <a16:creationId xmlns:a16="http://schemas.microsoft.com/office/drawing/2014/main" id="{0EB2E912-706C-3B1F-C224-815445CBB77C}"/>
                </a:ext>
              </a:extLst>
            </p:cNvPr>
            <p:cNvSpPr/>
            <p:nvPr/>
          </p:nvSpPr>
          <p:spPr>
            <a:xfrm>
              <a:off x="188684" y="1896260"/>
              <a:ext cx="188686" cy="188686"/>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Tree>
    <p:extLst>
      <p:ext uri="{BB962C8B-B14F-4D97-AF65-F5344CB8AC3E}">
        <p14:creationId xmlns:p14="http://schemas.microsoft.com/office/powerpoint/2010/main" val="124925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E44AEE1B-76EE-5EE1-46D8-1B2938D641E0}"/>
              </a:ext>
            </a:extLst>
          </p:cNvPr>
          <p:cNvSpPr/>
          <p:nvPr/>
        </p:nvSpPr>
        <p:spPr>
          <a:xfrm>
            <a:off x="5158468" y="477805"/>
            <a:ext cx="2699655" cy="610176"/>
          </a:xfrm>
          <a:prstGeom prst="roundRect">
            <a:avLst/>
          </a:prstGeom>
          <a:solidFill>
            <a:schemeClr val="accent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FFFFFF"/>
                </a:solidFill>
                <a:effectLst/>
                <a:uLnTx/>
                <a:uFillTx/>
                <a:latin typeface="Arial"/>
                <a:ea typeface="+mn-ea"/>
                <a:cs typeface="+mn-cs"/>
                <a:sym typeface="Arial"/>
              </a:rPr>
              <a:t>KẾT LUẬN </a:t>
            </a:r>
          </a:p>
        </p:txBody>
      </p:sp>
      <p:sp>
        <p:nvSpPr>
          <p:cNvPr id="15" name="TextBox 14">
            <a:extLst>
              <a:ext uri="{FF2B5EF4-FFF2-40B4-BE49-F238E27FC236}">
                <a16:creationId xmlns:a16="http://schemas.microsoft.com/office/drawing/2014/main" id="{3391E1F0-9FB5-D85D-D233-0DB03E82321F}"/>
              </a:ext>
            </a:extLst>
          </p:cNvPr>
          <p:cNvSpPr txBox="1"/>
          <p:nvPr/>
        </p:nvSpPr>
        <p:spPr>
          <a:xfrm>
            <a:off x="4122854" y="1087981"/>
            <a:ext cx="4770884" cy="3728649"/>
          </a:xfrm>
          <a:prstGeom prst="rect">
            <a:avLst/>
          </a:prstGeom>
          <a:noFill/>
        </p:spPr>
        <p:txBody>
          <a:bodyPr wrap="square">
            <a:spAutoFit/>
          </a:bodyPr>
          <a:lstStyle/>
          <a:p>
            <a:pPr marL="0" marR="0" lvl="0" indent="0" algn="just" defTabSz="914378"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a:ea typeface="+mn-ea"/>
                <a:cs typeface="Arial"/>
                <a:sym typeface="Arial"/>
              </a:rPr>
              <a:t>Thắng lợi của cuộc kháng chiến chống Mỹ, cứu nước là biểu tượng sáng ngời về sự toàn thắng của chủ nghĩa anh hùng cách mạng; đi vào lịch sử thế giới như một chiến công vĩ đại của thế kỉ XX. Việc thua cuộc trong chiến tranh ở Việt Nam được coi là thất bại lớn nhất trong lịch sử hơn 200 năm của nước Mỹ. </a:t>
            </a:r>
          </a:p>
        </p:txBody>
      </p:sp>
      <p:grpSp>
        <p:nvGrpSpPr>
          <p:cNvPr id="2" name="Group 1">
            <a:extLst>
              <a:ext uri="{FF2B5EF4-FFF2-40B4-BE49-F238E27FC236}">
                <a16:creationId xmlns:a16="http://schemas.microsoft.com/office/drawing/2014/main" id="{9BB68B27-3179-CA63-9950-7AE6931F4DFF}"/>
              </a:ext>
            </a:extLst>
          </p:cNvPr>
          <p:cNvGrpSpPr/>
          <p:nvPr/>
        </p:nvGrpSpPr>
        <p:grpSpPr>
          <a:xfrm>
            <a:off x="101601" y="72572"/>
            <a:ext cx="3860800" cy="4998357"/>
            <a:chOff x="101600" y="72571"/>
            <a:chExt cx="3860800" cy="4998357"/>
          </a:xfrm>
        </p:grpSpPr>
        <p:sp>
          <p:nvSpPr>
            <p:cNvPr id="9" name="Rectangle 8">
              <a:extLst>
                <a:ext uri="{FF2B5EF4-FFF2-40B4-BE49-F238E27FC236}">
                  <a16:creationId xmlns:a16="http://schemas.microsoft.com/office/drawing/2014/main" id="{65BC253A-FAE1-EA49-7EDD-5EBC3F32601E}"/>
                </a:ext>
              </a:extLst>
            </p:cNvPr>
            <p:cNvSpPr/>
            <p:nvPr/>
          </p:nvSpPr>
          <p:spPr>
            <a:xfrm>
              <a:off x="101600" y="72571"/>
              <a:ext cx="3860800" cy="4998357"/>
            </a:xfrm>
            <a:prstGeom prst="rect">
              <a:avLst/>
            </a:prstGeom>
            <a:solidFill>
              <a:srgbClr val="FFFFFF"/>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122" name="Picture 2" descr="Lịch sử, ý nghĩa ngày giải phóng miền Nam, thống nhất đất nước 30/4 - HP">
              <a:extLst>
                <a:ext uri="{FF2B5EF4-FFF2-40B4-BE49-F238E27FC236}">
                  <a16:creationId xmlns:a16="http://schemas.microsoft.com/office/drawing/2014/main" id="{791F30F1-F66B-7EA7-AC58-CDB5035100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45" r="32710"/>
            <a:stretch/>
          </p:blipFill>
          <p:spPr bwMode="auto">
            <a:xfrm>
              <a:off x="185272" y="152399"/>
              <a:ext cx="3693456" cy="48386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02271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1026" name="Picture 2">
            <a:extLst>
              <a:ext uri="{FF2B5EF4-FFF2-40B4-BE49-F238E27FC236}">
                <a16:creationId xmlns:a16="http://schemas.microsoft.com/office/drawing/2014/main" id="{0E113E5B-0084-D3D6-BFF2-8F8E7EABBB72}"/>
              </a:ext>
            </a:extLst>
          </p:cNvPr>
          <p:cNvPicPr>
            <a:picLocks noChangeAspect="1" noChangeArrowheads="1"/>
          </p:cNvPicPr>
          <p:nvPr/>
        </p:nvPicPr>
        <p:blipFill rotWithShape="1">
          <a:blip r:embed="rId3"/>
          <a:srcRect t="33704" b="2040"/>
          <a:stretch/>
        </p:blipFill>
        <p:spPr bwMode="auto">
          <a:xfrm>
            <a:off x="918202" y="1522711"/>
            <a:ext cx="7307595" cy="29226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59E62C0-CC73-FA85-853A-D9AC8497446B}"/>
              </a:ext>
            </a:extLst>
          </p:cNvPr>
          <p:cNvSpPr txBox="1"/>
          <p:nvPr/>
        </p:nvSpPr>
        <p:spPr>
          <a:xfrm>
            <a:off x="2286000" y="698149"/>
            <a:ext cx="457200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EA9999">
                    <a:lumMod val="50000"/>
                  </a:srgbClr>
                </a:solidFill>
                <a:effectLst/>
                <a:uLnTx/>
                <a:uFillTx/>
                <a:latin typeface="Arial"/>
                <a:cs typeface="Arial"/>
                <a:sym typeface="Arial"/>
              </a:rPr>
              <a:t>LUYỆN TẬP</a:t>
            </a:r>
          </a:p>
        </p:txBody>
      </p:sp>
      <p:pic>
        <p:nvPicPr>
          <p:cNvPr id="4" name="Picture 3">
            <a:extLst>
              <a:ext uri="{FF2B5EF4-FFF2-40B4-BE49-F238E27FC236}">
                <a16:creationId xmlns:a16="http://schemas.microsoft.com/office/drawing/2014/main" id="{D2A43D42-9136-1B5A-75D3-18A540C925E3}"/>
              </a:ext>
            </a:extLst>
          </p:cNvPr>
          <p:cNvPicPr>
            <a:picLocks noChangeAspect="1"/>
          </p:cNvPicPr>
          <p:nvPr/>
        </p:nvPicPr>
        <p:blipFill>
          <a:blip r:embed="rId4"/>
          <a:stretch>
            <a:fillRect/>
          </a:stretch>
        </p:blipFill>
        <p:spPr>
          <a:xfrm>
            <a:off x="0" y="4923582"/>
            <a:ext cx="1230832" cy="219918"/>
          </a:xfrm>
          <a:prstGeom prst="rect">
            <a:avLst/>
          </a:prstGeom>
        </p:spPr>
      </p:pic>
    </p:spTree>
    <p:extLst>
      <p:ext uri="{BB962C8B-B14F-4D97-AF65-F5344CB8AC3E}">
        <p14:creationId xmlns:p14="http://schemas.microsoft.com/office/powerpoint/2010/main" val="34869086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2" name="TextBox 1">
            <a:extLst>
              <a:ext uri="{FF2B5EF4-FFF2-40B4-BE49-F238E27FC236}">
                <a16:creationId xmlns:a16="http://schemas.microsoft.com/office/drawing/2014/main" id="{5EB0C043-E7A4-AFAF-E296-F99FDBEB3D9D}"/>
              </a:ext>
            </a:extLst>
          </p:cNvPr>
          <p:cNvSpPr txBox="1"/>
          <p:nvPr/>
        </p:nvSpPr>
        <p:spPr>
          <a:xfrm>
            <a:off x="757237" y="643610"/>
            <a:ext cx="7629525" cy="958660"/>
          </a:xfrm>
          <a:prstGeom prst="rect">
            <a:avLst/>
          </a:prstGeom>
          <a:noFill/>
        </p:spPr>
        <p:txBody>
          <a:bodyPr wrap="square">
            <a:spAutoFit/>
          </a:bodyPr>
          <a:lstStyle/>
          <a:p>
            <a:pPr lvl="0" algn="ctr" defTabSz="914378">
              <a:lnSpc>
                <a:spcPct val="150000"/>
              </a:lnSpc>
            </a:pPr>
            <a:r>
              <a:rPr kumimoji="0" lang="vi-VN" sz="2000" b="1" i="1" u="none" strike="noStrike" kern="0" cap="none" spc="0" normalizeH="0" baseline="0" noProof="0">
                <a:ln>
                  <a:noFill/>
                </a:ln>
                <a:solidFill>
                  <a:srgbClr val="C00000"/>
                </a:solidFill>
                <a:effectLst/>
                <a:uLnTx/>
                <a:uFillTx/>
                <a:latin typeface="Arial"/>
                <a:ea typeface="+mn-ea"/>
                <a:cs typeface="Arial"/>
                <a:sym typeface="Arial"/>
              </a:rPr>
              <a:t>Câu </a:t>
            </a:r>
            <a:r>
              <a:rPr kumimoji="0" lang="en-US" sz="2000" b="1" i="1" u="none" strike="noStrike" kern="0" cap="none" spc="0" normalizeH="0" baseline="0" noProof="0">
                <a:ln>
                  <a:noFill/>
                </a:ln>
                <a:solidFill>
                  <a:srgbClr val="C00000"/>
                </a:solidFill>
                <a:effectLst/>
                <a:uLnTx/>
                <a:uFillTx/>
                <a:latin typeface="Arial"/>
                <a:ea typeface="+mn-ea"/>
                <a:cs typeface="Arial"/>
                <a:sym typeface="Arial"/>
              </a:rPr>
              <a:t>1</a:t>
            </a:r>
            <a:r>
              <a:rPr kumimoji="0" lang="vi-VN" sz="2000" b="1" i="1" u="none" strike="noStrike" kern="0" cap="none" spc="0" normalizeH="0" baseline="0" noProof="0">
                <a:ln>
                  <a:noFill/>
                </a:ln>
                <a:solidFill>
                  <a:srgbClr val="C00000"/>
                </a:solidFill>
                <a:effectLst/>
                <a:uLnTx/>
                <a:uFillTx/>
                <a:latin typeface="Arial"/>
                <a:ea typeface="+mn-ea"/>
                <a:cs typeface="Arial"/>
                <a:sym typeface="Arial"/>
              </a:rPr>
              <a:t>: </a:t>
            </a:r>
            <a:r>
              <a:rPr lang="vi-VN" sz="2000">
                <a:ea typeface="+mn-ea"/>
              </a:rPr>
              <a:t>Khi thất bại “Chiến tranh đặc biệt”, Mỹ tiến hành thực hiện chiến lược nào?</a:t>
            </a:r>
            <a:endParaRPr kumimoji="0" lang="en-US"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Rectangle: Rounded Corners 3">
            <a:extLst>
              <a:ext uri="{FF2B5EF4-FFF2-40B4-BE49-F238E27FC236}">
                <a16:creationId xmlns:a16="http://schemas.microsoft.com/office/drawing/2014/main" id="{8A71B45C-A877-DF6E-81AE-89CEB8344DA8}"/>
              </a:ext>
            </a:extLst>
          </p:cNvPr>
          <p:cNvSpPr/>
          <p:nvPr/>
        </p:nvSpPr>
        <p:spPr>
          <a:xfrm>
            <a:off x="757237" y="1696436"/>
            <a:ext cx="3664192"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r>
              <a:rPr lang="vi-VN" sz="2000">
                <a:solidFill>
                  <a:srgbClr val="212121"/>
                </a:solidFill>
              </a:rPr>
              <a:t>A. “Chiến tranh đơn phương”.</a:t>
            </a:r>
            <a:endParaRPr kumimoji="0" lang="en-US" sz="2000" b="0" i="0" u="none" strike="noStrike" kern="0" cap="none" spc="0" normalizeH="0" baseline="0" noProof="0">
              <a:ln>
                <a:noFill/>
              </a:ln>
              <a:solidFill>
                <a:srgbClr val="212121"/>
              </a:solidFill>
              <a:effectLst/>
              <a:uLnTx/>
              <a:uFillTx/>
              <a:latin typeface="Arial"/>
              <a:ea typeface="+mn-ea"/>
              <a:cs typeface="+mn-cs"/>
              <a:sym typeface="Arial"/>
            </a:endParaRPr>
          </a:p>
        </p:txBody>
      </p:sp>
      <p:sp>
        <p:nvSpPr>
          <p:cNvPr id="5" name="Rectangle: Rounded Corners 4">
            <a:extLst>
              <a:ext uri="{FF2B5EF4-FFF2-40B4-BE49-F238E27FC236}">
                <a16:creationId xmlns:a16="http://schemas.microsoft.com/office/drawing/2014/main" id="{7C1EE9D9-28DD-AB56-F09C-BE1933662D86}"/>
              </a:ext>
            </a:extLst>
          </p:cNvPr>
          <p:cNvSpPr/>
          <p:nvPr/>
        </p:nvSpPr>
        <p:spPr>
          <a:xfrm>
            <a:off x="4722573" y="1696436"/>
            <a:ext cx="3664190"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r>
              <a:rPr lang="vi-VN" sz="2000">
                <a:solidFill>
                  <a:srgbClr val="212121"/>
                </a:solidFill>
              </a:rPr>
              <a:t>C. “Chiến tranh cục bộ”.</a:t>
            </a:r>
            <a:endParaRPr kumimoji="0" lang="en-US" sz="2000" b="0" i="0" u="none" strike="noStrike" kern="0" cap="none" spc="0" normalizeH="0" baseline="0" noProof="0">
              <a:ln>
                <a:noFill/>
              </a:ln>
              <a:solidFill>
                <a:srgbClr val="212121"/>
              </a:solidFill>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id="{235DB81A-914A-87FF-431A-6234ABE95E75}"/>
              </a:ext>
            </a:extLst>
          </p:cNvPr>
          <p:cNvSpPr/>
          <p:nvPr/>
        </p:nvSpPr>
        <p:spPr>
          <a:xfrm>
            <a:off x="757237" y="3154841"/>
            <a:ext cx="3664192"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r>
              <a:rPr lang="vi-VN" sz="2000">
                <a:solidFill>
                  <a:srgbClr val="212121"/>
                </a:solidFill>
              </a:rPr>
              <a:t>B. “Chiến tranh đặc biệt”.</a:t>
            </a:r>
            <a:endParaRPr kumimoji="0" lang="en-US" sz="2000" b="0" i="0" u="none" strike="noStrike" kern="0" cap="none" spc="0" normalizeH="0" baseline="0" noProof="0">
              <a:ln>
                <a:noFill/>
              </a:ln>
              <a:solidFill>
                <a:srgbClr val="212121"/>
              </a:solidFill>
              <a:effectLst/>
              <a:uLnTx/>
              <a:uFillTx/>
              <a:latin typeface="Arial"/>
              <a:ea typeface="+mn-ea"/>
              <a:cs typeface="+mn-cs"/>
              <a:sym typeface="Arial"/>
            </a:endParaRPr>
          </a:p>
        </p:txBody>
      </p:sp>
      <p:sp>
        <p:nvSpPr>
          <p:cNvPr id="7" name="Rectangle: Rounded Corners 6">
            <a:extLst>
              <a:ext uri="{FF2B5EF4-FFF2-40B4-BE49-F238E27FC236}">
                <a16:creationId xmlns:a16="http://schemas.microsoft.com/office/drawing/2014/main" id="{2FEFA5CB-759D-2F05-AF25-4EF0D0618FAE}"/>
              </a:ext>
            </a:extLst>
          </p:cNvPr>
          <p:cNvSpPr/>
          <p:nvPr/>
        </p:nvSpPr>
        <p:spPr>
          <a:xfrm>
            <a:off x="4722573" y="3154841"/>
            <a:ext cx="3664190"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D. “Việt Nam hóa chiến tranh”.</a:t>
            </a:r>
            <a:endParaRPr kumimoji="0" lang="en-US" sz="2000" b="0" i="0" u="none" strike="noStrike" kern="0" cap="none" spc="0" normalizeH="0" baseline="0" noProof="0">
              <a:ln>
                <a:noFill/>
              </a:ln>
              <a:solidFill>
                <a:srgbClr val="212121"/>
              </a:solidFill>
              <a:effectLst/>
              <a:uLnTx/>
              <a:uFillTx/>
              <a:latin typeface="Arial"/>
              <a:ea typeface="+mn-ea"/>
              <a:cs typeface="+mn-cs"/>
              <a:sym typeface="Arial"/>
            </a:endParaRPr>
          </a:p>
        </p:txBody>
      </p:sp>
      <p:sp>
        <p:nvSpPr>
          <p:cNvPr id="13" name="Rectangle: Rounded Corners 12">
            <a:extLst>
              <a:ext uri="{FF2B5EF4-FFF2-40B4-BE49-F238E27FC236}">
                <a16:creationId xmlns:a16="http://schemas.microsoft.com/office/drawing/2014/main" id="{500F233C-DE11-5D0C-33B2-C92D96D69C42}"/>
              </a:ext>
            </a:extLst>
          </p:cNvPr>
          <p:cNvSpPr/>
          <p:nvPr/>
        </p:nvSpPr>
        <p:spPr>
          <a:xfrm>
            <a:off x="4722573" y="1696435"/>
            <a:ext cx="3664189" cy="1270073"/>
          </a:xfrm>
          <a:prstGeom prst="roundRect">
            <a:avLst>
              <a:gd name="adj" fmla="val 10837"/>
            </a:avLst>
          </a:prstGeom>
          <a:solidFill>
            <a:schemeClr val="tx1">
              <a:lumMod val="10000"/>
              <a:lumOff val="90000"/>
            </a:schemeClr>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r>
              <a:rPr lang="vi-VN" sz="2000">
                <a:solidFill>
                  <a:srgbClr val="212121"/>
                </a:solidFill>
              </a:rPr>
              <a:t>C. “Chiến tranh cục bộ”.</a:t>
            </a:r>
            <a:endParaRPr lang="en-US" sz="2000">
              <a:solidFill>
                <a:srgbClr val="212121"/>
              </a:solidFill>
            </a:endParaRPr>
          </a:p>
        </p:txBody>
      </p:sp>
      <p:pic>
        <p:nvPicPr>
          <p:cNvPr id="3" name="Picture 2">
            <a:extLst>
              <a:ext uri="{FF2B5EF4-FFF2-40B4-BE49-F238E27FC236}">
                <a16:creationId xmlns:a16="http://schemas.microsoft.com/office/drawing/2014/main" id="{39BB0A54-7FA7-0F67-1E6D-54979E33BD9C}"/>
              </a:ext>
            </a:extLst>
          </p:cNvPr>
          <p:cNvPicPr>
            <a:picLocks noChangeAspect="1"/>
          </p:cNvPicPr>
          <p:nvPr/>
        </p:nvPicPr>
        <p:blipFill>
          <a:blip r:embed="rId3"/>
          <a:stretch>
            <a:fillRect/>
          </a:stretch>
        </p:blipFill>
        <p:spPr>
          <a:xfrm>
            <a:off x="0" y="4923582"/>
            <a:ext cx="1230832" cy="219918"/>
          </a:xfrm>
          <a:prstGeom prst="rect">
            <a:avLst/>
          </a:prstGeom>
        </p:spPr>
      </p:pic>
    </p:spTree>
    <p:extLst>
      <p:ext uri="{BB962C8B-B14F-4D97-AF65-F5344CB8AC3E}">
        <p14:creationId xmlns:p14="http://schemas.microsoft.com/office/powerpoint/2010/main" val="220701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8">
          <a:extLst>
            <a:ext uri="{FF2B5EF4-FFF2-40B4-BE49-F238E27FC236}">
              <a16:creationId xmlns:a16="http://schemas.microsoft.com/office/drawing/2014/main" id="{85BB6C19-94E2-E0EF-EE65-8E4975DA064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1BC2E8E-D89B-B5D5-AC2D-60E03457DC5C}"/>
              </a:ext>
            </a:extLst>
          </p:cNvPr>
          <p:cNvSpPr txBox="1"/>
          <p:nvPr/>
        </p:nvSpPr>
        <p:spPr>
          <a:xfrm>
            <a:off x="449243" y="582069"/>
            <a:ext cx="8245514" cy="958660"/>
          </a:xfrm>
          <a:prstGeom prst="rect">
            <a:avLst/>
          </a:prstGeom>
          <a:noFill/>
        </p:spPr>
        <p:txBody>
          <a:bodyPr wrap="square">
            <a:spAutoFit/>
          </a:bodyPr>
          <a:lstStyle/>
          <a:p>
            <a:pPr lvl="0" algn="ctr" defTabSz="914378">
              <a:lnSpc>
                <a:spcPct val="150000"/>
              </a:lnSpc>
            </a:pPr>
            <a:r>
              <a:rPr kumimoji="0" lang="vi-VN" sz="2000" b="1" i="1" u="none" strike="noStrike" kern="0" cap="none" spc="0" normalizeH="0" baseline="0" noProof="0">
                <a:ln>
                  <a:noFill/>
                </a:ln>
                <a:solidFill>
                  <a:srgbClr val="C00000"/>
                </a:solidFill>
                <a:effectLst/>
                <a:uLnTx/>
                <a:uFillTx/>
                <a:latin typeface="Arial"/>
                <a:ea typeface="+mn-ea"/>
                <a:cs typeface="Arial"/>
                <a:sym typeface="Arial"/>
              </a:rPr>
              <a:t>Câu </a:t>
            </a:r>
            <a:r>
              <a:rPr lang="en-US" sz="2000" b="1" i="1">
                <a:solidFill>
                  <a:srgbClr val="C00000"/>
                </a:solidFill>
                <a:ea typeface="+mn-ea"/>
              </a:rPr>
              <a:t>2</a:t>
            </a:r>
            <a:r>
              <a:rPr kumimoji="0" lang="vi-VN" sz="2000" b="1" i="1" u="none" strike="noStrike" kern="0" cap="none" spc="0" normalizeH="0" baseline="0" noProof="0">
                <a:ln>
                  <a:noFill/>
                </a:ln>
                <a:solidFill>
                  <a:srgbClr val="C00000"/>
                </a:solidFill>
                <a:effectLst/>
                <a:uLnTx/>
                <a:uFillTx/>
                <a:latin typeface="Arial"/>
                <a:ea typeface="+mn-ea"/>
                <a:cs typeface="Arial"/>
                <a:sym typeface="Arial"/>
              </a:rPr>
              <a:t>: </a:t>
            </a:r>
            <a:r>
              <a:rPr lang="vi-VN" sz="2000">
                <a:ea typeface="+mn-ea"/>
              </a:rPr>
              <a:t>Căn cứ quân sự của quân đội Mỹ trong chiến lược </a:t>
            </a:r>
            <a:endParaRPr lang="en-US" sz="2000">
              <a:ea typeface="+mn-ea"/>
            </a:endParaRPr>
          </a:p>
          <a:p>
            <a:pPr lvl="0" algn="ctr" defTabSz="914378">
              <a:lnSpc>
                <a:spcPct val="150000"/>
              </a:lnSpc>
            </a:pPr>
            <a:r>
              <a:rPr lang="vi-VN" sz="2000">
                <a:ea typeface="+mn-ea"/>
              </a:rPr>
              <a:t>“Chiến tranh cục bộ” ở đâu?</a:t>
            </a:r>
            <a:endParaRPr kumimoji="0" lang="en-US"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Rectangle: Rounded Corners 3">
            <a:extLst>
              <a:ext uri="{FF2B5EF4-FFF2-40B4-BE49-F238E27FC236}">
                <a16:creationId xmlns:a16="http://schemas.microsoft.com/office/drawing/2014/main" id="{097EF713-E9F0-FF7D-E393-B697807D9F7A}"/>
              </a:ext>
            </a:extLst>
          </p:cNvPr>
          <p:cNvSpPr/>
          <p:nvPr/>
        </p:nvSpPr>
        <p:spPr>
          <a:xfrm>
            <a:off x="757237" y="1696436"/>
            <a:ext cx="3664192"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r>
              <a:rPr lang="vi-VN" sz="2000">
                <a:solidFill>
                  <a:srgbClr val="212121"/>
                </a:solidFill>
              </a:rPr>
              <a:t>A. Sài Gòn.</a:t>
            </a:r>
            <a:endParaRPr lang="en-US" sz="2000">
              <a:solidFill>
                <a:srgbClr val="212121"/>
              </a:solidFill>
            </a:endParaRPr>
          </a:p>
        </p:txBody>
      </p:sp>
      <p:sp>
        <p:nvSpPr>
          <p:cNvPr id="5" name="Rectangle: Rounded Corners 4">
            <a:extLst>
              <a:ext uri="{FF2B5EF4-FFF2-40B4-BE49-F238E27FC236}">
                <a16:creationId xmlns:a16="http://schemas.microsoft.com/office/drawing/2014/main" id="{CA9A1899-FA6F-9813-8632-F67B27DB9E76}"/>
              </a:ext>
            </a:extLst>
          </p:cNvPr>
          <p:cNvSpPr/>
          <p:nvPr/>
        </p:nvSpPr>
        <p:spPr>
          <a:xfrm>
            <a:off x="4722573" y="1696436"/>
            <a:ext cx="3664190"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C. Hà Nội.</a:t>
            </a:r>
            <a:endParaRPr kumimoji="0" lang="en-US" sz="2000" b="0" i="0" u="none" strike="noStrike" kern="0" cap="none" spc="0" normalizeH="0" baseline="0" noProof="0">
              <a:ln>
                <a:noFill/>
              </a:ln>
              <a:solidFill>
                <a:srgbClr val="212121"/>
              </a:solidFill>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id="{AA8F3EF0-AF87-8214-084F-71162B20F5A7}"/>
              </a:ext>
            </a:extLst>
          </p:cNvPr>
          <p:cNvSpPr/>
          <p:nvPr/>
        </p:nvSpPr>
        <p:spPr>
          <a:xfrm>
            <a:off x="757237" y="3154841"/>
            <a:ext cx="3664192"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B. Núi Thành.</a:t>
            </a:r>
            <a:endParaRPr kumimoji="0" lang="en-US" sz="2000" b="0" i="0" u="none" strike="noStrike" kern="0" cap="none" spc="0" normalizeH="0" baseline="0" noProof="0">
              <a:ln>
                <a:noFill/>
              </a:ln>
              <a:solidFill>
                <a:srgbClr val="212121"/>
              </a:solidFill>
              <a:effectLst/>
              <a:uLnTx/>
              <a:uFillTx/>
              <a:latin typeface="Arial"/>
              <a:ea typeface="+mn-ea"/>
              <a:cs typeface="+mn-cs"/>
              <a:sym typeface="Arial"/>
            </a:endParaRPr>
          </a:p>
        </p:txBody>
      </p:sp>
      <p:sp>
        <p:nvSpPr>
          <p:cNvPr id="7" name="Rectangle: Rounded Corners 6">
            <a:extLst>
              <a:ext uri="{FF2B5EF4-FFF2-40B4-BE49-F238E27FC236}">
                <a16:creationId xmlns:a16="http://schemas.microsoft.com/office/drawing/2014/main" id="{A7FC49B8-96F1-BA5A-0CD8-BB4EC01D0559}"/>
              </a:ext>
            </a:extLst>
          </p:cNvPr>
          <p:cNvSpPr/>
          <p:nvPr/>
        </p:nvSpPr>
        <p:spPr>
          <a:xfrm>
            <a:off x="4722573" y="3154841"/>
            <a:ext cx="3664190"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D. Tây Nguyên. </a:t>
            </a:r>
            <a:endParaRPr kumimoji="0" lang="en-US" sz="2000" b="0" i="0" u="none" strike="noStrike" kern="0" cap="none" spc="0" normalizeH="0" baseline="0" noProof="0">
              <a:ln>
                <a:noFill/>
              </a:ln>
              <a:solidFill>
                <a:srgbClr val="212121"/>
              </a:solidFill>
              <a:effectLst/>
              <a:uLnTx/>
              <a:uFillTx/>
              <a:latin typeface="Arial"/>
              <a:ea typeface="+mn-ea"/>
              <a:cs typeface="+mn-cs"/>
              <a:sym typeface="Arial"/>
            </a:endParaRPr>
          </a:p>
        </p:txBody>
      </p:sp>
      <p:sp>
        <p:nvSpPr>
          <p:cNvPr id="13" name="Rectangle: Rounded Corners 12">
            <a:extLst>
              <a:ext uri="{FF2B5EF4-FFF2-40B4-BE49-F238E27FC236}">
                <a16:creationId xmlns:a16="http://schemas.microsoft.com/office/drawing/2014/main" id="{D0BACA5F-1346-CA42-427B-646E235F192A}"/>
              </a:ext>
            </a:extLst>
          </p:cNvPr>
          <p:cNvSpPr/>
          <p:nvPr/>
        </p:nvSpPr>
        <p:spPr>
          <a:xfrm>
            <a:off x="757240" y="3154841"/>
            <a:ext cx="3664189" cy="1270073"/>
          </a:xfrm>
          <a:prstGeom prst="roundRect">
            <a:avLst>
              <a:gd name="adj" fmla="val 10837"/>
            </a:avLst>
          </a:prstGeom>
          <a:solidFill>
            <a:schemeClr val="tx1">
              <a:lumMod val="10000"/>
              <a:lumOff val="90000"/>
            </a:schemeClr>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B. Núi Thành.</a:t>
            </a:r>
            <a:endParaRPr lang="en-US" sz="2000">
              <a:solidFill>
                <a:srgbClr val="212121"/>
              </a:solidFill>
            </a:endParaRPr>
          </a:p>
        </p:txBody>
      </p:sp>
    </p:spTree>
    <p:extLst>
      <p:ext uri="{BB962C8B-B14F-4D97-AF65-F5344CB8AC3E}">
        <p14:creationId xmlns:p14="http://schemas.microsoft.com/office/powerpoint/2010/main" val="1139707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8">
          <a:extLst>
            <a:ext uri="{FF2B5EF4-FFF2-40B4-BE49-F238E27FC236}">
              <a16:creationId xmlns:a16="http://schemas.microsoft.com/office/drawing/2014/main" id="{96DCB8AF-0CD4-17A6-C316-5A0139B1861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1FC6BF8-E6C9-25BA-24D2-213363863AED}"/>
              </a:ext>
            </a:extLst>
          </p:cNvPr>
          <p:cNvSpPr txBox="1"/>
          <p:nvPr/>
        </p:nvSpPr>
        <p:spPr>
          <a:xfrm>
            <a:off x="449243" y="582069"/>
            <a:ext cx="8245514" cy="958660"/>
          </a:xfrm>
          <a:prstGeom prst="rect">
            <a:avLst/>
          </a:prstGeom>
          <a:noFill/>
        </p:spPr>
        <p:txBody>
          <a:bodyPr wrap="square">
            <a:spAutoFit/>
          </a:bodyPr>
          <a:lstStyle/>
          <a:p>
            <a:pPr lvl="0" algn="ctr" defTabSz="914378">
              <a:lnSpc>
                <a:spcPct val="150000"/>
              </a:lnSpc>
            </a:pPr>
            <a:r>
              <a:rPr kumimoji="0" lang="vi-VN" sz="2000" b="1" i="1" u="none" strike="noStrike" kern="0" cap="none" spc="0" normalizeH="0" baseline="0" noProof="0">
                <a:ln>
                  <a:noFill/>
                </a:ln>
                <a:solidFill>
                  <a:srgbClr val="C00000"/>
                </a:solidFill>
                <a:effectLst/>
                <a:uLnTx/>
                <a:uFillTx/>
                <a:latin typeface="Arial"/>
                <a:ea typeface="+mn-ea"/>
                <a:cs typeface="Arial"/>
                <a:sym typeface="Arial"/>
              </a:rPr>
              <a:t>Câu </a:t>
            </a:r>
            <a:r>
              <a:rPr lang="en-US" sz="2000" b="1" i="1" noProof="0">
                <a:solidFill>
                  <a:srgbClr val="C00000"/>
                </a:solidFill>
                <a:ea typeface="+mn-ea"/>
              </a:rPr>
              <a:t>3</a:t>
            </a:r>
            <a:r>
              <a:rPr kumimoji="0" lang="vi-VN" sz="2000" b="1" i="1" u="none" strike="noStrike" kern="0" cap="none" spc="0" normalizeH="0" baseline="0" noProof="0">
                <a:ln>
                  <a:noFill/>
                </a:ln>
                <a:solidFill>
                  <a:srgbClr val="C00000"/>
                </a:solidFill>
                <a:effectLst/>
                <a:uLnTx/>
                <a:uFillTx/>
                <a:latin typeface="Arial"/>
                <a:ea typeface="+mn-ea"/>
                <a:cs typeface="Arial"/>
                <a:sym typeface="Arial"/>
              </a:rPr>
              <a:t>: </a:t>
            </a:r>
            <a:r>
              <a:rPr lang="vi-VN" sz="2000">
                <a:ea typeface="+mn-ea"/>
              </a:rPr>
              <a:t>Mỹ tiến hành chiến tranh phá hoại miền Bắc lần thứ nhất trong khoảng thời gian nào?</a:t>
            </a:r>
            <a:endParaRPr kumimoji="0" lang="en-US"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Rectangle: Rounded Corners 3">
            <a:extLst>
              <a:ext uri="{FF2B5EF4-FFF2-40B4-BE49-F238E27FC236}">
                <a16:creationId xmlns:a16="http://schemas.microsoft.com/office/drawing/2014/main" id="{8AD00CF9-FC42-AD56-5CFF-CF1817BF7AA0}"/>
              </a:ext>
            </a:extLst>
          </p:cNvPr>
          <p:cNvSpPr/>
          <p:nvPr/>
        </p:nvSpPr>
        <p:spPr>
          <a:xfrm>
            <a:off x="646771" y="1703895"/>
            <a:ext cx="3774658"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A. 1954 – 1960.</a:t>
            </a:r>
          </a:p>
        </p:txBody>
      </p:sp>
      <p:sp>
        <p:nvSpPr>
          <p:cNvPr id="5" name="Rectangle: Rounded Corners 4">
            <a:extLst>
              <a:ext uri="{FF2B5EF4-FFF2-40B4-BE49-F238E27FC236}">
                <a16:creationId xmlns:a16="http://schemas.microsoft.com/office/drawing/2014/main" id="{BCD4A9C3-E6DC-77FB-C36A-915B1FBAAAC9}"/>
              </a:ext>
            </a:extLst>
          </p:cNvPr>
          <p:cNvSpPr/>
          <p:nvPr/>
        </p:nvSpPr>
        <p:spPr>
          <a:xfrm>
            <a:off x="4722573" y="1696436"/>
            <a:ext cx="3774656"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C. 1965 – 1968.</a:t>
            </a:r>
          </a:p>
        </p:txBody>
      </p:sp>
      <p:sp>
        <p:nvSpPr>
          <p:cNvPr id="6" name="Rectangle: Rounded Corners 5">
            <a:extLst>
              <a:ext uri="{FF2B5EF4-FFF2-40B4-BE49-F238E27FC236}">
                <a16:creationId xmlns:a16="http://schemas.microsoft.com/office/drawing/2014/main" id="{168E6045-32A7-1160-3C43-6F37D38464B3}"/>
              </a:ext>
            </a:extLst>
          </p:cNvPr>
          <p:cNvSpPr/>
          <p:nvPr/>
        </p:nvSpPr>
        <p:spPr>
          <a:xfrm>
            <a:off x="646771" y="3154841"/>
            <a:ext cx="3774658"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B. 1960 – 1965.</a:t>
            </a:r>
          </a:p>
        </p:txBody>
      </p:sp>
      <p:sp>
        <p:nvSpPr>
          <p:cNvPr id="7" name="Rectangle: Rounded Corners 6">
            <a:extLst>
              <a:ext uri="{FF2B5EF4-FFF2-40B4-BE49-F238E27FC236}">
                <a16:creationId xmlns:a16="http://schemas.microsoft.com/office/drawing/2014/main" id="{559CDF63-A91D-8169-22A5-3278A91B7CCC}"/>
              </a:ext>
            </a:extLst>
          </p:cNvPr>
          <p:cNvSpPr/>
          <p:nvPr/>
        </p:nvSpPr>
        <p:spPr>
          <a:xfrm>
            <a:off x="4722573" y="3154841"/>
            <a:ext cx="3774656"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D. 1969 – 1973.</a:t>
            </a:r>
          </a:p>
        </p:txBody>
      </p:sp>
      <p:sp>
        <p:nvSpPr>
          <p:cNvPr id="13" name="Rectangle: Rounded Corners 12">
            <a:extLst>
              <a:ext uri="{FF2B5EF4-FFF2-40B4-BE49-F238E27FC236}">
                <a16:creationId xmlns:a16="http://schemas.microsoft.com/office/drawing/2014/main" id="{37AAF444-A8E9-4AFC-DEFA-75DA7C07CD3E}"/>
              </a:ext>
            </a:extLst>
          </p:cNvPr>
          <p:cNvSpPr/>
          <p:nvPr/>
        </p:nvSpPr>
        <p:spPr>
          <a:xfrm>
            <a:off x="4722573" y="1696435"/>
            <a:ext cx="3774656" cy="1270073"/>
          </a:xfrm>
          <a:prstGeom prst="roundRect">
            <a:avLst>
              <a:gd name="adj" fmla="val 10837"/>
            </a:avLst>
          </a:prstGeom>
          <a:solidFill>
            <a:schemeClr val="tx1">
              <a:lumMod val="10000"/>
              <a:lumOff val="90000"/>
            </a:schemeClr>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C. 1965 – 1968.</a:t>
            </a:r>
          </a:p>
        </p:txBody>
      </p:sp>
      <p:pic>
        <p:nvPicPr>
          <p:cNvPr id="3" name="Picture 2">
            <a:extLst>
              <a:ext uri="{FF2B5EF4-FFF2-40B4-BE49-F238E27FC236}">
                <a16:creationId xmlns:a16="http://schemas.microsoft.com/office/drawing/2014/main" id="{2DED8C8B-5EEB-8ED8-4FD0-203C90027979}"/>
              </a:ext>
            </a:extLst>
          </p:cNvPr>
          <p:cNvPicPr>
            <a:picLocks noChangeAspect="1"/>
          </p:cNvPicPr>
          <p:nvPr/>
        </p:nvPicPr>
        <p:blipFill>
          <a:blip r:embed="rId3"/>
          <a:stretch>
            <a:fillRect/>
          </a:stretch>
        </p:blipFill>
        <p:spPr>
          <a:xfrm>
            <a:off x="0" y="4923582"/>
            <a:ext cx="1230832" cy="219918"/>
          </a:xfrm>
          <a:prstGeom prst="rect">
            <a:avLst/>
          </a:prstGeom>
        </p:spPr>
      </p:pic>
    </p:spTree>
    <p:extLst>
      <p:ext uri="{BB962C8B-B14F-4D97-AF65-F5344CB8AC3E}">
        <p14:creationId xmlns:p14="http://schemas.microsoft.com/office/powerpoint/2010/main" val="894780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28" name="TextBox 27">
            <a:extLst>
              <a:ext uri="{FF2B5EF4-FFF2-40B4-BE49-F238E27FC236}">
                <a16:creationId xmlns:a16="http://schemas.microsoft.com/office/drawing/2014/main" id="{B9A25870-2B8C-6F78-1C36-2D56190B0373}"/>
              </a:ext>
            </a:extLst>
          </p:cNvPr>
          <p:cNvSpPr txBox="1"/>
          <p:nvPr/>
        </p:nvSpPr>
        <p:spPr>
          <a:xfrm>
            <a:off x="2286000" y="431895"/>
            <a:ext cx="457200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1" i="0" u="none" strike="noStrike" kern="0" cap="none" spc="0" normalizeH="0" baseline="0" noProof="0" dirty="0">
                <a:ln>
                  <a:noFill/>
                </a:ln>
                <a:solidFill>
                  <a:srgbClr val="3A1603"/>
                </a:solidFill>
                <a:effectLst/>
                <a:uLnTx/>
                <a:uFillTx/>
                <a:latin typeface="Arial" panose="020B0604020202020204" pitchFamily="34" charset="0"/>
                <a:cs typeface="Arial" panose="020B0604020202020204" pitchFamily="34" charset="0"/>
                <a:sym typeface="Arial"/>
              </a:rPr>
              <a:t>NỘI DUNG BÀI HỌC</a:t>
            </a:r>
          </a:p>
        </p:txBody>
      </p:sp>
      <p:grpSp>
        <p:nvGrpSpPr>
          <p:cNvPr id="544" name="Group 543">
            <a:extLst>
              <a:ext uri="{FF2B5EF4-FFF2-40B4-BE49-F238E27FC236}">
                <a16:creationId xmlns:a16="http://schemas.microsoft.com/office/drawing/2014/main" id="{675E638E-4DCD-5D92-A7F9-F2A327A0CA92}"/>
              </a:ext>
            </a:extLst>
          </p:cNvPr>
          <p:cNvGrpSpPr/>
          <p:nvPr/>
        </p:nvGrpSpPr>
        <p:grpSpPr>
          <a:xfrm>
            <a:off x="975409" y="1408757"/>
            <a:ext cx="7193181" cy="958660"/>
            <a:chOff x="545765" y="1370452"/>
            <a:chExt cx="7193181" cy="958660"/>
          </a:xfrm>
        </p:grpSpPr>
        <p:grpSp>
          <p:nvGrpSpPr>
            <p:cNvPr id="30" name="Group 29">
              <a:extLst>
                <a:ext uri="{FF2B5EF4-FFF2-40B4-BE49-F238E27FC236}">
                  <a16:creationId xmlns:a16="http://schemas.microsoft.com/office/drawing/2014/main" id="{E0F7A758-9640-7626-C684-B8F45FBFB17E}"/>
                </a:ext>
              </a:extLst>
            </p:cNvPr>
            <p:cNvGrpSpPr/>
            <p:nvPr/>
          </p:nvGrpSpPr>
          <p:grpSpPr>
            <a:xfrm>
              <a:off x="545765" y="1485088"/>
              <a:ext cx="1144950" cy="779648"/>
              <a:chOff x="545765" y="1485088"/>
              <a:chExt cx="1144950" cy="779648"/>
            </a:xfrm>
          </p:grpSpPr>
          <p:sp>
            <p:nvSpPr>
              <p:cNvPr id="565" name="Google Shape;565;p42"/>
              <p:cNvSpPr/>
              <p:nvPr/>
            </p:nvSpPr>
            <p:spPr>
              <a:xfrm rot="2700000">
                <a:off x="728307" y="1455289"/>
                <a:ext cx="779648" cy="839245"/>
              </a:xfrm>
              <a:custGeom>
                <a:avLst/>
                <a:gdLst/>
                <a:ahLst/>
                <a:cxnLst/>
                <a:rect l="l" t="t" r="r" b="b"/>
                <a:pathLst>
                  <a:path w="25591" h="27544" extrusionOk="0">
                    <a:moveTo>
                      <a:pt x="14046" y="70"/>
                    </a:moveTo>
                    <a:cubicBezTo>
                      <a:pt x="11186" y="-321"/>
                      <a:pt x="8318" y="1001"/>
                      <a:pt x="6315" y="1873"/>
                    </a:cubicBezTo>
                    <a:cubicBezTo>
                      <a:pt x="4312" y="2745"/>
                      <a:pt x="3013" y="4080"/>
                      <a:pt x="2029" y="5302"/>
                    </a:cubicBezTo>
                    <a:cubicBezTo>
                      <a:pt x="1045" y="6524"/>
                      <a:pt x="728" y="7683"/>
                      <a:pt x="410" y="9207"/>
                    </a:cubicBezTo>
                    <a:cubicBezTo>
                      <a:pt x="93" y="10731"/>
                      <a:pt x="-162" y="12541"/>
                      <a:pt x="124" y="14446"/>
                    </a:cubicBezTo>
                    <a:cubicBezTo>
                      <a:pt x="410" y="16351"/>
                      <a:pt x="330" y="18462"/>
                      <a:pt x="2124" y="20637"/>
                    </a:cubicBezTo>
                    <a:cubicBezTo>
                      <a:pt x="3918" y="22812"/>
                      <a:pt x="7486" y="27058"/>
                      <a:pt x="10887" y="27495"/>
                    </a:cubicBezTo>
                    <a:cubicBezTo>
                      <a:pt x="14288" y="27932"/>
                      <a:pt x="20087" y="25355"/>
                      <a:pt x="22532" y="23259"/>
                    </a:cubicBezTo>
                    <a:cubicBezTo>
                      <a:pt x="24977" y="21164"/>
                      <a:pt x="25399" y="18096"/>
                      <a:pt x="25556" y="14922"/>
                    </a:cubicBezTo>
                    <a:cubicBezTo>
                      <a:pt x="25713" y="11748"/>
                      <a:pt x="25392" y="6692"/>
                      <a:pt x="23474" y="4217"/>
                    </a:cubicBezTo>
                    <a:cubicBezTo>
                      <a:pt x="21556" y="1742"/>
                      <a:pt x="16906" y="461"/>
                      <a:pt x="14046" y="70"/>
                    </a:cubicBezTo>
                    <a:close/>
                  </a:path>
                </a:pathLst>
              </a:custGeom>
              <a:solidFill>
                <a:schemeClr val="accent6"/>
              </a:solid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b="0" i="0" u="none" strike="noStrike" kern="0" cap="none" spc="0" normalizeH="0" baseline="0" noProof="0">
                  <a:ln>
                    <a:noFill/>
                  </a:ln>
                  <a:solidFill>
                    <a:srgbClr val="000000"/>
                  </a:solidFill>
                  <a:effectLst/>
                  <a:uLnTx/>
                  <a:uFillTx/>
                  <a:latin typeface="Arial"/>
                  <a:cs typeface="Arial"/>
                  <a:sym typeface="Arial"/>
                </a:endParaRPr>
              </a:p>
            </p:txBody>
          </p:sp>
          <p:sp>
            <p:nvSpPr>
              <p:cNvPr id="29" name="TextBox 28">
                <a:extLst>
                  <a:ext uri="{FF2B5EF4-FFF2-40B4-BE49-F238E27FC236}">
                    <a16:creationId xmlns:a16="http://schemas.microsoft.com/office/drawing/2014/main" id="{C53A8646-6101-9938-069F-C270CBF8CA9C}"/>
                  </a:ext>
                </a:extLst>
              </p:cNvPr>
              <p:cNvSpPr txBox="1"/>
              <p:nvPr/>
            </p:nvSpPr>
            <p:spPr>
              <a:xfrm>
                <a:off x="545765" y="1529443"/>
                <a:ext cx="11449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3A1603"/>
                    </a:solidFill>
                    <a:effectLst/>
                    <a:uLnTx/>
                    <a:uFillTx/>
                    <a:latin typeface="Berlin Sans FB Demi" panose="020E0802020502020306" pitchFamily="34" charset="0"/>
                    <a:cs typeface="Arial" panose="020B0604020202020204" pitchFamily="34" charset="0"/>
                    <a:sym typeface="Arial"/>
                  </a:rPr>
                  <a:t>-I-</a:t>
                </a:r>
                <a:endParaRPr kumimoji="0" lang="en-US" sz="3600" b="1" i="0" u="none" strike="noStrike" kern="0" cap="none" spc="0" normalizeH="0" baseline="0" noProof="0" dirty="0">
                  <a:ln>
                    <a:noFill/>
                  </a:ln>
                  <a:solidFill>
                    <a:srgbClr val="3A1603"/>
                  </a:solidFill>
                  <a:effectLst/>
                  <a:uLnTx/>
                  <a:uFillTx/>
                  <a:latin typeface="Berlin Sans FB Demi" panose="020E0802020502020306" pitchFamily="34" charset="0"/>
                  <a:cs typeface="Arial" panose="020B0604020202020204" pitchFamily="34" charset="0"/>
                  <a:sym typeface="Arial"/>
                </a:endParaRPr>
              </a:p>
            </p:txBody>
          </p:sp>
        </p:grpSp>
        <p:sp>
          <p:nvSpPr>
            <p:cNvPr id="31" name="TextBox 30">
              <a:extLst>
                <a:ext uri="{FF2B5EF4-FFF2-40B4-BE49-F238E27FC236}">
                  <a16:creationId xmlns:a16="http://schemas.microsoft.com/office/drawing/2014/main" id="{D7F8A573-8CB0-07E4-95DB-F27AD33514F2}"/>
                </a:ext>
              </a:extLst>
            </p:cNvPr>
            <p:cNvSpPr txBox="1"/>
            <p:nvPr/>
          </p:nvSpPr>
          <p:spPr>
            <a:xfrm>
              <a:off x="1624790" y="1370452"/>
              <a:ext cx="6114156" cy="9586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Những thắng lợi quân sự tiêu biểu của nhân dân Việt Nam trong kháng chiến chống Mỹ (1965 - 1973)</a:t>
              </a:r>
              <a:endParaRPr kumimoji="0" lang="en-US" sz="2400" b="0" i="0" u="none" strike="noStrike" kern="0" cap="none" spc="0" normalizeH="0" baseline="0" noProof="0" dirty="0">
                <a:ln>
                  <a:noFill/>
                </a:ln>
                <a:solidFill>
                  <a:srgbClr val="16151A"/>
                </a:solidFill>
                <a:effectLst/>
                <a:uLnTx/>
                <a:uFillTx/>
                <a:latin typeface="Arial" panose="020B0604020202020204" pitchFamily="34" charset="0"/>
                <a:cs typeface="Arial" panose="020B0604020202020204" pitchFamily="34" charset="0"/>
                <a:sym typeface="Arial"/>
              </a:endParaRPr>
            </a:p>
          </p:txBody>
        </p:sp>
      </p:grpSp>
      <p:grpSp>
        <p:nvGrpSpPr>
          <p:cNvPr id="545" name="Group 544">
            <a:extLst>
              <a:ext uri="{FF2B5EF4-FFF2-40B4-BE49-F238E27FC236}">
                <a16:creationId xmlns:a16="http://schemas.microsoft.com/office/drawing/2014/main" id="{EE5F8C2E-CF23-D928-D82F-070F40C323DB}"/>
              </a:ext>
            </a:extLst>
          </p:cNvPr>
          <p:cNvGrpSpPr/>
          <p:nvPr/>
        </p:nvGrpSpPr>
        <p:grpSpPr>
          <a:xfrm>
            <a:off x="746411" y="2776083"/>
            <a:ext cx="7651178" cy="958660"/>
            <a:chOff x="545765" y="1394220"/>
            <a:chExt cx="7651178" cy="958660"/>
          </a:xfrm>
        </p:grpSpPr>
        <p:grpSp>
          <p:nvGrpSpPr>
            <p:cNvPr id="546" name="Group 545">
              <a:extLst>
                <a:ext uri="{FF2B5EF4-FFF2-40B4-BE49-F238E27FC236}">
                  <a16:creationId xmlns:a16="http://schemas.microsoft.com/office/drawing/2014/main" id="{022B79B7-14B6-A2D4-B321-8D8278137BC8}"/>
                </a:ext>
              </a:extLst>
            </p:cNvPr>
            <p:cNvGrpSpPr/>
            <p:nvPr/>
          </p:nvGrpSpPr>
          <p:grpSpPr>
            <a:xfrm>
              <a:off x="545765" y="1485088"/>
              <a:ext cx="1144950" cy="779648"/>
              <a:chOff x="545765" y="1485088"/>
              <a:chExt cx="1144950" cy="779648"/>
            </a:xfrm>
          </p:grpSpPr>
          <p:sp>
            <p:nvSpPr>
              <p:cNvPr id="548" name="Google Shape;565;p42">
                <a:extLst>
                  <a:ext uri="{FF2B5EF4-FFF2-40B4-BE49-F238E27FC236}">
                    <a16:creationId xmlns:a16="http://schemas.microsoft.com/office/drawing/2014/main" id="{B04F7FFB-202C-E467-95BD-55C7C5817AA5}"/>
                  </a:ext>
                </a:extLst>
              </p:cNvPr>
              <p:cNvSpPr/>
              <p:nvPr/>
            </p:nvSpPr>
            <p:spPr>
              <a:xfrm rot="2700000">
                <a:off x="728307" y="1455289"/>
                <a:ext cx="779648" cy="839245"/>
              </a:xfrm>
              <a:custGeom>
                <a:avLst/>
                <a:gdLst/>
                <a:ahLst/>
                <a:cxnLst/>
                <a:rect l="l" t="t" r="r" b="b"/>
                <a:pathLst>
                  <a:path w="25591" h="27544" extrusionOk="0">
                    <a:moveTo>
                      <a:pt x="14046" y="70"/>
                    </a:moveTo>
                    <a:cubicBezTo>
                      <a:pt x="11186" y="-321"/>
                      <a:pt x="8318" y="1001"/>
                      <a:pt x="6315" y="1873"/>
                    </a:cubicBezTo>
                    <a:cubicBezTo>
                      <a:pt x="4312" y="2745"/>
                      <a:pt x="3013" y="4080"/>
                      <a:pt x="2029" y="5302"/>
                    </a:cubicBezTo>
                    <a:cubicBezTo>
                      <a:pt x="1045" y="6524"/>
                      <a:pt x="728" y="7683"/>
                      <a:pt x="410" y="9207"/>
                    </a:cubicBezTo>
                    <a:cubicBezTo>
                      <a:pt x="93" y="10731"/>
                      <a:pt x="-162" y="12541"/>
                      <a:pt x="124" y="14446"/>
                    </a:cubicBezTo>
                    <a:cubicBezTo>
                      <a:pt x="410" y="16351"/>
                      <a:pt x="330" y="18462"/>
                      <a:pt x="2124" y="20637"/>
                    </a:cubicBezTo>
                    <a:cubicBezTo>
                      <a:pt x="3918" y="22812"/>
                      <a:pt x="7486" y="27058"/>
                      <a:pt x="10887" y="27495"/>
                    </a:cubicBezTo>
                    <a:cubicBezTo>
                      <a:pt x="14288" y="27932"/>
                      <a:pt x="20087" y="25355"/>
                      <a:pt x="22532" y="23259"/>
                    </a:cubicBezTo>
                    <a:cubicBezTo>
                      <a:pt x="24977" y="21164"/>
                      <a:pt x="25399" y="18096"/>
                      <a:pt x="25556" y="14922"/>
                    </a:cubicBezTo>
                    <a:cubicBezTo>
                      <a:pt x="25713" y="11748"/>
                      <a:pt x="25392" y="6692"/>
                      <a:pt x="23474" y="4217"/>
                    </a:cubicBezTo>
                    <a:cubicBezTo>
                      <a:pt x="21556" y="1742"/>
                      <a:pt x="16906" y="461"/>
                      <a:pt x="14046" y="70"/>
                    </a:cubicBezTo>
                    <a:close/>
                  </a:path>
                </a:pathLst>
              </a:custGeom>
              <a:solidFill>
                <a:schemeClr val="accent6"/>
              </a:solid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49" name="TextBox 548">
                <a:extLst>
                  <a:ext uri="{FF2B5EF4-FFF2-40B4-BE49-F238E27FC236}">
                    <a16:creationId xmlns:a16="http://schemas.microsoft.com/office/drawing/2014/main" id="{0D4FA1DF-9E2A-BEEA-F6EF-243076D9A6F7}"/>
                  </a:ext>
                </a:extLst>
              </p:cNvPr>
              <p:cNvSpPr txBox="1"/>
              <p:nvPr/>
            </p:nvSpPr>
            <p:spPr>
              <a:xfrm>
                <a:off x="545765" y="1529443"/>
                <a:ext cx="11449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3A1603"/>
                    </a:solidFill>
                    <a:effectLst/>
                    <a:uLnTx/>
                    <a:uFillTx/>
                    <a:latin typeface="Berlin Sans FB Demi" panose="020E0802020502020306" pitchFamily="34" charset="0"/>
                    <a:cs typeface="Arial" panose="020B0604020202020204" pitchFamily="34" charset="0"/>
                    <a:sym typeface="Arial"/>
                  </a:rPr>
                  <a:t>-II-</a:t>
                </a:r>
                <a:endParaRPr kumimoji="0" lang="en-US" sz="3600" b="1" i="0" u="none" strike="noStrike" kern="0" cap="none" spc="0" normalizeH="0" baseline="0" noProof="0" dirty="0">
                  <a:ln>
                    <a:noFill/>
                  </a:ln>
                  <a:solidFill>
                    <a:srgbClr val="3A1603"/>
                  </a:solidFill>
                  <a:effectLst/>
                  <a:uLnTx/>
                  <a:uFillTx/>
                  <a:latin typeface="Berlin Sans FB Demi" panose="020E0802020502020306" pitchFamily="34" charset="0"/>
                  <a:cs typeface="Arial" panose="020B0604020202020204" pitchFamily="34" charset="0"/>
                  <a:sym typeface="Arial"/>
                </a:endParaRPr>
              </a:p>
            </p:txBody>
          </p:sp>
        </p:grpSp>
        <p:sp>
          <p:nvSpPr>
            <p:cNvPr id="547" name="TextBox 546">
              <a:extLst>
                <a:ext uri="{FF2B5EF4-FFF2-40B4-BE49-F238E27FC236}">
                  <a16:creationId xmlns:a16="http://schemas.microsoft.com/office/drawing/2014/main" id="{B48AD06A-F1FC-09DA-D6A2-8352F5490FC0}"/>
                </a:ext>
              </a:extLst>
            </p:cNvPr>
            <p:cNvSpPr txBox="1"/>
            <p:nvPr/>
          </p:nvSpPr>
          <p:spPr>
            <a:xfrm>
              <a:off x="1624790" y="1394220"/>
              <a:ext cx="6572153" cy="9586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Miền Bắc vừa chiến đấu chống chiến tranh phá hoại, vừa sản xuất và làm nghĩa vụ hậu phương (1965 - 1973)</a:t>
              </a:r>
              <a:endParaRPr kumimoji="0" lang="en-US" sz="2400" b="0" i="0" u="none" strike="noStrike" kern="0" cap="none" spc="0" normalizeH="0" baseline="0" noProof="0" dirty="0">
                <a:ln>
                  <a:noFill/>
                </a:ln>
                <a:solidFill>
                  <a:srgbClr val="16151A"/>
                </a:solidFill>
                <a:effectLst/>
                <a:uLnTx/>
                <a:uFillTx/>
                <a:latin typeface="Arial" panose="020B0604020202020204" pitchFamily="34" charset="0"/>
                <a:cs typeface="Arial" panose="020B0604020202020204" pitchFamily="34"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44"/>
                                        </p:tgtEl>
                                        <p:attrNameLst>
                                          <p:attrName>style.visibility</p:attrName>
                                        </p:attrNameLst>
                                      </p:cBhvr>
                                      <p:to>
                                        <p:strVal val="visible"/>
                                      </p:to>
                                    </p:set>
                                    <p:anim calcmode="lin" valueType="num">
                                      <p:cBhvr additive="base">
                                        <p:cTn id="7" dur="500" fill="hold"/>
                                        <p:tgtEl>
                                          <p:spTgt spid="544"/>
                                        </p:tgtEl>
                                        <p:attrNameLst>
                                          <p:attrName>ppt_x</p:attrName>
                                        </p:attrNameLst>
                                      </p:cBhvr>
                                      <p:tavLst>
                                        <p:tav tm="0">
                                          <p:val>
                                            <p:strVal val="1+#ppt_w/2"/>
                                          </p:val>
                                        </p:tav>
                                        <p:tav tm="100000">
                                          <p:val>
                                            <p:strVal val="#ppt_x"/>
                                          </p:val>
                                        </p:tav>
                                      </p:tavLst>
                                    </p:anim>
                                    <p:anim calcmode="lin" valueType="num">
                                      <p:cBhvr additive="base">
                                        <p:cTn id="8" dur="500" fill="hold"/>
                                        <p:tgtEl>
                                          <p:spTgt spid="54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45"/>
                                        </p:tgtEl>
                                        <p:attrNameLst>
                                          <p:attrName>style.visibility</p:attrName>
                                        </p:attrNameLst>
                                      </p:cBhvr>
                                      <p:to>
                                        <p:strVal val="visible"/>
                                      </p:to>
                                    </p:set>
                                    <p:anim calcmode="lin" valueType="num">
                                      <p:cBhvr additive="base">
                                        <p:cTn id="13" dur="500" fill="hold"/>
                                        <p:tgtEl>
                                          <p:spTgt spid="545"/>
                                        </p:tgtEl>
                                        <p:attrNameLst>
                                          <p:attrName>ppt_x</p:attrName>
                                        </p:attrNameLst>
                                      </p:cBhvr>
                                      <p:tavLst>
                                        <p:tav tm="0">
                                          <p:val>
                                            <p:strVal val="1+#ppt_w/2"/>
                                          </p:val>
                                        </p:tav>
                                        <p:tav tm="100000">
                                          <p:val>
                                            <p:strVal val="#ppt_x"/>
                                          </p:val>
                                        </p:tav>
                                      </p:tavLst>
                                    </p:anim>
                                    <p:anim calcmode="lin" valueType="num">
                                      <p:cBhvr additive="base">
                                        <p:cTn id="14" dur="500" fill="hold"/>
                                        <p:tgtEl>
                                          <p:spTgt spid="5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8">
          <a:extLst>
            <a:ext uri="{FF2B5EF4-FFF2-40B4-BE49-F238E27FC236}">
              <a16:creationId xmlns:a16="http://schemas.microsoft.com/office/drawing/2014/main" id="{C150AC30-C329-9D6A-BF34-A5391A22B83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F2A7DD2-EC60-0A4B-AECC-220172788A32}"/>
              </a:ext>
            </a:extLst>
          </p:cNvPr>
          <p:cNvSpPr txBox="1"/>
          <p:nvPr/>
        </p:nvSpPr>
        <p:spPr>
          <a:xfrm>
            <a:off x="269226" y="549444"/>
            <a:ext cx="8605547" cy="958660"/>
          </a:xfrm>
          <a:prstGeom prst="rect">
            <a:avLst/>
          </a:prstGeom>
          <a:noFill/>
        </p:spPr>
        <p:txBody>
          <a:bodyPr wrap="square">
            <a:spAutoFit/>
          </a:bodyPr>
          <a:lstStyle/>
          <a:p>
            <a:pPr lvl="0" algn="ctr" defTabSz="914378">
              <a:lnSpc>
                <a:spcPct val="150000"/>
              </a:lnSpc>
            </a:pPr>
            <a:r>
              <a:rPr kumimoji="0" lang="vi-VN" sz="2000" b="1" i="1" u="none" strike="noStrike" kern="0" cap="none" spc="0" normalizeH="0" baseline="0" noProof="0">
                <a:ln>
                  <a:noFill/>
                </a:ln>
                <a:solidFill>
                  <a:srgbClr val="C00000"/>
                </a:solidFill>
                <a:effectLst/>
                <a:uLnTx/>
                <a:uFillTx/>
                <a:latin typeface="Arial"/>
                <a:ea typeface="+mn-ea"/>
                <a:cs typeface="Arial"/>
                <a:sym typeface="Arial"/>
              </a:rPr>
              <a:t>Câu </a:t>
            </a:r>
            <a:r>
              <a:rPr lang="en-US" sz="2000" b="1" i="1">
                <a:solidFill>
                  <a:srgbClr val="C00000"/>
                </a:solidFill>
                <a:ea typeface="+mn-ea"/>
              </a:rPr>
              <a:t>4</a:t>
            </a:r>
            <a:r>
              <a:rPr kumimoji="0" lang="vi-VN" sz="2000" b="1" i="1" u="none" strike="noStrike" kern="0" cap="none" spc="0" normalizeH="0" baseline="0" noProof="0">
                <a:ln>
                  <a:noFill/>
                </a:ln>
                <a:solidFill>
                  <a:srgbClr val="C00000"/>
                </a:solidFill>
                <a:effectLst/>
                <a:uLnTx/>
                <a:uFillTx/>
                <a:latin typeface="Arial"/>
                <a:ea typeface="+mn-ea"/>
                <a:cs typeface="Arial"/>
                <a:sym typeface="Arial"/>
              </a:rPr>
              <a:t>: </a:t>
            </a:r>
            <a:r>
              <a:rPr lang="vi-VN" sz="2000">
                <a:ea typeface="+mn-ea"/>
              </a:rPr>
              <a:t>Hướng tiến công chính của Mỹ trong đợt phản công chiến lược mùa khô lần thứ nhất (1965 – 1966) là</a:t>
            </a:r>
            <a:endParaRPr kumimoji="0" lang="en-US"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Rectangle: Rounded Corners 3">
            <a:extLst>
              <a:ext uri="{FF2B5EF4-FFF2-40B4-BE49-F238E27FC236}">
                <a16:creationId xmlns:a16="http://schemas.microsoft.com/office/drawing/2014/main" id="{7280B081-E6EA-CCD4-C60E-7BE095EB9862}"/>
              </a:ext>
            </a:extLst>
          </p:cNvPr>
          <p:cNvSpPr/>
          <p:nvPr/>
        </p:nvSpPr>
        <p:spPr>
          <a:xfrm>
            <a:off x="646771" y="1696436"/>
            <a:ext cx="3774658"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A. Đông Nam Bộ, Liên Khu V.</a:t>
            </a:r>
          </a:p>
        </p:txBody>
      </p:sp>
      <p:sp>
        <p:nvSpPr>
          <p:cNvPr id="5" name="Rectangle: Rounded Corners 4">
            <a:extLst>
              <a:ext uri="{FF2B5EF4-FFF2-40B4-BE49-F238E27FC236}">
                <a16:creationId xmlns:a16="http://schemas.microsoft.com/office/drawing/2014/main" id="{D2F991DC-A9AC-B964-6C29-B80398DD76B1}"/>
              </a:ext>
            </a:extLst>
          </p:cNvPr>
          <p:cNvSpPr/>
          <p:nvPr/>
        </p:nvSpPr>
        <p:spPr>
          <a:xfrm>
            <a:off x="4722573" y="1696436"/>
            <a:ext cx="3774656"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C. Tây Nam Bộ, Liên Khu V.</a:t>
            </a:r>
          </a:p>
        </p:txBody>
      </p:sp>
      <p:sp>
        <p:nvSpPr>
          <p:cNvPr id="6" name="Rectangle: Rounded Corners 5">
            <a:extLst>
              <a:ext uri="{FF2B5EF4-FFF2-40B4-BE49-F238E27FC236}">
                <a16:creationId xmlns:a16="http://schemas.microsoft.com/office/drawing/2014/main" id="{0439BE35-8DA9-A49A-DDC9-14393B8796D7}"/>
              </a:ext>
            </a:extLst>
          </p:cNvPr>
          <p:cNvSpPr/>
          <p:nvPr/>
        </p:nvSpPr>
        <p:spPr>
          <a:xfrm>
            <a:off x="646771" y="3154841"/>
            <a:ext cx="3774658"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B. Đông Nam Bộ, Tây Nguyên.</a:t>
            </a:r>
          </a:p>
        </p:txBody>
      </p:sp>
      <p:sp>
        <p:nvSpPr>
          <p:cNvPr id="7" name="Rectangle: Rounded Corners 6">
            <a:extLst>
              <a:ext uri="{FF2B5EF4-FFF2-40B4-BE49-F238E27FC236}">
                <a16:creationId xmlns:a16="http://schemas.microsoft.com/office/drawing/2014/main" id="{9952B67B-92DB-72E6-CEE0-595F7C038634}"/>
              </a:ext>
            </a:extLst>
          </p:cNvPr>
          <p:cNvSpPr/>
          <p:nvPr/>
        </p:nvSpPr>
        <p:spPr>
          <a:xfrm>
            <a:off x="4722573" y="3154841"/>
            <a:ext cx="3774656"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D. Nam Trung Bộ, </a:t>
            </a:r>
            <a:endParaRPr lang="en-US" sz="2000">
              <a:solidFill>
                <a:srgbClr val="212121"/>
              </a:solidFill>
            </a:endParaRPr>
          </a:p>
          <a:p>
            <a:pPr lvl="0" algn="ctr" defTabSz="914378">
              <a:lnSpc>
                <a:spcPct val="150000"/>
              </a:lnSpc>
            </a:pPr>
            <a:r>
              <a:rPr lang="vi-VN" sz="2000">
                <a:solidFill>
                  <a:srgbClr val="212121"/>
                </a:solidFill>
              </a:rPr>
              <a:t>Tây Nguyên.</a:t>
            </a:r>
          </a:p>
        </p:txBody>
      </p:sp>
      <p:sp>
        <p:nvSpPr>
          <p:cNvPr id="13" name="Rectangle: Rounded Corners 12">
            <a:extLst>
              <a:ext uri="{FF2B5EF4-FFF2-40B4-BE49-F238E27FC236}">
                <a16:creationId xmlns:a16="http://schemas.microsoft.com/office/drawing/2014/main" id="{AACFAC7F-E66B-6854-53E3-409ED2D0CDF2}"/>
              </a:ext>
            </a:extLst>
          </p:cNvPr>
          <p:cNvSpPr/>
          <p:nvPr/>
        </p:nvSpPr>
        <p:spPr>
          <a:xfrm>
            <a:off x="646772" y="1696435"/>
            <a:ext cx="3774656" cy="1270073"/>
          </a:xfrm>
          <a:prstGeom prst="roundRect">
            <a:avLst>
              <a:gd name="adj" fmla="val 10837"/>
            </a:avLst>
          </a:prstGeom>
          <a:solidFill>
            <a:schemeClr val="tx1">
              <a:lumMod val="10000"/>
              <a:lumOff val="90000"/>
            </a:schemeClr>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A. Đông Nam Bộ, Liên Khu V.</a:t>
            </a:r>
          </a:p>
        </p:txBody>
      </p:sp>
    </p:spTree>
    <p:extLst>
      <p:ext uri="{BB962C8B-B14F-4D97-AF65-F5344CB8AC3E}">
        <p14:creationId xmlns:p14="http://schemas.microsoft.com/office/powerpoint/2010/main" val="29623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8">
          <a:extLst>
            <a:ext uri="{FF2B5EF4-FFF2-40B4-BE49-F238E27FC236}">
              <a16:creationId xmlns:a16="http://schemas.microsoft.com/office/drawing/2014/main" id="{E67A9F6D-3205-009C-0FC8-8FD5600F5D7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C767339-6CC1-3DA9-F500-282E895AEDFD}"/>
              </a:ext>
            </a:extLst>
          </p:cNvPr>
          <p:cNvSpPr txBox="1"/>
          <p:nvPr/>
        </p:nvSpPr>
        <p:spPr>
          <a:xfrm>
            <a:off x="545887" y="582069"/>
            <a:ext cx="8052226" cy="958660"/>
          </a:xfrm>
          <a:prstGeom prst="rect">
            <a:avLst/>
          </a:prstGeom>
          <a:noFill/>
        </p:spPr>
        <p:txBody>
          <a:bodyPr wrap="square">
            <a:spAutoFit/>
          </a:bodyPr>
          <a:lstStyle/>
          <a:p>
            <a:pPr lvl="0" algn="ctr" defTabSz="914378">
              <a:lnSpc>
                <a:spcPct val="150000"/>
              </a:lnSpc>
            </a:pPr>
            <a:r>
              <a:rPr kumimoji="0" lang="vi-VN" sz="2000" b="1" i="1" u="none" strike="noStrike" kern="0" cap="none" spc="0" normalizeH="0" baseline="0" noProof="0">
                <a:ln>
                  <a:noFill/>
                </a:ln>
                <a:solidFill>
                  <a:srgbClr val="C00000"/>
                </a:solidFill>
                <a:effectLst/>
                <a:uLnTx/>
                <a:uFillTx/>
                <a:latin typeface="Arial"/>
                <a:ea typeface="+mn-ea"/>
                <a:cs typeface="Arial"/>
                <a:sym typeface="Arial"/>
              </a:rPr>
              <a:t>Câu </a:t>
            </a:r>
            <a:r>
              <a:rPr lang="en-US" sz="2000" b="1" i="1">
                <a:solidFill>
                  <a:srgbClr val="C00000"/>
                </a:solidFill>
                <a:ea typeface="+mn-ea"/>
              </a:rPr>
              <a:t>5</a:t>
            </a:r>
            <a:r>
              <a:rPr kumimoji="0" lang="vi-VN" sz="2000" b="1" i="1" u="none" strike="noStrike" kern="0" cap="none" spc="0" normalizeH="0" baseline="0" noProof="0">
                <a:ln>
                  <a:noFill/>
                </a:ln>
                <a:solidFill>
                  <a:srgbClr val="C00000"/>
                </a:solidFill>
                <a:effectLst/>
                <a:uLnTx/>
                <a:uFillTx/>
                <a:latin typeface="Arial"/>
                <a:ea typeface="+mn-ea"/>
                <a:cs typeface="Arial"/>
                <a:sym typeface="Arial"/>
              </a:rPr>
              <a:t>: </a:t>
            </a:r>
            <a:r>
              <a:rPr lang="vi-VN" sz="2000">
                <a:ea typeface="+mn-ea"/>
              </a:rPr>
              <a:t>Sự kiện nào đánh dấu sự thất bại hoàn toàn của chiến lược Chiến tranh cục bộ của đế quốc Mĩ?</a:t>
            </a:r>
            <a:endParaRPr kumimoji="0" lang="en-US"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Rectangle: Rounded Corners 3">
            <a:extLst>
              <a:ext uri="{FF2B5EF4-FFF2-40B4-BE49-F238E27FC236}">
                <a16:creationId xmlns:a16="http://schemas.microsoft.com/office/drawing/2014/main" id="{E14328C6-9C34-1473-5B69-D7162BAA1CF6}"/>
              </a:ext>
            </a:extLst>
          </p:cNvPr>
          <p:cNvSpPr/>
          <p:nvPr/>
        </p:nvSpPr>
        <p:spPr>
          <a:xfrm>
            <a:off x="757237" y="1696436"/>
            <a:ext cx="3664192"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lvl="0" indent="-457200" algn="ctr" defTabSz="914378">
              <a:lnSpc>
                <a:spcPct val="150000"/>
              </a:lnSpc>
              <a:buAutoNum type="alphaUcPeriod"/>
            </a:pPr>
            <a:r>
              <a:rPr lang="vi-VN" sz="2000">
                <a:solidFill>
                  <a:srgbClr val="212121"/>
                </a:solidFill>
              </a:rPr>
              <a:t>Chiến thắng mùa khô </a:t>
            </a:r>
            <a:endParaRPr lang="en-US" sz="2000">
              <a:solidFill>
                <a:srgbClr val="212121"/>
              </a:solidFill>
            </a:endParaRPr>
          </a:p>
          <a:p>
            <a:pPr lvl="0" algn="ctr" defTabSz="914378">
              <a:lnSpc>
                <a:spcPct val="150000"/>
              </a:lnSpc>
            </a:pPr>
            <a:r>
              <a:rPr lang="vi-VN" sz="2000">
                <a:solidFill>
                  <a:srgbClr val="212121"/>
                </a:solidFill>
              </a:rPr>
              <a:t>1965 - 1966.</a:t>
            </a:r>
          </a:p>
        </p:txBody>
      </p:sp>
      <p:sp>
        <p:nvSpPr>
          <p:cNvPr id="5" name="Rectangle: Rounded Corners 4">
            <a:extLst>
              <a:ext uri="{FF2B5EF4-FFF2-40B4-BE49-F238E27FC236}">
                <a16:creationId xmlns:a16="http://schemas.microsoft.com/office/drawing/2014/main" id="{7920366B-B0AC-EBB8-1C52-BA0568C6BDF9}"/>
              </a:ext>
            </a:extLst>
          </p:cNvPr>
          <p:cNvSpPr/>
          <p:nvPr/>
        </p:nvSpPr>
        <p:spPr>
          <a:xfrm>
            <a:off x="4722573" y="1696436"/>
            <a:ext cx="3664190"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C. Cuộc Tiến công chiến lược năm 1972.</a:t>
            </a:r>
          </a:p>
        </p:txBody>
      </p:sp>
      <p:sp>
        <p:nvSpPr>
          <p:cNvPr id="6" name="Rectangle: Rounded Corners 5">
            <a:extLst>
              <a:ext uri="{FF2B5EF4-FFF2-40B4-BE49-F238E27FC236}">
                <a16:creationId xmlns:a16="http://schemas.microsoft.com/office/drawing/2014/main" id="{32DAE866-66B2-FE42-20BF-6ADBF1FD88D1}"/>
              </a:ext>
            </a:extLst>
          </p:cNvPr>
          <p:cNvSpPr/>
          <p:nvPr/>
        </p:nvSpPr>
        <p:spPr>
          <a:xfrm>
            <a:off x="757237" y="3154841"/>
            <a:ext cx="3664192"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B. Chiến thắng mùa khô </a:t>
            </a:r>
            <a:endParaRPr lang="en-US" sz="2000">
              <a:solidFill>
                <a:srgbClr val="212121"/>
              </a:solidFill>
            </a:endParaRPr>
          </a:p>
          <a:p>
            <a:pPr lvl="0" algn="ctr" defTabSz="914378">
              <a:lnSpc>
                <a:spcPct val="150000"/>
              </a:lnSpc>
            </a:pPr>
            <a:r>
              <a:rPr lang="vi-VN" sz="2000">
                <a:solidFill>
                  <a:srgbClr val="212121"/>
                </a:solidFill>
              </a:rPr>
              <a:t>1966 - 1967.</a:t>
            </a:r>
          </a:p>
        </p:txBody>
      </p:sp>
      <p:sp>
        <p:nvSpPr>
          <p:cNvPr id="7" name="Rectangle: Rounded Corners 6">
            <a:extLst>
              <a:ext uri="{FF2B5EF4-FFF2-40B4-BE49-F238E27FC236}">
                <a16:creationId xmlns:a16="http://schemas.microsoft.com/office/drawing/2014/main" id="{48EB05D5-52C8-FEDB-8FDD-689A23809869}"/>
              </a:ext>
            </a:extLst>
          </p:cNvPr>
          <p:cNvSpPr/>
          <p:nvPr/>
        </p:nvSpPr>
        <p:spPr>
          <a:xfrm>
            <a:off x="4722573" y="3154841"/>
            <a:ext cx="3664190"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D. Cuộc Tổng tiến công và nổi dậy Xuân Mậu Thân 1968.</a:t>
            </a:r>
          </a:p>
        </p:txBody>
      </p:sp>
      <p:sp>
        <p:nvSpPr>
          <p:cNvPr id="13" name="Rectangle: Rounded Corners 12">
            <a:extLst>
              <a:ext uri="{FF2B5EF4-FFF2-40B4-BE49-F238E27FC236}">
                <a16:creationId xmlns:a16="http://schemas.microsoft.com/office/drawing/2014/main" id="{CDE7C38F-A3D2-A809-9AE6-616B87720A35}"/>
              </a:ext>
            </a:extLst>
          </p:cNvPr>
          <p:cNvSpPr/>
          <p:nvPr/>
        </p:nvSpPr>
        <p:spPr>
          <a:xfrm>
            <a:off x="4722573" y="3154841"/>
            <a:ext cx="3664189" cy="1270073"/>
          </a:xfrm>
          <a:prstGeom prst="roundRect">
            <a:avLst>
              <a:gd name="adj" fmla="val 10837"/>
            </a:avLst>
          </a:prstGeom>
          <a:solidFill>
            <a:schemeClr val="tx1">
              <a:lumMod val="10000"/>
              <a:lumOff val="90000"/>
            </a:schemeClr>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D. Cuộc Tổng tiến công và nổi dậy Xuân Mậu Thân 1968.</a:t>
            </a:r>
          </a:p>
        </p:txBody>
      </p:sp>
    </p:spTree>
    <p:extLst>
      <p:ext uri="{BB962C8B-B14F-4D97-AF65-F5344CB8AC3E}">
        <p14:creationId xmlns:p14="http://schemas.microsoft.com/office/powerpoint/2010/main" val="242455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8">
          <a:extLst>
            <a:ext uri="{FF2B5EF4-FFF2-40B4-BE49-F238E27FC236}">
              <a16:creationId xmlns:a16="http://schemas.microsoft.com/office/drawing/2014/main" id="{06FF4FE5-4850-4D8D-60A0-D71A868537C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BC9BD82-C510-111A-3A2F-0E5E3CE1BD96}"/>
              </a:ext>
            </a:extLst>
          </p:cNvPr>
          <p:cNvSpPr txBox="1"/>
          <p:nvPr/>
        </p:nvSpPr>
        <p:spPr>
          <a:xfrm>
            <a:off x="449243" y="582069"/>
            <a:ext cx="8245514" cy="496996"/>
          </a:xfrm>
          <a:prstGeom prst="rect">
            <a:avLst/>
          </a:prstGeom>
          <a:noFill/>
        </p:spPr>
        <p:txBody>
          <a:bodyPr wrap="square">
            <a:spAutoFit/>
          </a:bodyPr>
          <a:lstStyle/>
          <a:p>
            <a:pPr lvl="0" algn="ctr" defTabSz="914378">
              <a:lnSpc>
                <a:spcPct val="150000"/>
              </a:lnSpc>
            </a:pPr>
            <a:r>
              <a:rPr kumimoji="0" lang="vi-VN" sz="2000" b="1" i="1" u="none" strike="noStrike" kern="0" cap="none" spc="0" normalizeH="0" baseline="0" noProof="0">
                <a:ln>
                  <a:noFill/>
                </a:ln>
                <a:solidFill>
                  <a:srgbClr val="C00000"/>
                </a:solidFill>
                <a:effectLst/>
                <a:uLnTx/>
                <a:uFillTx/>
                <a:latin typeface="Arial"/>
                <a:ea typeface="+mn-ea"/>
                <a:cs typeface="Arial"/>
                <a:sym typeface="Arial"/>
              </a:rPr>
              <a:t>Câu </a:t>
            </a:r>
            <a:r>
              <a:rPr lang="en-US" sz="2000" b="1" i="1" noProof="0">
                <a:solidFill>
                  <a:srgbClr val="C00000"/>
                </a:solidFill>
                <a:ea typeface="+mn-ea"/>
              </a:rPr>
              <a:t>6</a:t>
            </a:r>
            <a:r>
              <a:rPr kumimoji="0" lang="vi-VN" sz="2000" b="1" i="1" u="none" strike="noStrike" kern="0" cap="none" spc="0" normalizeH="0" baseline="0" noProof="0">
                <a:ln>
                  <a:noFill/>
                </a:ln>
                <a:solidFill>
                  <a:srgbClr val="C00000"/>
                </a:solidFill>
                <a:effectLst/>
                <a:uLnTx/>
                <a:uFillTx/>
                <a:latin typeface="Arial"/>
                <a:ea typeface="+mn-ea"/>
                <a:cs typeface="Arial"/>
                <a:sym typeface="Arial"/>
              </a:rPr>
              <a:t>: </a:t>
            </a:r>
            <a:r>
              <a:rPr lang="vi-VN" sz="2000">
                <a:ea typeface="+mn-ea"/>
              </a:rPr>
              <a:t>Căn cứ Dương Minh Châu nằm ở tỉnh nào?</a:t>
            </a:r>
            <a:endParaRPr kumimoji="0" lang="en-US"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Rectangle: Rounded Corners 3">
            <a:extLst>
              <a:ext uri="{FF2B5EF4-FFF2-40B4-BE49-F238E27FC236}">
                <a16:creationId xmlns:a16="http://schemas.microsoft.com/office/drawing/2014/main" id="{EB3813E4-F08D-BD55-DE04-3D17C6846458}"/>
              </a:ext>
            </a:extLst>
          </p:cNvPr>
          <p:cNvSpPr/>
          <p:nvPr/>
        </p:nvSpPr>
        <p:spPr>
          <a:xfrm>
            <a:off x="757237" y="1696436"/>
            <a:ext cx="3664192"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A. Đồng Nai.</a:t>
            </a:r>
          </a:p>
        </p:txBody>
      </p:sp>
      <p:sp>
        <p:nvSpPr>
          <p:cNvPr id="5" name="Rectangle: Rounded Corners 4">
            <a:extLst>
              <a:ext uri="{FF2B5EF4-FFF2-40B4-BE49-F238E27FC236}">
                <a16:creationId xmlns:a16="http://schemas.microsoft.com/office/drawing/2014/main" id="{1635EED7-08E5-20BB-D97F-9B0C8A55896C}"/>
              </a:ext>
            </a:extLst>
          </p:cNvPr>
          <p:cNvSpPr/>
          <p:nvPr/>
        </p:nvSpPr>
        <p:spPr>
          <a:xfrm>
            <a:off x="4722573" y="1696436"/>
            <a:ext cx="3664190"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C. Bình Phước.</a:t>
            </a:r>
          </a:p>
        </p:txBody>
      </p:sp>
      <p:sp>
        <p:nvSpPr>
          <p:cNvPr id="6" name="Rectangle: Rounded Corners 5">
            <a:extLst>
              <a:ext uri="{FF2B5EF4-FFF2-40B4-BE49-F238E27FC236}">
                <a16:creationId xmlns:a16="http://schemas.microsoft.com/office/drawing/2014/main" id="{F5F284D3-9EF7-26E7-9F87-0FC4E82BD60F}"/>
              </a:ext>
            </a:extLst>
          </p:cNvPr>
          <p:cNvSpPr/>
          <p:nvPr/>
        </p:nvSpPr>
        <p:spPr>
          <a:xfrm>
            <a:off x="757237" y="3154841"/>
            <a:ext cx="3664192"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B. Tây Ninh.</a:t>
            </a:r>
          </a:p>
        </p:txBody>
      </p:sp>
      <p:sp>
        <p:nvSpPr>
          <p:cNvPr id="7" name="Rectangle: Rounded Corners 6">
            <a:extLst>
              <a:ext uri="{FF2B5EF4-FFF2-40B4-BE49-F238E27FC236}">
                <a16:creationId xmlns:a16="http://schemas.microsoft.com/office/drawing/2014/main" id="{0B69FDE7-7BC5-F71B-0C12-76E6C0AA89E4}"/>
              </a:ext>
            </a:extLst>
          </p:cNvPr>
          <p:cNvSpPr/>
          <p:nvPr/>
        </p:nvSpPr>
        <p:spPr>
          <a:xfrm>
            <a:off x="4722573" y="3154841"/>
            <a:ext cx="3664190"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D. Quảng Nam.</a:t>
            </a:r>
          </a:p>
        </p:txBody>
      </p:sp>
      <p:sp>
        <p:nvSpPr>
          <p:cNvPr id="13" name="Rectangle: Rounded Corners 12">
            <a:extLst>
              <a:ext uri="{FF2B5EF4-FFF2-40B4-BE49-F238E27FC236}">
                <a16:creationId xmlns:a16="http://schemas.microsoft.com/office/drawing/2014/main" id="{C7F8E792-CAD7-1CCF-C2A9-AF01698DC94F}"/>
              </a:ext>
            </a:extLst>
          </p:cNvPr>
          <p:cNvSpPr/>
          <p:nvPr/>
        </p:nvSpPr>
        <p:spPr>
          <a:xfrm>
            <a:off x="757237" y="3154841"/>
            <a:ext cx="3664189" cy="1270073"/>
          </a:xfrm>
          <a:prstGeom prst="roundRect">
            <a:avLst>
              <a:gd name="adj" fmla="val 10837"/>
            </a:avLst>
          </a:prstGeom>
          <a:solidFill>
            <a:schemeClr val="tx1">
              <a:lumMod val="10000"/>
              <a:lumOff val="90000"/>
            </a:schemeClr>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B. Tây Ninh.</a:t>
            </a:r>
          </a:p>
        </p:txBody>
      </p:sp>
      <p:pic>
        <p:nvPicPr>
          <p:cNvPr id="3" name="Picture 2">
            <a:extLst>
              <a:ext uri="{FF2B5EF4-FFF2-40B4-BE49-F238E27FC236}">
                <a16:creationId xmlns:a16="http://schemas.microsoft.com/office/drawing/2014/main" id="{C1D80336-2994-D8B3-A970-A53BBBD733A1}"/>
              </a:ext>
            </a:extLst>
          </p:cNvPr>
          <p:cNvPicPr>
            <a:picLocks noChangeAspect="1"/>
          </p:cNvPicPr>
          <p:nvPr/>
        </p:nvPicPr>
        <p:blipFill>
          <a:blip r:embed="rId3"/>
          <a:stretch>
            <a:fillRect/>
          </a:stretch>
        </p:blipFill>
        <p:spPr>
          <a:xfrm>
            <a:off x="0" y="4923582"/>
            <a:ext cx="1230832" cy="219918"/>
          </a:xfrm>
          <a:prstGeom prst="rect">
            <a:avLst/>
          </a:prstGeom>
        </p:spPr>
      </p:pic>
    </p:spTree>
    <p:extLst>
      <p:ext uri="{BB962C8B-B14F-4D97-AF65-F5344CB8AC3E}">
        <p14:creationId xmlns:p14="http://schemas.microsoft.com/office/powerpoint/2010/main" val="3306821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8">
          <a:extLst>
            <a:ext uri="{FF2B5EF4-FFF2-40B4-BE49-F238E27FC236}">
              <a16:creationId xmlns:a16="http://schemas.microsoft.com/office/drawing/2014/main" id="{B0A03AE2-46EA-4CCB-BF50-C3AC28CA8CF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37AA0F3-CAE7-7774-F075-4560A40CC205}"/>
              </a:ext>
            </a:extLst>
          </p:cNvPr>
          <p:cNvSpPr txBox="1"/>
          <p:nvPr/>
        </p:nvSpPr>
        <p:spPr>
          <a:xfrm>
            <a:off x="317548" y="549444"/>
            <a:ext cx="8508903" cy="958660"/>
          </a:xfrm>
          <a:prstGeom prst="rect">
            <a:avLst/>
          </a:prstGeom>
          <a:noFill/>
        </p:spPr>
        <p:txBody>
          <a:bodyPr wrap="square">
            <a:spAutoFit/>
          </a:bodyPr>
          <a:lstStyle/>
          <a:p>
            <a:pPr lvl="0" algn="ctr" defTabSz="914378">
              <a:lnSpc>
                <a:spcPct val="150000"/>
              </a:lnSpc>
            </a:pPr>
            <a:r>
              <a:rPr kumimoji="0" lang="vi-VN" sz="2000" b="1" i="1" u="none" strike="noStrike" kern="0" cap="none" spc="0" normalizeH="0" baseline="0" noProof="0">
                <a:ln>
                  <a:noFill/>
                </a:ln>
                <a:solidFill>
                  <a:srgbClr val="C00000"/>
                </a:solidFill>
                <a:effectLst/>
                <a:uLnTx/>
                <a:uFillTx/>
                <a:latin typeface="Arial"/>
                <a:ea typeface="+mn-ea"/>
                <a:cs typeface="Arial"/>
                <a:sym typeface="Arial"/>
              </a:rPr>
              <a:t>Câu </a:t>
            </a:r>
            <a:r>
              <a:rPr lang="en-US" sz="2000" b="1" i="1">
                <a:solidFill>
                  <a:srgbClr val="C00000"/>
                </a:solidFill>
                <a:ea typeface="+mn-ea"/>
              </a:rPr>
              <a:t>7</a:t>
            </a:r>
            <a:r>
              <a:rPr kumimoji="0" lang="vi-VN" sz="2000" b="1" i="1" u="none" strike="noStrike" kern="0" cap="none" spc="0" normalizeH="0" baseline="0" noProof="0">
                <a:ln>
                  <a:noFill/>
                </a:ln>
                <a:solidFill>
                  <a:srgbClr val="C00000"/>
                </a:solidFill>
                <a:effectLst/>
                <a:uLnTx/>
                <a:uFillTx/>
                <a:latin typeface="Arial"/>
                <a:ea typeface="+mn-ea"/>
                <a:cs typeface="Arial"/>
                <a:sym typeface="Arial"/>
              </a:rPr>
              <a:t>: </a:t>
            </a:r>
            <a:r>
              <a:rPr lang="vi-VN" sz="2000">
                <a:ea typeface="+mn-ea"/>
              </a:rPr>
              <a:t>Thắng lợi nào của quân dân Việt Nam ở miền Nam đã buộc Mĩ phải tuyên bố “phi Mĩ hóa” chiến tranh xâm lược?</a:t>
            </a:r>
            <a:endParaRPr kumimoji="0" lang="en-US"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Rectangle: Rounded Corners 3">
            <a:extLst>
              <a:ext uri="{FF2B5EF4-FFF2-40B4-BE49-F238E27FC236}">
                <a16:creationId xmlns:a16="http://schemas.microsoft.com/office/drawing/2014/main" id="{C01463FE-FAD6-5139-7309-234305AFA881}"/>
              </a:ext>
            </a:extLst>
          </p:cNvPr>
          <p:cNvSpPr/>
          <p:nvPr/>
        </p:nvSpPr>
        <p:spPr>
          <a:xfrm>
            <a:off x="646771" y="1696436"/>
            <a:ext cx="3774658"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A. Cuộc Tiến công chiến lược năm 1972.</a:t>
            </a:r>
          </a:p>
        </p:txBody>
      </p:sp>
      <p:sp>
        <p:nvSpPr>
          <p:cNvPr id="5" name="Rectangle: Rounded Corners 4">
            <a:extLst>
              <a:ext uri="{FF2B5EF4-FFF2-40B4-BE49-F238E27FC236}">
                <a16:creationId xmlns:a16="http://schemas.microsoft.com/office/drawing/2014/main" id="{EF2C71CD-71C9-2AE5-8137-F0E61B9BBD3A}"/>
              </a:ext>
            </a:extLst>
          </p:cNvPr>
          <p:cNvSpPr/>
          <p:nvPr/>
        </p:nvSpPr>
        <p:spPr>
          <a:xfrm>
            <a:off x="4722573" y="1696436"/>
            <a:ext cx="3774656"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a:lnSpc>
                <a:spcPct val="150000"/>
              </a:lnSpc>
            </a:pPr>
            <a:r>
              <a:rPr lang="vi-VN" sz="2000">
                <a:solidFill>
                  <a:srgbClr val="212121"/>
                </a:solidFill>
              </a:rPr>
              <a:t>C. Trận “Điện Biên Phủ trên không” năm 1972.</a:t>
            </a:r>
          </a:p>
        </p:txBody>
      </p:sp>
      <p:sp>
        <p:nvSpPr>
          <p:cNvPr id="6" name="Rectangle: Rounded Corners 5">
            <a:extLst>
              <a:ext uri="{FF2B5EF4-FFF2-40B4-BE49-F238E27FC236}">
                <a16:creationId xmlns:a16="http://schemas.microsoft.com/office/drawing/2014/main" id="{129081A8-57C3-EB3B-FF35-9D03856A18AE}"/>
              </a:ext>
            </a:extLst>
          </p:cNvPr>
          <p:cNvSpPr/>
          <p:nvPr/>
        </p:nvSpPr>
        <p:spPr>
          <a:xfrm>
            <a:off x="646771" y="3154841"/>
            <a:ext cx="3774658"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B. Cuộc Tổng tiến công và nổi dậy Xuân 1968.</a:t>
            </a:r>
          </a:p>
        </p:txBody>
      </p:sp>
      <p:sp>
        <p:nvSpPr>
          <p:cNvPr id="7" name="Rectangle: Rounded Corners 6">
            <a:extLst>
              <a:ext uri="{FF2B5EF4-FFF2-40B4-BE49-F238E27FC236}">
                <a16:creationId xmlns:a16="http://schemas.microsoft.com/office/drawing/2014/main" id="{499334AE-8FB3-3124-3445-F05EB0286B4B}"/>
              </a:ext>
            </a:extLst>
          </p:cNvPr>
          <p:cNvSpPr/>
          <p:nvPr/>
        </p:nvSpPr>
        <p:spPr>
          <a:xfrm>
            <a:off x="4722573" y="3154841"/>
            <a:ext cx="3774656"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D. Cuộc Tổng tiến công và nổi dậy Xuân 1975.</a:t>
            </a:r>
          </a:p>
        </p:txBody>
      </p:sp>
      <p:sp>
        <p:nvSpPr>
          <p:cNvPr id="13" name="Rectangle: Rounded Corners 12">
            <a:extLst>
              <a:ext uri="{FF2B5EF4-FFF2-40B4-BE49-F238E27FC236}">
                <a16:creationId xmlns:a16="http://schemas.microsoft.com/office/drawing/2014/main" id="{C4601AC4-31F1-0E41-291F-D9249F8964CE}"/>
              </a:ext>
            </a:extLst>
          </p:cNvPr>
          <p:cNvSpPr/>
          <p:nvPr/>
        </p:nvSpPr>
        <p:spPr>
          <a:xfrm>
            <a:off x="646771" y="3154841"/>
            <a:ext cx="3774656" cy="1270073"/>
          </a:xfrm>
          <a:prstGeom prst="roundRect">
            <a:avLst>
              <a:gd name="adj" fmla="val 10837"/>
            </a:avLst>
          </a:prstGeom>
          <a:solidFill>
            <a:schemeClr val="tx1">
              <a:lumMod val="10000"/>
              <a:lumOff val="90000"/>
            </a:schemeClr>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B. Cuộc Tổng tiến công và nổi dậy Xuân 1968.</a:t>
            </a:r>
          </a:p>
        </p:txBody>
      </p:sp>
    </p:spTree>
    <p:extLst>
      <p:ext uri="{BB962C8B-B14F-4D97-AF65-F5344CB8AC3E}">
        <p14:creationId xmlns:p14="http://schemas.microsoft.com/office/powerpoint/2010/main" val="155669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8">
          <a:extLst>
            <a:ext uri="{FF2B5EF4-FFF2-40B4-BE49-F238E27FC236}">
              <a16:creationId xmlns:a16="http://schemas.microsoft.com/office/drawing/2014/main" id="{9F40CD7C-5765-2226-15A5-A235160A233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9FADB0E-9E48-C7E7-3EFA-E15339057FFC}"/>
              </a:ext>
            </a:extLst>
          </p:cNvPr>
          <p:cNvSpPr txBox="1"/>
          <p:nvPr/>
        </p:nvSpPr>
        <p:spPr>
          <a:xfrm>
            <a:off x="269226" y="549444"/>
            <a:ext cx="8605547" cy="496996"/>
          </a:xfrm>
          <a:prstGeom prst="rect">
            <a:avLst/>
          </a:prstGeom>
          <a:noFill/>
        </p:spPr>
        <p:txBody>
          <a:bodyPr wrap="square">
            <a:spAutoFit/>
          </a:bodyPr>
          <a:lstStyle/>
          <a:p>
            <a:pPr lvl="0" algn="ctr" defTabSz="914378">
              <a:lnSpc>
                <a:spcPct val="150000"/>
              </a:lnSpc>
            </a:pPr>
            <a:r>
              <a:rPr kumimoji="0" lang="vi-VN" sz="2000" b="1" i="1" u="none" strike="noStrike" kern="0" cap="none" spc="0" normalizeH="0" baseline="0" noProof="0">
                <a:ln>
                  <a:noFill/>
                </a:ln>
                <a:solidFill>
                  <a:srgbClr val="C00000"/>
                </a:solidFill>
                <a:effectLst/>
                <a:uLnTx/>
                <a:uFillTx/>
                <a:latin typeface="Arial"/>
                <a:ea typeface="+mn-ea"/>
                <a:cs typeface="Arial"/>
                <a:sym typeface="Arial"/>
              </a:rPr>
              <a:t>Câu </a:t>
            </a:r>
            <a:r>
              <a:rPr lang="en-US" sz="2000" b="1" i="1" noProof="0">
                <a:solidFill>
                  <a:srgbClr val="C00000"/>
                </a:solidFill>
                <a:ea typeface="+mn-ea"/>
              </a:rPr>
              <a:t>8</a:t>
            </a:r>
            <a:r>
              <a:rPr kumimoji="0" lang="vi-VN" sz="2000" b="1" i="1" u="none" strike="noStrike" kern="0" cap="none" spc="0" normalizeH="0" baseline="0" noProof="0">
                <a:ln>
                  <a:noFill/>
                </a:ln>
                <a:solidFill>
                  <a:srgbClr val="C00000"/>
                </a:solidFill>
                <a:effectLst/>
                <a:uLnTx/>
                <a:uFillTx/>
                <a:latin typeface="Arial"/>
                <a:ea typeface="+mn-ea"/>
                <a:cs typeface="Arial"/>
                <a:sym typeface="Arial"/>
              </a:rPr>
              <a:t>: </a:t>
            </a:r>
            <a:r>
              <a:rPr lang="vi-VN" sz="2000">
                <a:ea typeface="+mn-ea"/>
              </a:rPr>
              <a:t>Ai là Tổng thống cuối cùng của Chính phủ Sài Gòn ?</a:t>
            </a:r>
            <a:endParaRPr kumimoji="0" lang="en-US"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Rectangle: Rounded Corners 3">
            <a:extLst>
              <a:ext uri="{FF2B5EF4-FFF2-40B4-BE49-F238E27FC236}">
                <a16:creationId xmlns:a16="http://schemas.microsoft.com/office/drawing/2014/main" id="{51A7DD9F-17D1-50E8-D292-7BBDA33A8C3C}"/>
              </a:ext>
            </a:extLst>
          </p:cNvPr>
          <p:cNvSpPr/>
          <p:nvPr/>
        </p:nvSpPr>
        <p:spPr>
          <a:xfrm>
            <a:off x="646771" y="1696436"/>
            <a:ext cx="3774658"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A. Nguyễn Văn Thiệu.         </a:t>
            </a:r>
          </a:p>
        </p:txBody>
      </p:sp>
      <p:sp>
        <p:nvSpPr>
          <p:cNvPr id="5" name="Rectangle: Rounded Corners 4">
            <a:extLst>
              <a:ext uri="{FF2B5EF4-FFF2-40B4-BE49-F238E27FC236}">
                <a16:creationId xmlns:a16="http://schemas.microsoft.com/office/drawing/2014/main" id="{D7839A7E-38BC-9377-9A77-F4660989AFAB}"/>
              </a:ext>
            </a:extLst>
          </p:cNvPr>
          <p:cNvSpPr/>
          <p:nvPr/>
        </p:nvSpPr>
        <p:spPr>
          <a:xfrm>
            <a:off x="4722573" y="1696436"/>
            <a:ext cx="3774656"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C. Trần Văn Hương.</a:t>
            </a:r>
            <a:endParaRPr kumimoji="0" lang="en-US" sz="2000" b="0" i="0" u="none" strike="noStrike" kern="0" cap="none" spc="0" normalizeH="0" baseline="0" noProof="0">
              <a:ln>
                <a:noFill/>
              </a:ln>
              <a:solidFill>
                <a:srgbClr val="212121"/>
              </a:solidFill>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id="{527F0E74-13A1-09C4-5CC7-946E295D5D5F}"/>
              </a:ext>
            </a:extLst>
          </p:cNvPr>
          <p:cNvSpPr/>
          <p:nvPr/>
        </p:nvSpPr>
        <p:spPr>
          <a:xfrm>
            <a:off x="646771" y="3154841"/>
            <a:ext cx="3774658"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B. Nguyễn Cao Kì.</a:t>
            </a:r>
          </a:p>
        </p:txBody>
      </p:sp>
      <p:sp>
        <p:nvSpPr>
          <p:cNvPr id="7" name="Rectangle: Rounded Corners 6">
            <a:extLst>
              <a:ext uri="{FF2B5EF4-FFF2-40B4-BE49-F238E27FC236}">
                <a16:creationId xmlns:a16="http://schemas.microsoft.com/office/drawing/2014/main" id="{9D21F6FB-FC27-AB60-57EB-6D79A11DAF5F}"/>
              </a:ext>
            </a:extLst>
          </p:cNvPr>
          <p:cNvSpPr/>
          <p:nvPr/>
        </p:nvSpPr>
        <p:spPr>
          <a:xfrm>
            <a:off x="4722573" y="3154841"/>
            <a:ext cx="3774656"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D. Dương Văn Minh.</a:t>
            </a:r>
          </a:p>
        </p:txBody>
      </p:sp>
      <p:sp>
        <p:nvSpPr>
          <p:cNvPr id="13" name="Rectangle: Rounded Corners 12">
            <a:extLst>
              <a:ext uri="{FF2B5EF4-FFF2-40B4-BE49-F238E27FC236}">
                <a16:creationId xmlns:a16="http://schemas.microsoft.com/office/drawing/2014/main" id="{C160FF44-4DA4-2224-3F9D-3A634975D0A9}"/>
              </a:ext>
            </a:extLst>
          </p:cNvPr>
          <p:cNvSpPr/>
          <p:nvPr/>
        </p:nvSpPr>
        <p:spPr>
          <a:xfrm>
            <a:off x="4722573" y="3154841"/>
            <a:ext cx="3774656" cy="1270073"/>
          </a:xfrm>
          <a:prstGeom prst="roundRect">
            <a:avLst>
              <a:gd name="adj" fmla="val 10837"/>
            </a:avLst>
          </a:prstGeom>
          <a:solidFill>
            <a:schemeClr val="tx1">
              <a:lumMod val="10000"/>
              <a:lumOff val="90000"/>
            </a:schemeClr>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D. Dương Văn Minh.</a:t>
            </a:r>
          </a:p>
        </p:txBody>
      </p:sp>
      <p:pic>
        <p:nvPicPr>
          <p:cNvPr id="3" name="Picture 2">
            <a:extLst>
              <a:ext uri="{FF2B5EF4-FFF2-40B4-BE49-F238E27FC236}">
                <a16:creationId xmlns:a16="http://schemas.microsoft.com/office/drawing/2014/main" id="{614A9CD9-B85F-1DC9-E9BB-EB213ABC24A2}"/>
              </a:ext>
            </a:extLst>
          </p:cNvPr>
          <p:cNvPicPr>
            <a:picLocks noChangeAspect="1"/>
          </p:cNvPicPr>
          <p:nvPr/>
        </p:nvPicPr>
        <p:blipFill>
          <a:blip r:embed="rId3"/>
          <a:stretch>
            <a:fillRect/>
          </a:stretch>
        </p:blipFill>
        <p:spPr>
          <a:xfrm>
            <a:off x="0" y="4923582"/>
            <a:ext cx="1230832" cy="219918"/>
          </a:xfrm>
          <a:prstGeom prst="rect">
            <a:avLst/>
          </a:prstGeom>
        </p:spPr>
      </p:pic>
    </p:spTree>
    <p:extLst>
      <p:ext uri="{BB962C8B-B14F-4D97-AF65-F5344CB8AC3E}">
        <p14:creationId xmlns:p14="http://schemas.microsoft.com/office/powerpoint/2010/main" val="163573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8">
          <a:extLst>
            <a:ext uri="{FF2B5EF4-FFF2-40B4-BE49-F238E27FC236}">
              <a16:creationId xmlns:a16="http://schemas.microsoft.com/office/drawing/2014/main" id="{84BE22A2-F93D-B6AE-D470-82529B86853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DD83F42-F5AB-8AE5-2543-55C4D6ABA477}"/>
              </a:ext>
            </a:extLst>
          </p:cNvPr>
          <p:cNvSpPr txBox="1"/>
          <p:nvPr/>
        </p:nvSpPr>
        <p:spPr>
          <a:xfrm>
            <a:off x="1325935" y="504216"/>
            <a:ext cx="6492130" cy="958660"/>
          </a:xfrm>
          <a:prstGeom prst="rect">
            <a:avLst/>
          </a:prstGeom>
          <a:noFill/>
        </p:spPr>
        <p:txBody>
          <a:bodyPr wrap="square">
            <a:spAutoFit/>
          </a:bodyPr>
          <a:lstStyle/>
          <a:p>
            <a:pPr lvl="0" algn="ctr" defTabSz="914378">
              <a:lnSpc>
                <a:spcPct val="150000"/>
              </a:lnSpc>
            </a:pPr>
            <a:r>
              <a:rPr kumimoji="0" lang="vi-VN" sz="2000" b="1" i="1" u="none" strike="noStrike" kern="0" cap="none" spc="0" normalizeH="0" baseline="0" noProof="0">
                <a:ln>
                  <a:noFill/>
                </a:ln>
                <a:solidFill>
                  <a:srgbClr val="C00000"/>
                </a:solidFill>
                <a:effectLst/>
                <a:uLnTx/>
                <a:uFillTx/>
                <a:latin typeface="Arial"/>
                <a:ea typeface="+mn-ea"/>
                <a:cs typeface="Arial"/>
                <a:sym typeface="Arial"/>
              </a:rPr>
              <a:t>Câu </a:t>
            </a:r>
            <a:r>
              <a:rPr kumimoji="0" lang="en-US" sz="2000" b="1" i="1" u="none" strike="noStrike" kern="0" cap="none" spc="0" normalizeH="0" baseline="0" noProof="0">
                <a:ln>
                  <a:noFill/>
                </a:ln>
                <a:solidFill>
                  <a:srgbClr val="C00000"/>
                </a:solidFill>
                <a:effectLst/>
                <a:uLnTx/>
                <a:uFillTx/>
                <a:latin typeface="Arial"/>
                <a:ea typeface="+mn-ea"/>
                <a:cs typeface="Arial"/>
                <a:sym typeface="Arial"/>
              </a:rPr>
              <a:t>9</a:t>
            </a:r>
            <a:r>
              <a:rPr kumimoji="0" lang="vi-VN" sz="2000" b="1" i="1" u="none" strike="noStrike" kern="0" cap="none" spc="0" normalizeH="0" baseline="0" noProof="0">
                <a:ln>
                  <a:noFill/>
                </a:ln>
                <a:solidFill>
                  <a:srgbClr val="C00000"/>
                </a:solidFill>
                <a:effectLst/>
                <a:uLnTx/>
                <a:uFillTx/>
                <a:latin typeface="Arial"/>
                <a:ea typeface="+mn-ea"/>
                <a:cs typeface="Arial"/>
                <a:sym typeface="Arial"/>
              </a:rPr>
              <a:t>: </a:t>
            </a:r>
            <a:r>
              <a:rPr lang="vi-VN" sz="2000">
                <a:ea typeface="+mn-ea"/>
              </a:rPr>
              <a:t>Mỹ tiến hành chiến tranh phá hoại miền Bắc lần thứ nhất không nhằm mục đích nào sau đây?</a:t>
            </a:r>
            <a:endParaRPr kumimoji="0" lang="en-US"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Rectangle: Rounded Corners 3">
            <a:extLst>
              <a:ext uri="{FF2B5EF4-FFF2-40B4-BE49-F238E27FC236}">
                <a16:creationId xmlns:a16="http://schemas.microsoft.com/office/drawing/2014/main" id="{3D97EB7A-1F8A-8958-5E55-AF705410A960}"/>
              </a:ext>
            </a:extLst>
          </p:cNvPr>
          <p:cNvSpPr/>
          <p:nvPr/>
        </p:nvSpPr>
        <p:spPr>
          <a:xfrm>
            <a:off x="446049" y="1638560"/>
            <a:ext cx="3427141" cy="1372554"/>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A. Phá hoại tiềm lực kinh tế, quốc phòng, xây dựng CNXH ở miền Bắc.</a:t>
            </a:r>
          </a:p>
        </p:txBody>
      </p:sp>
      <p:sp>
        <p:nvSpPr>
          <p:cNvPr id="5" name="Rectangle: Rounded Corners 4">
            <a:extLst>
              <a:ext uri="{FF2B5EF4-FFF2-40B4-BE49-F238E27FC236}">
                <a16:creationId xmlns:a16="http://schemas.microsoft.com/office/drawing/2014/main" id="{1AC635E3-0981-0F46-523C-86C15FB4F8BD}"/>
              </a:ext>
            </a:extLst>
          </p:cNvPr>
          <p:cNvSpPr/>
          <p:nvPr/>
        </p:nvSpPr>
        <p:spPr>
          <a:xfrm>
            <a:off x="4096215" y="1638560"/>
            <a:ext cx="4481728" cy="1372554"/>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C. Uy hiếp tinh thần, làm lung lay ý chí chống Mĩ của nhân dân hai</a:t>
            </a:r>
            <a:r>
              <a:rPr lang="en-US" sz="2000">
                <a:solidFill>
                  <a:srgbClr val="212121"/>
                </a:solidFill>
              </a:rPr>
              <a:t> </a:t>
            </a:r>
            <a:r>
              <a:rPr lang="vi-VN" sz="2000">
                <a:solidFill>
                  <a:srgbClr val="212121"/>
                </a:solidFill>
              </a:rPr>
              <a:t>miền.</a:t>
            </a:r>
          </a:p>
        </p:txBody>
      </p:sp>
      <p:sp>
        <p:nvSpPr>
          <p:cNvPr id="6" name="Rectangle: Rounded Corners 5">
            <a:extLst>
              <a:ext uri="{FF2B5EF4-FFF2-40B4-BE49-F238E27FC236}">
                <a16:creationId xmlns:a16="http://schemas.microsoft.com/office/drawing/2014/main" id="{E8F1953C-DEFC-485B-626E-465BCBDE73BF}"/>
              </a:ext>
            </a:extLst>
          </p:cNvPr>
          <p:cNvSpPr/>
          <p:nvPr/>
        </p:nvSpPr>
        <p:spPr>
          <a:xfrm>
            <a:off x="446049" y="3199445"/>
            <a:ext cx="3427141" cy="1372554"/>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B. Ngăn chặn sự chi viện từ bên ngoài vào miền Bắc và từ miền Bắc vào miền Nam.</a:t>
            </a:r>
          </a:p>
        </p:txBody>
      </p:sp>
      <p:sp>
        <p:nvSpPr>
          <p:cNvPr id="7" name="Rectangle: Rounded Corners 6">
            <a:extLst>
              <a:ext uri="{FF2B5EF4-FFF2-40B4-BE49-F238E27FC236}">
                <a16:creationId xmlns:a16="http://schemas.microsoft.com/office/drawing/2014/main" id="{FF139064-022C-2D88-4177-135BEE81FDF4}"/>
              </a:ext>
            </a:extLst>
          </p:cNvPr>
          <p:cNvSpPr/>
          <p:nvPr/>
        </p:nvSpPr>
        <p:spPr>
          <a:xfrm>
            <a:off x="4096215" y="3199445"/>
            <a:ext cx="4401014" cy="1372554"/>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a:lnSpc>
                <a:spcPct val="150000"/>
              </a:lnSpc>
            </a:pPr>
            <a:r>
              <a:rPr lang="vi-VN" sz="2000">
                <a:solidFill>
                  <a:srgbClr val="212121"/>
                </a:solidFill>
              </a:rPr>
              <a:t>D. Cứu nguy cho chiến lược “Chiến tranh cục bộ” và tạo thế mạnh trên bàn đàm phán.</a:t>
            </a:r>
          </a:p>
        </p:txBody>
      </p:sp>
      <p:sp>
        <p:nvSpPr>
          <p:cNvPr id="13" name="Rectangle: Rounded Corners 12">
            <a:extLst>
              <a:ext uri="{FF2B5EF4-FFF2-40B4-BE49-F238E27FC236}">
                <a16:creationId xmlns:a16="http://schemas.microsoft.com/office/drawing/2014/main" id="{990E1BB8-1631-D825-580F-6A500E96D12C}"/>
              </a:ext>
            </a:extLst>
          </p:cNvPr>
          <p:cNvSpPr/>
          <p:nvPr/>
        </p:nvSpPr>
        <p:spPr>
          <a:xfrm>
            <a:off x="4055858" y="3199445"/>
            <a:ext cx="4481728" cy="1372554"/>
          </a:xfrm>
          <a:prstGeom prst="roundRect">
            <a:avLst>
              <a:gd name="adj" fmla="val 10837"/>
            </a:avLst>
          </a:prstGeom>
          <a:solidFill>
            <a:schemeClr val="tx1">
              <a:lumMod val="10000"/>
              <a:lumOff val="90000"/>
            </a:schemeClr>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D. Cứu nguy cho chiến lược “Chiến tranh cục bộ” và tạo thế mạnh trên bàn đàm phán.</a:t>
            </a:r>
          </a:p>
        </p:txBody>
      </p:sp>
    </p:spTree>
    <p:extLst>
      <p:ext uri="{BB962C8B-B14F-4D97-AF65-F5344CB8AC3E}">
        <p14:creationId xmlns:p14="http://schemas.microsoft.com/office/powerpoint/2010/main" val="1077264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8">
          <a:extLst>
            <a:ext uri="{FF2B5EF4-FFF2-40B4-BE49-F238E27FC236}">
              <a16:creationId xmlns:a16="http://schemas.microsoft.com/office/drawing/2014/main" id="{E6E084FD-B8A8-2300-CBF8-D0F78FFBF3A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11DC51B-0CDA-FE5C-CF56-DD0953A04379}"/>
              </a:ext>
            </a:extLst>
          </p:cNvPr>
          <p:cNvSpPr txBox="1"/>
          <p:nvPr/>
        </p:nvSpPr>
        <p:spPr>
          <a:xfrm>
            <a:off x="322191" y="374083"/>
            <a:ext cx="8499617" cy="958660"/>
          </a:xfrm>
          <a:prstGeom prst="rect">
            <a:avLst/>
          </a:prstGeom>
          <a:noFill/>
        </p:spPr>
        <p:txBody>
          <a:bodyPr wrap="square">
            <a:spAutoFit/>
          </a:bodyPr>
          <a:lstStyle/>
          <a:p>
            <a:pPr lvl="0" algn="ctr" defTabSz="914378">
              <a:lnSpc>
                <a:spcPct val="150000"/>
              </a:lnSpc>
            </a:pPr>
            <a:r>
              <a:rPr kumimoji="0" lang="vi-VN" sz="2000" b="1" i="1" u="none" strike="noStrike" kern="0" cap="none" spc="0" normalizeH="0" baseline="0" noProof="0">
                <a:ln>
                  <a:noFill/>
                </a:ln>
                <a:solidFill>
                  <a:srgbClr val="C00000"/>
                </a:solidFill>
                <a:effectLst/>
                <a:uLnTx/>
                <a:uFillTx/>
                <a:latin typeface="Arial"/>
                <a:ea typeface="+mn-ea"/>
                <a:cs typeface="Arial"/>
                <a:sym typeface="Arial"/>
              </a:rPr>
              <a:t>Câu </a:t>
            </a:r>
            <a:r>
              <a:rPr lang="en-US" sz="2000" b="1" i="1">
                <a:solidFill>
                  <a:srgbClr val="C00000"/>
                </a:solidFill>
                <a:ea typeface="+mn-ea"/>
              </a:rPr>
              <a:t>10</a:t>
            </a:r>
            <a:r>
              <a:rPr kumimoji="0" lang="vi-VN" sz="2000" b="1" i="1" u="none" strike="noStrike" kern="0" cap="none" spc="0" normalizeH="0" baseline="0" noProof="0">
                <a:ln>
                  <a:noFill/>
                </a:ln>
                <a:solidFill>
                  <a:srgbClr val="C00000"/>
                </a:solidFill>
                <a:effectLst/>
                <a:uLnTx/>
                <a:uFillTx/>
                <a:latin typeface="Arial"/>
                <a:ea typeface="+mn-ea"/>
                <a:cs typeface="Arial"/>
                <a:sym typeface="Arial"/>
              </a:rPr>
              <a:t>: </a:t>
            </a:r>
            <a:r>
              <a:rPr lang="vi-VN" sz="2000">
                <a:ea typeface="+mn-ea"/>
              </a:rPr>
              <a:t>Điều khoản nào của Hiệp định Pari năm 1973 có ý nghĩa quyết định đối với sự phát triển của cuộc kháng chiến chống Mĩ, cứu nước?</a:t>
            </a:r>
            <a:endParaRPr kumimoji="0" lang="en-US"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Rectangle: Rounded Corners 3">
            <a:extLst>
              <a:ext uri="{FF2B5EF4-FFF2-40B4-BE49-F238E27FC236}">
                <a16:creationId xmlns:a16="http://schemas.microsoft.com/office/drawing/2014/main" id="{9D27887E-7849-9BCE-8BC4-19D68D188D43}"/>
              </a:ext>
            </a:extLst>
          </p:cNvPr>
          <p:cNvSpPr/>
          <p:nvPr/>
        </p:nvSpPr>
        <p:spPr>
          <a:xfrm>
            <a:off x="505257" y="1712915"/>
            <a:ext cx="3774658"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A. Hai bên ngừng bắn và giữ nguyên vị trí ở miền Nam.</a:t>
            </a:r>
          </a:p>
        </p:txBody>
      </p:sp>
      <p:sp>
        <p:nvSpPr>
          <p:cNvPr id="5" name="Rectangle: Rounded Corners 4">
            <a:extLst>
              <a:ext uri="{FF2B5EF4-FFF2-40B4-BE49-F238E27FC236}">
                <a16:creationId xmlns:a16="http://schemas.microsoft.com/office/drawing/2014/main" id="{6F3000AF-BDFA-535E-C654-6EA49F0D062C}"/>
              </a:ext>
            </a:extLst>
          </p:cNvPr>
          <p:cNvSpPr/>
          <p:nvPr/>
        </p:nvSpPr>
        <p:spPr>
          <a:xfrm>
            <a:off x="4571999" y="1712914"/>
            <a:ext cx="4099234"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C. Các bên thừa nhận thực tế ở miền Nam có hai chính quyền.</a:t>
            </a:r>
          </a:p>
        </p:txBody>
      </p:sp>
      <p:sp>
        <p:nvSpPr>
          <p:cNvPr id="6" name="Rectangle: Rounded Corners 5">
            <a:extLst>
              <a:ext uri="{FF2B5EF4-FFF2-40B4-BE49-F238E27FC236}">
                <a16:creationId xmlns:a16="http://schemas.microsoft.com/office/drawing/2014/main" id="{2BF01D4E-FD35-4213-BF31-B3A1AEFB0A99}"/>
              </a:ext>
            </a:extLst>
          </p:cNvPr>
          <p:cNvSpPr/>
          <p:nvPr/>
        </p:nvSpPr>
        <p:spPr>
          <a:xfrm>
            <a:off x="505257" y="3154840"/>
            <a:ext cx="3774658"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B. Nhân dân miền Nam tự quyết định tương lai chính trị.</a:t>
            </a:r>
          </a:p>
        </p:txBody>
      </p:sp>
      <p:sp>
        <p:nvSpPr>
          <p:cNvPr id="7" name="Rectangle: Rounded Corners 6">
            <a:extLst>
              <a:ext uri="{FF2B5EF4-FFF2-40B4-BE49-F238E27FC236}">
                <a16:creationId xmlns:a16="http://schemas.microsoft.com/office/drawing/2014/main" id="{EF2FB97C-21F6-5D61-4F21-E8BF519417E7}"/>
              </a:ext>
            </a:extLst>
          </p:cNvPr>
          <p:cNvSpPr/>
          <p:nvPr/>
        </p:nvSpPr>
        <p:spPr>
          <a:xfrm>
            <a:off x="4571998" y="3154839"/>
            <a:ext cx="4099235"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D. Hoa Kì rút hết quân viễn chinh và quân các nước đồng minh.</a:t>
            </a:r>
          </a:p>
        </p:txBody>
      </p:sp>
      <p:sp>
        <p:nvSpPr>
          <p:cNvPr id="13" name="Rectangle: Rounded Corners 12">
            <a:extLst>
              <a:ext uri="{FF2B5EF4-FFF2-40B4-BE49-F238E27FC236}">
                <a16:creationId xmlns:a16="http://schemas.microsoft.com/office/drawing/2014/main" id="{1BEA5BFA-257C-FFAD-C4E5-D2C1833C7DDB}"/>
              </a:ext>
            </a:extLst>
          </p:cNvPr>
          <p:cNvSpPr/>
          <p:nvPr/>
        </p:nvSpPr>
        <p:spPr>
          <a:xfrm>
            <a:off x="4571999" y="3154838"/>
            <a:ext cx="4099234" cy="1270073"/>
          </a:xfrm>
          <a:prstGeom prst="roundRect">
            <a:avLst>
              <a:gd name="adj" fmla="val 10837"/>
            </a:avLst>
          </a:prstGeom>
          <a:solidFill>
            <a:schemeClr val="tx1">
              <a:lumMod val="10000"/>
              <a:lumOff val="90000"/>
            </a:schemeClr>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D. Hoa Kì rút hết quân viễn chinh và quân các nước đồng minh.</a:t>
            </a:r>
          </a:p>
        </p:txBody>
      </p:sp>
      <p:pic>
        <p:nvPicPr>
          <p:cNvPr id="3" name="Picture 2">
            <a:extLst>
              <a:ext uri="{FF2B5EF4-FFF2-40B4-BE49-F238E27FC236}">
                <a16:creationId xmlns:a16="http://schemas.microsoft.com/office/drawing/2014/main" id="{7DC33085-7DF7-AA78-7FDA-4DA7EA519667}"/>
              </a:ext>
            </a:extLst>
          </p:cNvPr>
          <p:cNvPicPr>
            <a:picLocks noChangeAspect="1"/>
          </p:cNvPicPr>
          <p:nvPr/>
        </p:nvPicPr>
        <p:blipFill>
          <a:blip r:embed="rId3"/>
          <a:stretch>
            <a:fillRect/>
          </a:stretch>
        </p:blipFill>
        <p:spPr>
          <a:xfrm>
            <a:off x="0" y="4923582"/>
            <a:ext cx="1230832" cy="219918"/>
          </a:xfrm>
          <a:prstGeom prst="rect">
            <a:avLst/>
          </a:prstGeom>
        </p:spPr>
      </p:pic>
    </p:spTree>
    <p:extLst>
      <p:ext uri="{BB962C8B-B14F-4D97-AF65-F5344CB8AC3E}">
        <p14:creationId xmlns:p14="http://schemas.microsoft.com/office/powerpoint/2010/main" val="145178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8">
          <a:extLst>
            <a:ext uri="{FF2B5EF4-FFF2-40B4-BE49-F238E27FC236}">
              <a16:creationId xmlns:a16="http://schemas.microsoft.com/office/drawing/2014/main" id="{E6E084FD-B8A8-2300-CBF8-D0F78FFBF3A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11DC51B-0CDA-FE5C-CF56-DD0953A04379}"/>
              </a:ext>
            </a:extLst>
          </p:cNvPr>
          <p:cNvSpPr txBox="1"/>
          <p:nvPr/>
        </p:nvSpPr>
        <p:spPr>
          <a:xfrm>
            <a:off x="322189" y="308769"/>
            <a:ext cx="8499617" cy="958660"/>
          </a:xfrm>
          <a:prstGeom prst="rect">
            <a:avLst/>
          </a:prstGeom>
          <a:noFill/>
        </p:spPr>
        <p:txBody>
          <a:bodyPr wrap="square">
            <a:spAutoFit/>
          </a:bodyPr>
          <a:lstStyle/>
          <a:p>
            <a:pPr lvl="0" algn="ctr" defTabSz="914378">
              <a:lnSpc>
                <a:spcPct val="150000"/>
              </a:lnSpc>
            </a:pPr>
            <a:r>
              <a:rPr kumimoji="0" lang="vi-VN" sz="2000" b="1" i="1" u="none" strike="noStrike" kern="0" cap="none" spc="0" normalizeH="0" baseline="0" noProof="0">
                <a:ln>
                  <a:noFill/>
                </a:ln>
                <a:solidFill>
                  <a:srgbClr val="C00000"/>
                </a:solidFill>
                <a:effectLst/>
                <a:uLnTx/>
                <a:uFillTx/>
                <a:latin typeface="Arial"/>
                <a:ea typeface="+mn-ea"/>
                <a:cs typeface="Arial"/>
                <a:sym typeface="Arial"/>
              </a:rPr>
              <a:t>Câu </a:t>
            </a:r>
            <a:r>
              <a:rPr lang="en-US" sz="2000" b="1" i="1">
                <a:solidFill>
                  <a:srgbClr val="C00000"/>
                </a:solidFill>
                <a:ea typeface="+mn-ea"/>
              </a:rPr>
              <a:t>11</a:t>
            </a:r>
            <a:r>
              <a:rPr kumimoji="0" lang="vi-VN" sz="2000" b="1" i="1" u="none" strike="noStrike" kern="0" cap="none" spc="0" normalizeH="0" baseline="0" noProof="0">
                <a:ln>
                  <a:noFill/>
                </a:ln>
                <a:solidFill>
                  <a:srgbClr val="C00000"/>
                </a:solidFill>
                <a:effectLst/>
                <a:uLnTx/>
                <a:uFillTx/>
                <a:latin typeface="Arial"/>
                <a:ea typeface="+mn-ea"/>
                <a:cs typeface="Arial"/>
                <a:sym typeface="Arial"/>
              </a:rPr>
              <a:t>: </a:t>
            </a:r>
            <a:r>
              <a:rPr lang="vi-VN" sz="2000">
                <a:ea typeface="+mn-ea"/>
              </a:rPr>
              <a:t>Ý nghĩa nào dưới đây không phải của cuộc tổng tiến công </a:t>
            </a:r>
            <a:endParaRPr lang="en-US" sz="2000">
              <a:ea typeface="+mn-ea"/>
            </a:endParaRPr>
          </a:p>
          <a:p>
            <a:pPr lvl="0" algn="ctr" defTabSz="914378">
              <a:lnSpc>
                <a:spcPct val="150000"/>
              </a:lnSpc>
            </a:pPr>
            <a:r>
              <a:rPr lang="vi-VN" sz="2000">
                <a:ea typeface="+mn-ea"/>
              </a:rPr>
              <a:t>chiến lược 1972?</a:t>
            </a:r>
            <a:endParaRPr kumimoji="0" lang="en-US"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Rectangle: Rounded Corners 3">
            <a:extLst>
              <a:ext uri="{FF2B5EF4-FFF2-40B4-BE49-F238E27FC236}">
                <a16:creationId xmlns:a16="http://schemas.microsoft.com/office/drawing/2014/main" id="{9D27887E-7849-9BCE-8BC4-19D68D188D43}"/>
              </a:ext>
            </a:extLst>
          </p:cNvPr>
          <p:cNvSpPr/>
          <p:nvPr/>
        </p:nvSpPr>
        <p:spPr>
          <a:xfrm>
            <a:off x="505257" y="1432252"/>
            <a:ext cx="3774658"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A. Mở ra một bước ngoặt cho cuộc kháng chiến chống Mĩ, cứu nước.</a:t>
            </a:r>
          </a:p>
        </p:txBody>
      </p:sp>
      <p:sp>
        <p:nvSpPr>
          <p:cNvPr id="5" name="Rectangle: Rounded Corners 4">
            <a:extLst>
              <a:ext uri="{FF2B5EF4-FFF2-40B4-BE49-F238E27FC236}">
                <a16:creationId xmlns:a16="http://schemas.microsoft.com/office/drawing/2014/main" id="{6F3000AF-BDFA-535E-C654-6EA49F0D062C}"/>
              </a:ext>
            </a:extLst>
          </p:cNvPr>
          <p:cNvSpPr/>
          <p:nvPr/>
        </p:nvSpPr>
        <p:spPr>
          <a:xfrm>
            <a:off x="4571999" y="1432251"/>
            <a:ext cx="4099234"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C. Buộc Mĩ ngừng ngay cuộc ném bom đánh phá miền Bắc trong 12 ngày đêm.</a:t>
            </a:r>
          </a:p>
        </p:txBody>
      </p:sp>
      <p:sp>
        <p:nvSpPr>
          <p:cNvPr id="6" name="Rectangle: Rounded Corners 5">
            <a:extLst>
              <a:ext uri="{FF2B5EF4-FFF2-40B4-BE49-F238E27FC236}">
                <a16:creationId xmlns:a16="http://schemas.microsoft.com/office/drawing/2014/main" id="{2BF01D4E-FD35-4213-BF31-B3A1AEFB0A99}"/>
              </a:ext>
            </a:extLst>
          </p:cNvPr>
          <p:cNvSpPr/>
          <p:nvPr/>
        </p:nvSpPr>
        <p:spPr>
          <a:xfrm>
            <a:off x="505257" y="2958896"/>
            <a:ext cx="3774658" cy="1768741"/>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a:lnSpc>
                <a:spcPct val="150000"/>
              </a:lnSpc>
            </a:pPr>
            <a:r>
              <a:rPr lang="vi-VN" sz="2000">
                <a:solidFill>
                  <a:srgbClr val="212121"/>
                </a:solidFill>
              </a:rPr>
              <a:t>B. Giáng một đòn mạnh mẽ vào quân ngụy và quốc sách “bình định” của “Việt Nam hoá” chiến tranh.</a:t>
            </a:r>
          </a:p>
        </p:txBody>
      </p:sp>
      <p:sp>
        <p:nvSpPr>
          <p:cNvPr id="7" name="Rectangle: Rounded Corners 6">
            <a:extLst>
              <a:ext uri="{FF2B5EF4-FFF2-40B4-BE49-F238E27FC236}">
                <a16:creationId xmlns:a16="http://schemas.microsoft.com/office/drawing/2014/main" id="{EF2FB97C-21F6-5D61-4F21-E8BF519417E7}"/>
              </a:ext>
            </a:extLst>
          </p:cNvPr>
          <p:cNvSpPr/>
          <p:nvPr/>
        </p:nvSpPr>
        <p:spPr>
          <a:xfrm>
            <a:off x="4571998" y="2958897"/>
            <a:ext cx="4099235" cy="1768741"/>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D. Buộc Mĩ tuyên bố “Mĩ hoá” trở lại chiến tranh xâm lược, thừa nhận sự thất bại của chiến lược “Việt Nam hoá” chiến tranh.</a:t>
            </a:r>
          </a:p>
        </p:txBody>
      </p:sp>
      <p:sp>
        <p:nvSpPr>
          <p:cNvPr id="13" name="Rectangle: Rounded Corners 12">
            <a:extLst>
              <a:ext uri="{FF2B5EF4-FFF2-40B4-BE49-F238E27FC236}">
                <a16:creationId xmlns:a16="http://schemas.microsoft.com/office/drawing/2014/main" id="{1BEA5BFA-257C-FFAD-C4E5-D2C1833C7DDB}"/>
              </a:ext>
            </a:extLst>
          </p:cNvPr>
          <p:cNvSpPr/>
          <p:nvPr/>
        </p:nvSpPr>
        <p:spPr>
          <a:xfrm>
            <a:off x="4571997" y="1438637"/>
            <a:ext cx="4099234" cy="1270073"/>
          </a:xfrm>
          <a:prstGeom prst="roundRect">
            <a:avLst>
              <a:gd name="adj" fmla="val 10837"/>
            </a:avLst>
          </a:prstGeom>
          <a:solidFill>
            <a:schemeClr val="tx1">
              <a:lumMod val="10000"/>
              <a:lumOff val="90000"/>
            </a:schemeClr>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C. Buộc Mĩ ngừng ngay cuộc ném bom đánh phá miền Bắc trong 12 ngày đêm.</a:t>
            </a:r>
          </a:p>
        </p:txBody>
      </p:sp>
      <p:pic>
        <p:nvPicPr>
          <p:cNvPr id="3" name="Picture 2">
            <a:extLst>
              <a:ext uri="{FF2B5EF4-FFF2-40B4-BE49-F238E27FC236}">
                <a16:creationId xmlns:a16="http://schemas.microsoft.com/office/drawing/2014/main" id="{7DC33085-7DF7-AA78-7FDA-4DA7EA519667}"/>
              </a:ext>
            </a:extLst>
          </p:cNvPr>
          <p:cNvPicPr>
            <a:picLocks noChangeAspect="1"/>
          </p:cNvPicPr>
          <p:nvPr/>
        </p:nvPicPr>
        <p:blipFill>
          <a:blip r:embed="rId3"/>
          <a:stretch>
            <a:fillRect/>
          </a:stretch>
        </p:blipFill>
        <p:spPr>
          <a:xfrm>
            <a:off x="0" y="4923582"/>
            <a:ext cx="1230832" cy="219918"/>
          </a:xfrm>
          <a:prstGeom prst="rect">
            <a:avLst/>
          </a:prstGeom>
        </p:spPr>
      </p:pic>
    </p:spTree>
    <p:extLst>
      <p:ext uri="{BB962C8B-B14F-4D97-AF65-F5344CB8AC3E}">
        <p14:creationId xmlns:p14="http://schemas.microsoft.com/office/powerpoint/2010/main" val="1321013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8">
          <a:extLst>
            <a:ext uri="{FF2B5EF4-FFF2-40B4-BE49-F238E27FC236}">
              <a16:creationId xmlns:a16="http://schemas.microsoft.com/office/drawing/2014/main" id="{E6E084FD-B8A8-2300-CBF8-D0F78FFBF3A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11DC51B-0CDA-FE5C-CF56-DD0953A04379}"/>
              </a:ext>
            </a:extLst>
          </p:cNvPr>
          <p:cNvSpPr txBox="1"/>
          <p:nvPr/>
        </p:nvSpPr>
        <p:spPr>
          <a:xfrm>
            <a:off x="322191" y="374083"/>
            <a:ext cx="8499617" cy="958660"/>
          </a:xfrm>
          <a:prstGeom prst="rect">
            <a:avLst/>
          </a:prstGeom>
          <a:noFill/>
        </p:spPr>
        <p:txBody>
          <a:bodyPr wrap="square">
            <a:spAutoFit/>
          </a:bodyPr>
          <a:lstStyle/>
          <a:p>
            <a:pPr lvl="0" algn="ctr" defTabSz="914378">
              <a:lnSpc>
                <a:spcPct val="150000"/>
              </a:lnSpc>
            </a:pPr>
            <a:r>
              <a:rPr kumimoji="0" lang="vi-VN" sz="2000" b="1" i="1" u="none" strike="noStrike" kern="0" cap="none" spc="0" normalizeH="0" baseline="0" noProof="0">
                <a:ln>
                  <a:noFill/>
                </a:ln>
                <a:solidFill>
                  <a:srgbClr val="C00000"/>
                </a:solidFill>
                <a:effectLst/>
                <a:uLnTx/>
                <a:uFillTx/>
                <a:latin typeface="Arial"/>
                <a:ea typeface="+mn-ea"/>
                <a:cs typeface="Arial"/>
                <a:sym typeface="Arial"/>
              </a:rPr>
              <a:t>Câu </a:t>
            </a:r>
            <a:r>
              <a:rPr lang="en-US" sz="2000" b="1" i="1">
                <a:solidFill>
                  <a:srgbClr val="C00000"/>
                </a:solidFill>
                <a:ea typeface="+mn-ea"/>
              </a:rPr>
              <a:t>12</a:t>
            </a:r>
            <a:r>
              <a:rPr kumimoji="0" lang="vi-VN" sz="2000" b="1" i="1" u="none" strike="noStrike" kern="0" cap="none" spc="0" normalizeH="0" baseline="0" noProof="0">
                <a:ln>
                  <a:noFill/>
                </a:ln>
                <a:solidFill>
                  <a:srgbClr val="C00000"/>
                </a:solidFill>
                <a:effectLst/>
                <a:uLnTx/>
                <a:uFillTx/>
                <a:latin typeface="Arial"/>
                <a:ea typeface="+mn-ea"/>
                <a:cs typeface="Arial"/>
                <a:sym typeface="Arial"/>
              </a:rPr>
              <a:t>: </a:t>
            </a:r>
            <a:r>
              <a:rPr lang="vi-VN" sz="2000">
                <a:ea typeface="+mn-ea"/>
              </a:rPr>
              <a:t>Ý nghĩa lịch sử to lớn nhất của cuộc Tiến công chiến lược </a:t>
            </a:r>
            <a:endParaRPr lang="en-US" sz="2000">
              <a:ea typeface="+mn-ea"/>
            </a:endParaRPr>
          </a:p>
          <a:p>
            <a:pPr lvl="0" algn="ctr" defTabSz="914378">
              <a:lnSpc>
                <a:spcPct val="150000"/>
              </a:lnSpc>
            </a:pPr>
            <a:r>
              <a:rPr lang="vi-VN" sz="2000">
                <a:ea typeface="+mn-ea"/>
              </a:rPr>
              <a:t>năm 1972 là gì?</a:t>
            </a:r>
            <a:endParaRPr kumimoji="0" lang="en-US"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Rectangle: Rounded Corners 3">
            <a:extLst>
              <a:ext uri="{FF2B5EF4-FFF2-40B4-BE49-F238E27FC236}">
                <a16:creationId xmlns:a16="http://schemas.microsoft.com/office/drawing/2014/main" id="{9D27887E-7849-9BCE-8BC4-19D68D188D43}"/>
              </a:ext>
            </a:extLst>
          </p:cNvPr>
          <p:cNvSpPr/>
          <p:nvPr/>
        </p:nvSpPr>
        <p:spPr>
          <a:xfrm>
            <a:off x="505257" y="1712915"/>
            <a:ext cx="3774658"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A. Giáng đòn nặng nề vào chiến lược “Việt Nam hóa chiến tranh”.</a:t>
            </a:r>
          </a:p>
        </p:txBody>
      </p:sp>
      <p:sp>
        <p:nvSpPr>
          <p:cNvPr id="5" name="Rectangle: Rounded Corners 4">
            <a:extLst>
              <a:ext uri="{FF2B5EF4-FFF2-40B4-BE49-F238E27FC236}">
                <a16:creationId xmlns:a16="http://schemas.microsoft.com/office/drawing/2014/main" id="{6F3000AF-BDFA-535E-C654-6EA49F0D062C}"/>
              </a:ext>
            </a:extLst>
          </p:cNvPr>
          <p:cNvSpPr/>
          <p:nvPr/>
        </p:nvSpPr>
        <p:spPr>
          <a:xfrm>
            <a:off x="4571999" y="1712914"/>
            <a:ext cx="4099234"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C. Làm phá sản về cơ bản chiến lược “Việt Nam hóa chiến tranh”.</a:t>
            </a:r>
          </a:p>
        </p:txBody>
      </p:sp>
      <p:sp>
        <p:nvSpPr>
          <p:cNvPr id="6" name="Rectangle: Rounded Corners 5">
            <a:extLst>
              <a:ext uri="{FF2B5EF4-FFF2-40B4-BE49-F238E27FC236}">
                <a16:creationId xmlns:a16="http://schemas.microsoft.com/office/drawing/2014/main" id="{2BF01D4E-FD35-4213-BF31-B3A1AEFB0A99}"/>
              </a:ext>
            </a:extLst>
          </p:cNvPr>
          <p:cNvSpPr/>
          <p:nvPr/>
        </p:nvSpPr>
        <p:spPr>
          <a:xfrm>
            <a:off x="505257" y="3154840"/>
            <a:ext cx="3774658"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B. Làm phá sản hoàn toàn chiến lược “Việt Nam hóa chiến tranh”.</a:t>
            </a:r>
          </a:p>
        </p:txBody>
      </p:sp>
      <p:sp>
        <p:nvSpPr>
          <p:cNvPr id="7" name="Rectangle: Rounded Corners 6">
            <a:extLst>
              <a:ext uri="{FF2B5EF4-FFF2-40B4-BE49-F238E27FC236}">
                <a16:creationId xmlns:a16="http://schemas.microsoft.com/office/drawing/2014/main" id="{EF2FB97C-21F6-5D61-4F21-E8BF519417E7}"/>
              </a:ext>
            </a:extLst>
          </p:cNvPr>
          <p:cNvSpPr/>
          <p:nvPr/>
        </p:nvSpPr>
        <p:spPr>
          <a:xfrm>
            <a:off x="4571998" y="3154839"/>
            <a:ext cx="4099235"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D. Làm lung lay ý chí xâm lược của Mỹ.</a:t>
            </a:r>
          </a:p>
        </p:txBody>
      </p:sp>
      <p:sp>
        <p:nvSpPr>
          <p:cNvPr id="13" name="Rectangle: Rounded Corners 12">
            <a:extLst>
              <a:ext uri="{FF2B5EF4-FFF2-40B4-BE49-F238E27FC236}">
                <a16:creationId xmlns:a16="http://schemas.microsoft.com/office/drawing/2014/main" id="{1BEA5BFA-257C-FFAD-C4E5-D2C1833C7DDB}"/>
              </a:ext>
            </a:extLst>
          </p:cNvPr>
          <p:cNvSpPr/>
          <p:nvPr/>
        </p:nvSpPr>
        <p:spPr>
          <a:xfrm>
            <a:off x="505257" y="1712913"/>
            <a:ext cx="3774656" cy="1270073"/>
          </a:xfrm>
          <a:prstGeom prst="roundRect">
            <a:avLst>
              <a:gd name="adj" fmla="val 10837"/>
            </a:avLst>
          </a:prstGeom>
          <a:solidFill>
            <a:schemeClr val="tx1">
              <a:lumMod val="10000"/>
              <a:lumOff val="90000"/>
            </a:schemeClr>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A. Giáng đòn nặng nề vào chiến lược “Việt Nam hóa chiến tranh”.</a:t>
            </a:r>
          </a:p>
        </p:txBody>
      </p:sp>
      <p:pic>
        <p:nvPicPr>
          <p:cNvPr id="3" name="Picture 2">
            <a:extLst>
              <a:ext uri="{FF2B5EF4-FFF2-40B4-BE49-F238E27FC236}">
                <a16:creationId xmlns:a16="http://schemas.microsoft.com/office/drawing/2014/main" id="{7DC33085-7DF7-AA78-7FDA-4DA7EA519667}"/>
              </a:ext>
            </a:extLst>
          </p:cNvPr>
          <p:cNvPicPr>
            <a:picLocks noChangeAspect="1"/>
          </p:cNvPicPr>
          <p:nvPr/>
        </p:nvPicPr>
        <p:blipFill>
          <a:blip r:embed="rId3"/>
          <a:stretch>
            <a:fillRect/>
          </a:stretch>
        </p:blipFill>
        <p:spPr>
          <a:xfrm>
            <a:off x="0" y="4923582"/>
            <a:ext cx="1230832" cy="219918"/>
          </a:xfrm>
          <a:prstGeom prst="rect">
            <a:avLst/>
          </a:prstGeom>
        </p:spPr>
      </p:pic>
    </p:spTree>
    <p:extLst>
      <p:ext uri="{BB962C8B-B14F-4D97-AF65-F5344CB8AC3E}">
        <p14:creationId xmlns:p14="http://schemas.microsoft.com/office/powerpoint/2010/main" val="380441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8">
          <a:extLst>
            <a:ext uri="{FF2B5EF4-FFF2-40B4-BE49-F238E27FC236}">
              <a16:creationId xmlns:a16="http://schemas.microsoft.com/office/drawing/2014/main" id="{E6E084FD-B8A8-2300-CBF8-D0F78FFBF3A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11DC51B-0CDA-FE5C-CF56-DD0953A04379}"/>
              </a:ext>
            </a:extLst>
          </p:cNvPr>
          <p:cNvSpPr txBox="1"/>
          <p:nvPr/>
        </p:nvSpPr>
        <p:spPr>
          <a:xfrm>
            <a:off x="322191" y="374083"/>
            <a:ext cx="8499617" cy="496996"/>
          </a:xfrm>
          <a:prstGeom prst="rect">
            <a:avLst/>
          </a:prstGeom>
          <a:noFill/>
        </p:spPr>
        <p:txBody>
          <a:bodyPr wrap="square">
            <a:spAutoFit/>
          </a:bodyPr>
          <a:lstStyle/>
          <a:p>
            <a:pPr lvl="0" algn="ctr" defTabSz="914378">
              <a:lnSpc>
                <a:spcPct val="150000"/>
              </a:lnSpc>
            </a:pPr>
            <a:r>
              <a:rPr kumimoji="0" lang="vi-VN" sz="2000" b="1" i="1" u="none" strike="noStrike" kern="0" cap="none" spc="0" normalizeH="0" baseline="0" noProof="0">
                <a:ln>
                  <a:noFill/>
                </a:ln>
                <a:solidFill>
                  <a:srgbClr val="C00000"/>
                </a:solidFill>
                <a:effectLst/>
                <a:uLnTx/>
                <a:uFillTx/>
                <a:latin typeface="Arial"/>
                <a:ea typeface="+mn-ea"/>
                <a:cs typeface="Arial"/>
                <a:sym typeface="Arial"/>
              </a:rPr>
              <a:t>Câu </a:t>
            </a:r>
            <a:r>
              <a:rPr lang="en-US" sz="2000" b="1" i="1">
                <a:solidFill>
                  <a:srgbClr val="C00000"/>
                </a:solidFill>
                <a:ea typeface="+mn-ea"/>
              </a:rPr>
              <a:t>13</a:t>
            </a:r>
            <a:r>
              <a:rPr kumimoji="0" lang="vi-VN" sz="2000" b="1" i="1" u="none" strike="noStrike" kern="0" cap="none" spc="0" normalizeH="0" baseline="0" noProof="0">
                <a:ln>
                  <a:noFill/>
                </a:ln>
                <a:solidFill>
                  <a:srgbClr val="C00000"/>
                </a:solidFill>
                <a:effectLst/>
                <a:uLnTx/>
                <a:uFillTx/>
                <a:latin typeface="Arial"/>
                <a:ea typeface="+mn-ea"/>
                <a:cs typeface="Arial"/>
                <a:sym typeface="Arial"/>
              </a:rPr>
              <a:t>: </a:t>
            </a:r>
            <a:r>
              <a:rPr lang="vi-VN" sz="2000">
                <a:ea typeface="+mn-ea"/>
              </a:rPr>
              <a:t>“Chiến tranh cục bộ” khác “Chiến tranh đặc biệt” ở điểm nào?</a:t>
            </a:r>
            <a:endParaRPr kumimoji="0" lang="en-US"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Rectangle: Rounded Corners 3">
            <a:extLst>
              <a:ext uri="{FF2B5EF4-FFF2-40B4-BE49-F238E27FC236}">
                <a16:creationId xmlns:a16="http://schemas.microsoft.com/office/drawing/2014/main" id="{9D27887E-7849-9BCE-8BC4-19D68D188D43}"/>
              </a:ext>
            </a:extLst>
          </p:cNvPr>
          <p:cNvSpPr/>
          <p:nvPr/>
        </p:nvSpPr>
        <p:spPr>
          <a:xfrm>
            <a:off x="505257" y="1712915"/>
            <a:ext cx="3774658"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A. “Chiến tranh cục bộ” là hình thức chiến tranh của chủ nghĩa thực dân mới.</a:t>
            </a:r>
          </a:p>
        </p:txBody>
      </p:sp>
      <p:sp>
        <p:nvSpPr>
          <p:cNvPr id="5" name="Rectangle: Rounded Corners 4">
            <a:extLst>
              <a:ext uri="{FF2B5EF4-FFF2-40B4-BE49-F238E27FC236}">
                <a16:creationId xmlns:a16="http://schemas.microsoft.com/office/drawing/2014/main" id="{6F3000AF-BDFA-535E-C654-6EA49F0D062C}"/>
              </a:ext>
            </a:extLst>
          </p:cNvPr>
          <p:cNvSpPr/>
          <p:nvPr/>
        </p:nvSpPr>
        <p:spPr>
          <a:xfrm>
            <a:off x="4571999" y="1712914"/>
            <a:ext cx="4099234"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C. “Chiến tranh cục bộ” chủ yếu được tiến hành bằng lực lượng quân viễn chinh Mĩ.</a:t>
            </a:r>
          </a:p>
        </p:txBody>
      </p:sp>
      <p:sp>
        <p:nvSpPr>
          <p:cNvPr id="6" name="Rectangle: Rounded Corners 5">
            <a:extLst>
              <a:ext uri="{FF2B5EF4-FFF2-40B4-BE49-F238E27FC236}">
                <a16:creationId xmlns:a16="http://schemas.microsoft.com/office/drawing/2014/main" id="{2BF01D4E-FD35-4213-BF31-B3A1AEFB0A99}"/>
              </a:ext>
            </a:extLst>
          </p:cNvPr>
          <p:cNvSpPr/>
          <p:nvPr/>
        </p:nvSpPr>
        <p:spPr>
          <a:xfrm>
            <a:off x="505257" y="3154840"/>
            <a:ext cx="3774658"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a:lnSpc>
                <a:spcPct val="150000"/>
              </a:lnSpc>
            </a:pPr>
            <a:r>
              <a:rPr lang="vi-VN" sz="2000">
                <a:solidFill>
                  <a:srgbClr val="212121"/>
                </a:solidFill>
              </a:rPr>
              <a:t>B. “Chiến tranh cục bộ” được tiến hành dưới sự chỉ đạo của hệ thống cố vấn Mĩ.</a:t>
            </a:r>
          </a:p>
        </p:txBody>
      </p:sp>
      <p:sp>
        <p:nvSpPr>
          <p:cNvPr id="7" name="Rectangle: Rounded Corners 6">
            <a:extLst>
              <a:ext uri="{FF2B5EF4-FFF2-40B4-BE49-F238E27FC236}">
                <a16:creationId xmlns:a16="http://schemas.microsoft.com/office/drawing/2014/main" id="{EF2FB97C-21F6-5D61-4F21-E8BF519417E7}"/>
              </a:ext>
            </a:extLst>
          </p:cNvPr>
          <p:cNvSpPr/>
          <p:nvPr/>
        </p:nvSpPr>
        <p:spPr>
          <a:xfrm>
            <a:off x="4571998" y="3154839"/>
            <a:ext cx="4099235"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D. “Chiến tranh cục bộ” sử dụng vũ khí và phương tiện chiến tranh do Mĩ cung cấp.</a:t>
            </a:r>
          </a:p>
        </p:txBody>
      </p:sp>
      <p:sp>
        <p:nvSpPr>
          <p:cNvPr id="13" name="Rectangle: Rounded Corners 12">
            <a:extLst>
              <a:ext uri="{FF2B5EF4-FFF2-40B4-BE49-F238E27FC236}">
                <a16:creationId xmlns:a16="http://schemas.microsoft.com/office/drawing/2014/main" id="{1BEA5BFA-257C-FFAD-C4E5-D2C1833C7DDB}"/>
              </a:ext>
            </a:extLst>
          </p:cNvPr>
          <p:cNvSpPr/>
          <p:nvPr/>
        </p:nvSpPr>
        <p:spPr>
          <a:xfrm>
            <a:off x="4571998" y="1712914"/>
            <a:ext cx="4099234" cy="1270073"/>
          </a:xfrm>
          <a:prstGeom prst="roundRect">
            <a:avLst>
              <a:gd name="adj" fmla="val 10837"/>
            </a:avLst>
          </a:prstGeom>
          <a:solidFill>
            <a:schemeClr val="tx1">
              <a:lumMod val="10000"/>
              <a:lumOff val="90000"/>
            </a:schemeClr>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C. “Chiến tranh cục bộ” chủ yếu được tiến hành bằng lực lượng quân viễn chinh Mĩ.</a:t>
            </a:r>
          </a:p>
        </p:txBody>
      </p:sp>
      <p:pic>
        <p:nvPicPr>
          <p:cNvPr id="3" name="Picture 2">
            <a:extLst>
              <a:ext uri="{FF2B5EF4-FFF2-40B4-BE49-F238E27FC236}">
                <a16:creationId xmlns:a16="http://schemas.microsoft.com/office/drawing/2014/main" id="{7DC33085-7DF7-AA78-7FDA-4DA7EA519667}"/>
              </a:ext>
            </a:extLst>
          </p:cNvPr>
          <p:cNvPicPr>
            <a:picLocks noChangeAspect="1"/>
          </p:cNvPicPr>
          <p:nvPr/>
        </p:nvPicPr>
        <p:blipFill>
          <a:blip r:embed="rId3"/>
          <a:stretch>
            <a:fillRect/>
          </a:stretch>
        </p:blipFill>
        <p:spPr>
          <a:xfrm>
            <a:off x="0" y="4923582"/>
            <a:ext cx="1230832" cy="219918"/>
          </a:xfrm>
          <a:prstGeom prst="rect">
            <a:avLst/>
          </a:prstGeom>
        </p:spPr>
      </p:pic>
    </p:spTree>
    <p:extLst>
      <p:ext uri="{BB962C8B-B14F-4D97-AF65-F5344CB8AC3E}">
        <p14:creationId xmlns:p14="http://schemas.microsoft.com/office/powerpoint/2010/main" val="355062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28" name="TextBox 27">
            <a:extLst>
              <a:ext uri="{FF2B5EF4-FFF2-40B4-BE49-F238E27FC236}">
                <a16:creationId xmlns:a16="http://schemas.microsoft.com/office/drawing/2014/main" id="{B9A25870-2B8C-6F78-1C36-2D56190B0373}"/>
              </a:ext>
            </a:extLst>
          </p:cNvPr>
          <p:cNvSpPr txBox="1"/>
          <p:nvPr/>
        </p:nvSpPr>
        <p:spPr>
          <a:xfrm>
            <a:off x="2286000" y="431895"/>
            <a:ext cx="457200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1" i="0" u="none" strike="noStrike" kern="0" cap="none" spc="0" normalizeH="0" baseline="0" noProof="0" dirty="0">
                <a:ln>
                  <a:noFill/>
                </a:ln>
                <a:solidFill>
                  <a:srgbClr val="3A1603"/>
                </a:solidFill>
                <a:effectLst/>
                <a:uLnTx/>
                <a:uFillTx/>
                <a:latin typeface="Arial" panose="020B0604020202020204" pitchFamily="34" charset="0"/>
                <a:cs typeface="Arial" panose="020B0604020202020204" pitchFamily="34" charset="0"/>
                <a:sym typeface="Arial"/>
              </a:rPr>
              <a:t>NỘI DUNG BÀI HỌC</a:t>
            </a:r>
          </a:p>
        </p:txBody>
      </p:sp>
      <p:grpSp>
        <p:nvGrpSpPr>
          <p:cNvPr id="550" name="Group 549">
            <a:extLst>
              <a:ext uri="{FF2B5EF4-FFF2-40B4-BE49-F238E27FC236}">
                <a16:creationId xmlns:a16="http://schemas.microsoft.com/office/drawing/2014/main" id="{C7599495-F522-37C4-E4DE-14EB25946726}"/>
              </a:ext>
            </a:extLst>
          </p:cNvPr>
          <p:cNvGrpSpPr/>
          <p:nvPr/>
        </p:nvGrpSpPr>
        <p:grpSpPr>
          <a:xfrm>
            <a:off x="711497" y="1574885"/>
            <a:ext cx="7721006" cy="958660"/>
            <a:chOff x="545765" y="1394220"/>
            <a:chExt cx="7721006" cy="958660"/>
          </a:xfrm>
        </p:grpSpPr>
        <p:grpSp>
          <p:nvGrpSpPr>
            <p:cNvPr id="551" name="Group 550">
              <a:extLst>
                <a:ext uri="{FF2B5EF4-FFF2-40B4-BE49-F238E27FC236}">
                  <a16:creationId xmlns:a16="http://schemas.microsoft.com/office/drawing/2014/main" id="{8F890A87-9FFF-735E-EE7C-FC4ECC5EC660}"/>
                </a:ext>
              </a:extLst>
            </p:cNvPr>
            <p:cNvGrpSpPr/>
            <p:nvPr/>
          </p:nvGrpSpPr>
          <p:grpSpPr>
            <a:xfrm>
              <a:off x="545765" y="1485088"/>
              <a:ext cx="1144950" cy="779648"/>
              <a:chOff x="545765" y="1485088"/>
              <a:chExt cx="1144950" cy="779648"/>
            </a:xfrm>
          </p:grpSpPr>
          <p:sp>
            <p:nvSpPr>
              <p:cNvPr id="553" name="Google Shape;565;p42">
                <a:extLst>
                  <a:ext uri="{FF2B5EF4-FFF2-40B4-BE49-F238E27FC236}">
                    <a16:creationId xmlns:a16="http://schemas.microsoft.com/office/drawing/2014/main" id="{B7BD4E6B-53EA-6A16-94DB-2A39AD89AC3C}"/>
                  </a:ext>
                </a:extLst>
              </p:cNvPr>
              <p:cNvSpPr/>
              <p:nvPr/>
            </p:nvSpPr>
            <p:spPr>
              <a:xfrm rot="2700000">
                <a:off x="728307" y="1455289"/>
                <a:ext cx="779648" cy="839245"/>
              </a:xfrm>
              <a:custGeom>
                <a:avLst/>
                <a:gdLst/>
                <a:ahLst/>
                <a:cxnLst/>
                <a:rect l="l" t="t" r="r" b="b"/>
                <a:pathLst>
                  <a:path w="25591" h="27544" extrusionOk="0">
                    <a:moveTo>
                      <a:pt x="14046" y="70"/>
                    </a:moveTo>
                    <a:cubicBezTo>
                      <a:pt x="11186" y="-321"/>
                      <a:pt x="8318" y="1001"/>
                      <a:pt x="6315" y="1873"/>
                    </a:cubicBezTo>
                    <a:cubicBezTo>
                      <a:pt x="4312" y="2745"/>
                      <a:pt x="3013" y="4080"/>
                      <a:pt x="2029" y="5302"/>
                    </a:cubicBezTo>
                    <a:cubicBezTo>
                      <a:pt x="1045" y="6524"/>
                      <a:pt x="728" y="7683"/>
                      <a:pt x="410" y="9207"/>
                    </a:cubicBezTo>
                    <a:cubicBezTo>
                      <a:pt x="93" y="10731"/>
                      <a:pt x="-162" y="12541"/>
                      <a:pt x="124" y="14446"/>
                    </a:cubicBezTo>
                    <a:cubicBezTo>
                      <a:pt x="410" y="16351"/>
                      <a:pt x="330" y="18462"/>
                      <a:pt x="2124" y="20637"/>
                    </a:cubicBezTo>
                    <a:cubicBezTo>
                      <a:pt x="3918" y="22812"/>
                      <a:pt x="7486" y="27058"/>
                      <a:pt x="10887" y="27495"/>
                    </a:cubicBezTo>
                    <a:cubicBezTo>
                      <a:pt x="14288" y="27932"/>
                      <a:pt x="20087" y="25355"/>
                      <a:pt x="22532" y="23259"/>
                    </a:cubicBezTo>
                    <a:cubicBezTo>
                      <a:pt x="24977" y="21164"/>
                      <a:pt x="25399" y="18096"/>
                      <a:pt x="25556" y="14922"/>
                    </a:cubicBezTo>
                    <a:cubicBezTo>
                      <a:pt x="25713" y="11748"/>
                      <a:pt x="25392" y="6692"/>
                      <a:pt x="23474" y="4217"/>
                    </a:cubicBezTo>
                    <a:cubicBezTo>
                      <a:pt x="21556" y="1742"/>
                      <a:pt x="16906" y="461"/>
                      <a:pt x="14046" y="70"/>
                    </a:cubicBezTo>
                    <a:close/>
                  </a:path>
                </a:pathLst>
              </a:custGeom>
              <a:solidFill>
                <a:schemeClr val="accent6"/>
              </a:solid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54" name="TextBox 553">
                <a:extLst>
                  <a:ext uri="{FF2B5EF4-FFF2-40B4-BE49-F238E27FC236}">
                    <a16:creationId xmlns:a16="http://schemas.microsoft.com/office/drawing/2014/main" id="{E6444A0B-C025-B3A7-DAFF-6B1EC9AF6F6C}"/>
                  </a:ext>
                </a:extLst>
              </p:cNvPr>
              <p:cNvSpPr txBox="1"/>
              <p:nvPr/>
            </p:nvSpPr>
            <p:spPr>
              <a:xfrm>
                <a:off x="545765" y="1529443"/>
                <a:ext cx="11449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3A1603"/>
                    </a:solidFill>
                    <a:effectLst/>
                    <a:uLnTx/>
                    <a:uFillTx/>
                    <a:latin typeface="Berlin Sans FB Demi" panose="020E0802020502020306" pitchFamily="34" charset="0"/>
                    <a:cs typeface="Arial" panose="020B0604020202020204" pitchFamily="34" charset="0"/>
                    <a:sym typeface="Arial"/>
                  </a:rPr>
                  <a:t>-III-</a:t>
                </a:r>
                <a:endParaRPr kumimoji="0" lang="en-US" sz="3600" b="1" i="0" u="none" strike="noStrike" kern="0" cap="none" spc="0" normalizeH="0" baseline="0" noProof="0" dirty="0">
                  <a:ln>
                    <a:noFill/>
                  </a:ln>
                  <a:solidFill>
                    <a:srgbClr val="3A1603"/>
                  </a:solidFill>
                  <a:effectLst/>
                  <a:uLnTx/>
                  <a:uFillTx/>
                  <a:latin typeface="Berlin Sans FB Demi" panose="020E0802020502020306" pitchFamily="34" charset="0"/>
                  <a:cs typeface="Arial" panose="020B0604020202020204" pitchFamily="34" charset="0"/>
                  <a:sym typeface="Arial"/>
                </a:endParaRPr>
              </a:p>
            </p:txBody>
          </p:sp>
        </p:grpSp>
        <p:sp>
          <p:nvSpPr>
            <p:cNvPr id="552" name="TextBox 551">
              <a:extLst>
                <a:ext uri="{FF2B5EF4-FFF2-40B4-BE49-F238E27FC236}">
                  <a16:creationId xmlns:a16="http://schemas.microsoft.com/office/drawing/2014/main" id="{09168319-3328-7DCD-D79F-ED74AFA8AE7C}"/>
                </a:ext>
              </a:extLst>
            </p:cNvPr>
            <p:cNvSpPr txBox="1"/>
            <p:nvPr/>
          </p:nvSpPr>
          <p:spPr>
            <a:xfrm>
              <a:off x="1624790" y="1394220"/>
              <a:ext cx="6641981" cy="9586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Hoàn thành giải phóng miền Nam, thống nhất đất nước (1973 - 1975)</a:t>
              </a:r>
            </a:p>
          </p:txBody>
        </p:sp>
      </p:grpSp>
      <p:grpSp>
        <p:nvGrpSpPr>
          <p:cNvPr id="18" name="Group 17">
            <a:extLst>
              <a:ext uri="{FF2B5EF4-FFF2-40B4-BE49-F238E27FC236}">
                <a16:creationId xmlns:a16="http://schemas.microsoft.com/office/drawing/2014/main" id="{A45559BA-8FA3-42D4-8B66-33FEFA709E38}"/>
              </a:ext>
            </a:extLst>
          </p:cNvPr>
          <p:cNvGrpSpPr/>
          <p:nvPr/>
        </p:nvGrpSpPr>
        <p:grpSpPr>
          <a:xfrm>
            <a:off x="711497" y="2896722"/>
            <a:ext cx="7721006" cy="958660"/>
            <a:chOff x="545765" y="1394220"/>
            <a:chExt cx="7721006" cy="958660"/>
          </a:xfrm>
        </p:grpSpPr>
        <p:grpSp>
          <p:nvGrpSpPr>
            <p:cNvPr id="19" name="Group 18">
              <a:extLst>
                <a:ext uri="{FF2B5EF4-FFF2-40B4-BE49-F238E27FC236}">
                  <a16:creationId xmlns:a16="http://schemas.microsoft.com/office/drawing/2014/main" id="{C973750E-3CF5-4624-B1ED-6C650CDE7ABF}"/>
                </a:ext>
              </a:extLst>
            </p:cNvPr>
            <p:cNvGrpSpPr/>
            <p:nvPr/>
          </p:nvGrpSpPr>
          <p:grpSpPr>
            <a:xfrm>
              <a:off x="545765" y="1485088"/>
              <a:ext cx="1144950" cy="779648"/>
              <a:chOff x="545765" y="1485088"/>
              <a:chExt cx="1144950" cy="779648"/>
            </a:xfrm>
          </p:grpSpPr>
          <p:sp>
            <p:nvSpPr>
              <p:cNvPr id="21" name="Google Shape;565;p42">
                <a:extLst>
                  <a:ext uri="{FF2B5EF4-FFF2-40B4-BE49-F238E27FC236}">
                    <a16:creationId xmlns:a16="http://schemas.microsoft.com/office/drawing/2014/main" id="{C9035B66-D2F5-4A16-887A-5DE54E938AAF}"/>
                  </a:ext>
                </a:extLst>
              </p:cNvPr>
              <p:cNvSpPr/>
              <p:nvPr/>
            </p:nvSpPr>
            <p:spPr>
              <a:xfrm rot="2700000">
                <a:off x="728307" y="1455289"/>
                <a:ext cx="779648" cy="839245"/>
              </a:xfrm>
              <a:custGeom>
                <a:avLst/>
                <a:gdLst/>
                <a:ahLst/>
                <a:cxnLst/>
                <a:rect l="l" t="t" r="r" b="b"/>
                <a:pathLst>
                  <a:path w="25591" h="27544" extrusionOk="0">
                    <a:moveTo>
                      <a:pt x="14046" y="70"/>
                    </a:moveTo>
                    <a:cubicBezTo>
                      <a:pt x="11186" y="-321"/>
                      <a:pt x="8318" y="1001"/>
                      <a:pt x="6315" y="1873"/>
                    </a:cubicBezTo>
                    <a:cubicBezTo>
                      <a:pt x="4312" y="2745"/>
                      <a:pt x="3013" y="4080"/>
                      <a:pt x="2029" y="5302"/>
                    </a:cubicBezTo>
                    <a:cubicBezTo>
                      <a:pt x="1045" y="6524"/>
                      <a:pt x="728" y="7683"/>
                      <a:pt x="410" y="9207"/>
                    </a:cubicBezTo>
                    <a:cubicBezTo>
                      <a:pt x="93" y="10731"/>
                      <a:pt x="-162" y="12541"/>
                      <a:pt x="124" y="14446"/>
                    </a:cubicBezTo>
                    <a:cubicBezTo>
                      <a:pt x="410" y="16351"/>
                      <a:pt x="330" y="18462"/>
                      <a:pt x="2124" y="20637"/>
                    </a:cubicBezTo>
                    <a:cubicBezTo>
                      <a:pt x="3918" y="22812"/>
                      <a:pt x="7486" y="27058"/>
                      <a:pt x="10887" y="27495"/>
                    </a:cubicBezTo>
                    <a:cubicBezTo>
                      <a:pt x="14288" y="27932"/>
                      <a:pt x="20087" y="25355"/>
                      <a:pt x="22532" y="23259"/>
                    </a:cubicBezTo>
                    <a:cubicBezTo>
                      <a:pt x="24977" y="21164"/>
                      <a:pt x="25399" y="18096"/>
                      <a:pt x="25556" y="14922"/>
                    </a:cubicBezTo>
                    <a:cubicBezTo>
                      <a:pt x="25713" y="11748"/>
                      <a:pt x="25392" y="6692"/>
                      <a:pt x="23474" y="4217"/>
                    </a:cubicBezTo>
                    <a:cubicBezTo>
                      <a:pt x="21556" y="1742"/>
                      <a:pt x="16906" y="461"/>
                      <a:pt x="14046" y="70"/>
                    </a:cubicBezTo>
                    <a:close/>
                  </a:path>
                </a:pathLst>
              </a:custGeom>
              <a:solidFill>
                <a:schemeClr val="accent6"/>
              </a:solid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TextBox 21">
                <a:extLst>
                  <a:ext uri="{FF2B5EF4-FFF2-40B4-BE49-F238E27FC236}">
                    <a16:creationId xmlns:a16="http://schemas.microsoft.com/office/drawing/2014/main" id="{C20F3256-0ED1-449E-852A-5089AB79A149}"/>
                  </a:ext>
                </a:extLst>
              </p:cNvPr>
              <p:cNvSpPr txBox="1"/>
              <p:nvPr/>
            </p:nvSpPr>
            <p:spPr>
              <a:xfrm>
                <a:off x="545765" y="1529443"/>
                <a:ext cx="11449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3A1603"/>
                    </a:solidFill>
                    <a:effectLst/>
                    <a:uLnTx/>
                    <a:uFillTx/>
                    <a:latin typeface="Berlin Sans FB Demi" panose="020E0802020502020306" pitchFamily="34" charset="0"/>
                    <a:cs typeface="Arial" panose="020B0604020202020204" pitchFamily="34" charset="0"/>
                    <a:sym typeface="Arial"/>
                  </a:rPr>
                  <a:t>-IV-</a:t>
                </a:r>
                <a:endParaRPr kumimoji="0" lang="en-US" sz="3600" b="1" i="0" u="none" strike="noStrike" kern="0" cap="none" spc="0" normalizeH="0" baseline="0" noProof="0" dirty="0">
                  <a:ln>
                    <a:noFill/>
                  </a:ln>
                  <a:solidFill>
                    <a:srgbClr val="3A1603"/>
                  </a:solidFill>
                  <a:effectLst/>
                  <a:uLnTx/>
                  <a:uFillTx/>
                  <a:latin typeface="Berlin Sans FB Demi" panose="020E0802020502020306" pitchFamily="34" charset="0"/>
                  <a:cs typeface="Arial" panose="020B0604020202020204" pitchFamily="34" charset="0"/>
                  <a:sym typeface="Arial"/>
                </a:endParaRPr>
              </a:p>
            </p:txBody>
          </p:sp>
        </p:grpSp>
        <p:sp>
          <p:nvSpPr>
            <p:cNvPr id="20" name="TextBox 19">
              <a:extLst>
                <a:ext uri="{FF2B5EF4-FFF2-40B4-BE49-F238E27FC236}">
                  <a16:creationId xmlns:a16="http://schemas.microsoft.com/office/drawing/2014/main" id="{8F46C5B8-088F-450C-81FC-2B11771D0745}"/>
                </a:ext>
              </a:extLst>
            </p:cNvPr>
            <p:cNvSpPr txBox="1"/>
            <p:nvPr/>
          </p:nvSpPr>
          <p:spPr>
            <a:xfrm>
              <a:off x="1624790" y="1394220"/>
              <a:ext cx="6641981" cy="9586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Nguyên nhân thắng lợi và ý nghĩa lịch sử của cuộc kháng chiến chống Mỹ, cứu nước (1954 - 1975)</a:t>
              </a:r>
            </a:p>
          </p:txBody>
        </p:sp>
      </p:grpSp>
    </p:spTree>
    <p:extLst>
      <p:ext uri="{BB962C8B-B14F-4D97-AF65-F5344CB8AC3E}">
        <p14:creationId xmlns:p14="http://schemas.microsoft.com/office/powerpoint/2010/main" val="570609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50"/>
                                        </p:tgtEl>
                                        <p:attrNameLst>
                                          <p:attrName>style.visibility</p:attrName>
                                        </p:attrNameLst>
                                      </p:cBhvr>
                                      <p:to>
                                        <p:strVal val="visible"/>
                                      </p:to>
                                    </p:set>
                                    <p:anim calcmode="lin" valueType="num">
                                      <p:cBhvr additive="base">
                                        <p:cTn id="7" dur="500" fill="hold"/>
                                        <p:tgtEl>
                                          <p:spTgt spid="550"/>
                                        </p:tgtEl>
                                        <p:attrNameLst>
                                          <p:attrName>ppt_x</p:attrName>
                                        </p:attrNameLst>
                                      </p:cBhvr>
                                      <p:tavLst>
                                        <p:tav tm="0">
                                          <p:val>
                                            <p:strVal val="1+#ppt_w/2"/>
                                          </p:val>
                                        </p:tav>
                                        <p:tav tm="100000">
                                          <p:val>
                                            <p:strVal val="#ppt_x"/>
                                          </p:val>
                                        </p:tav>
                                      </p:tavLst>
                                    </p:anim>
                                    <p:anim calcmode="lin" valueType="num">
                                      <p:cBhvr additive="base">
                                        <p:cTn id="8" dur="500" fill="hold"/>
                                        <p:tgtEl>
                                          <p:spTgt spid="5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1+#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18">
          <a:extLst>
            <a:ext uri="{FF2B5EF4-FFF2-40B4-BE49-F238E27FC236}">
              <a16:creationId xmlns:a16="http://schemas.microsoft.com/office/drawing/2014/main" id="{E6E084FD-B8A8-2300-CBF8-D0F78FFBF3A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11DC51B-0CDA-FE5C-CF56-DD0953A04379}"/>
              </a:ext>
            </a:extLst>
          </p:cNvPr>
          <p:cNvSpPr txBox="1"/>
          <p:nvPr/>
        </p:nvSpPr>
        <p:spPr>
          <a:xfrm>
            <a:off x="322191" y="374083"/>
            <a:ext cx="8499617" cy="958660"/>
          </a:xfrm>
          <a:prstGeom prst="rect">
            <a:avLst/>
          </a:prstGeom>
          <a:noFill/>
        </p:spPr>
        <p:txBody>
          <a:bodyPr wrap="square">
            <a:spAutoFit/>
          </a:bodyPr>
          <a:lstStyle/>
          <a:p>
            <a:pPr lvl="0" algn="ctr" defTabSz="914378">
              <a:lnSpc>
                <a:spcPct val="150000"/>
              </a:lnSpc>
            </a:pPr>
            <a:r>
              <a:rPr kumimoji="0" lang="vi-VN" sz="2000" b="1" i="1" u="none" strike="noStrike" kern="0" cap="none" spc="0" normalizeH="0" baseline="0" noProof="0">
                <a:ln>
                  <a:noFill/>
                </a:ln>
                <a:solidFill>
                  <a:srgbClr val="C00000"/>
                </a:solidFill>
                <a:effectLst/>
                <a:uLnTx/>
                <a:uFillTx/>
                <a:latin typeface="Arial"/>
                <a:ea typeface="+mn-ea"/>
                <a:cs typeface="Arial"/>
                <a:sym typeface="Arial"/>
              </a:rPr>
              <a:t>Câu </a:t>
            </a:r>
            <a:r>
              <a:rPr lang="en-US" sz="2000" b="1" i="1">
                <a:solidFill>
                  <a:srgbClr val="C00000"/>
                </a:solidFill>
                <a:ea typeface="+mn-ea"/>
              </a:rPr>
              <a:t>14</a:t>
            </a:r>
            <a:r>
              <a:rPr kumimoji="0" lang="vi-VN" sz="2000" b="1" i="1" u="none" strike="noStrike" kern="0" cap="none" spc="0" normalizeH="0" baseline="0" noProof="0">
                <a:ln>
                  <a:noFill/>
                </a:ln>
                <a:solidFill>
                  <a:srgbClr val="C00000"/>
                </a:solidFill>
                <a:effectLst/>
                <a:uLnTx/>
                <a:uFillTx/>
                <a:latin typeface="Arial"/>
                <a:ea typeface="+mn-ea"/>
                <a:cs typeface="Arial"/>
                <a:sym typeface="Arial"/>
              </a:rPr>
              <a:t>: </a:t>
            </a:r>
            <a:r>
              <a:rPr lang="vi-VN" sz="2000">
                <a:ea typeface="+mn-ea"/>
              </a:rPr>
              <a:t>Bài hát nào vang lên ngay sau lời tuyên bố đầu hàng của Tổng thống Dương Văn Minh?</a:t>
            </a:r>
            <a:endParaRPr kumimoji="0" lang="en-US"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Rectangle: Rounded Corners 3">
            <a:extLst>
              <a:ext uri="{FF2B5EF4-FFF2-40B4-BE49-F238E27FC236}">
                <a16:creationId xmlns:a16="http://schemas.microsoft.com/office/drawing/2014/main" id="{9D27887E-7849-9BCE-8BC4-19D68D188D43}"/>
              </a:ext>
            </a:extLst>
          </p:cNvPr>
          <p:cNvSpPr/>
          <p:nvPr/>
        </p:nvSpPr>
        <p:spPr>
          <a:xfrm>
            <a:off x="505257" y="1712915"/>
            <a:ext cx="3774658"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A. Tiến về Sài Gòn.</a:t>
            </a:r>
          </a:p>
        </p:txBody>
      </p:sp>
      <p:sp>
        <p:nvSpPr>
          <p:cNvPr id="5" name="Rectangle: Rounded Corners 4">
            <a:extLst>
              <a:ext uri="{FF2B5EF4-FFF2-40B4-BE49-F238E27FC236}">
                <a16:creationId xmlns:a16="http://schemas.microsoft.com/office/drawing/2014/main" id="{6F3000AF-BDFA-535E-C654-6EA49F0D062C}"/>
              </a:ext>
            </a:extLst>
          </p:cNvPr>
          <p:cNvSpPr/>
          <p:nvPr/>
        </p:nvSpPr>
        <p:spPr>
          <a:xfrm>
            <a:off x="4571999" y="1712914"/>
            <a:ext cx="4099234"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C. Như có Bác Hồ trong ngày vui đại thắng.</a:t>
            </a:r>
          </a:p>
        </p:txBody>
      </p:sp>
      <p:sp>
        <p:nvSpPr>
          <p:cNvPr id="6" name="Rectangle: Rounded Corners 5">
            <a:extLst>
              <a:ext uri="{FF2B5EF4-FFF2-40B4-BE49-F238E27FC236}">
                <a16:creationId xmlns:a16="http://schemas.microsoft.com/office/drawing/2014/main" id="{2BF01D4E-FD35-4213-BF31-B3A1AEFB0A99}"/>
              </a:ext>
            </a:extLst>
          </p:cNvPr>
          <p:cNvSpPr/>
          <p:nvPr/>
        </p:nvSpPr>
        <p:spPr>
          <a:xfrm>
            <a:off x="505257" y="3154840"/>
            <a:ext cx="3774658"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B. Nối vòng tay lớn.</a:t>
            </a:r>
          </a:p>
        </p:txBody>
      </p:sp>
      <p:sp>
        <p:nvSpPr>
          <p:cNvPr id="7" name="Rectangle: Rounded Corners 6">
            <a:extLst>
              <a:ext uri="{FF2B5EF4-FFF2-40B4-BE49-F238E27FC236}">
                <a16:creationId xmlns:a16="http://schemas.microsoft.com/office/drawing/2014/main" id="{EF2FB97C-21F6-5D61-4F21-E8BF519417E7}"/>
              </a:ext>
            </a:extLst>
          </p:cNvPr>
          <p:cNvSpPr/>
          <p:nvPr/>
        </p:nvSpPr>
        <p:spPr>
          <a:xfrm>
            <a:off x="4571998" y="3154839"/>
            <a:ext cx="4099235"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D. Tiến quân ca.</a:t>
            </a:r>
          </a:p>
        </p:txBody>
      </p:sp>
      <p:sp>
        <p:nvSpPr>
          <p:cNvPr id="13" name="Rectangle: Rounded Corners 12">
            <a:extLst>
              <a:ext uri="{FF2B5EF4-FFF2-40B4-BE49-F238E27FC236}">
                <a16:creationId xmlns:a16="http://schemas.microsoft.com/office/drawing/2014/main" id="{1BEA5BFA-257C-FFAD-C4E5-D2C1833C7DDB}"/>
              </a:ext>
            </a:extLst>
          </p:cNvPr>
          <p:cNvSpPr/>
          <p:nvPr/>
        </p:nvSpPr>
        <p:spPr>
          <a:xfrm>
            <a:off x="505259" y="3154839"/>
            <a:ext cx="3774656" cy="1270073"/>
          </a:xfrm>
          <a:prstGeom prst="roundRect">
            <a:avLst>
              <a:gd name="adj" fmla="val 10837"/>
            </a:avLst>
          </a:prstGeom>
          <a:solidFill>
            <a:schemeClr val="tx1">
              <a:lumMod val="10000"/>
              <a:lumOff val="90000"/>
            </a:schemeClr>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B. Nối vòng tay lớn.</a:t>
            </a:r>
          </a:p>
        </p:txBody>
      </p:sp>
      <p:pic>
        <p:nvPicPr>
          <p:cNvPr id="3" name="Picture 2">
            <a:extLst>
              <a:ext uri="{FF2B5EF4-FFF2-40B4-BE49-F238E27FC236}">
                <a16:creationId xmlns:a16="http://schemas.microsoft.com/office/drawing/2014/main" id="{7DC33085-7DF7-AA78-7FDA-4DA7EA519667}"/>
              </a:ext>
            </a:extLst>
          </p:cNvPr>
          <p:cNvPicPr>
            <a:picLocks noChangeAspect="1"/>
          </p:cNvPicPr>
          <p:nvPr/>
        </p:nvPicPr>
        <p:blipFill>
          <a:blip r:embed="rId3"/>
          <a:stretch>
            <a:fillRect/>
          </a:stretch>
        </p:blipFill>
        <p:spPr>
          <a:xfrm>
            <a:off x="0" y="4923582"/>
            <a:ext cx="1230832" cy="219918"/>
          </a:xfrm>
          <a:prstGeom prst="rect">
            <a:avLst/>
          </a:prstGeom>
        </p:spPr>
      </p:pic>
    </p:spTree>
    <p:extLst>
      <p:ext uri="{BB962C8B-B14F-4D97-AF65-F5344CB8AC3E}">
        <p14:creationId xmlns:p14="http://schemas.microsoft.com/office/powerpoint/2010/main" val="184066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18">
          <a:extLst>
            <a:ext uri="{FF2B5EF4-FFF2-40B4-BE49-F238E27FC236}">
              <a16:creationId xmlns:a16="http://schemas.microsoft.com/office/drawing/2014/main" id="{E6E084FD-B8A8-2300-CBF8-D0F78FFBF3A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11DC51B-0CDA-FE5C-CF56-DD0953A04379}"/>
              </a:ext>
            </a:extLst>
          </p:cNvPr>
          <p:cNvSpPr txBox="1"/>
          <p:nvPr/>
        </p:nvSpPr>
        <p:spPr>
          <a:xfrm>
            <a:off x="322191" y="374083"/>
            <a:ext cx="8499617" cy="958660"/>
          </a:xfrm>
          <a:prstGeom prst="rect">
            <a:avLst/>
          </a:prstGeom>
          <a:noFill/>
        </p:spPr>
        <p:txBody>
          <a:bodyPr wrap="square">
            <a:spAutoFit/>
          </a:bodyPr>
          <a:lstStyle/>
          <a:p>
            <a:pPr lvl="0" algn="ctr" defTabSz="914378">
              <a:lnSpc>
                <a:spcPct val="150000"/>
              </a:lnSpc>
            </a:pPr>
            <a:r>
              <a:rPr kumimoji="0" lang="vi-VN" sz="2000" b="1" i="1" u="none" strike="noStrike" kern="0" cap="none" spc="0" normalizeH="0" baseline="0" noProof="0">
                <a:ln>
                  <a:noFill/>
                </a:ln>
                <a:solidFill>
                  <a:srgbClr val="C00000"/>
                </a:solidFill>
                <a:effectLst/>
                <a:uLnTx/>
                <a:uFillTx/>
                <a:latin typeface="Arial"/>
                <a:ea typeface="+mn-ea"/>
                <a:cs typeface="Arial"/>
                <a:sym typeface="Arial"/>
              </a:rPr>
              <a:t>Câu </a:t>
            </a:r>
            <a:r>
              <a:rPr lang="en-US" sz="2000" b="1" i="1">
                <a:solidFill>
                  <a:srgbClr val="C00000"/>
                </a:solidFill>
                <a:ea typeface="+mn-ea"/>
              </a:rPr>
              <a:t>15</a:t>
            </a:r>
            <a:r>
              <a:rPr kumimoji="0" lang="vi-VN" sz="2000" b="1" i="1" u="none" strike="noStrike" kern="0" cap="none" spc="0" normalizeH="0" baseline="0" noProof="0">
                <a:ln>
                  <a:noFill/>
                </a:ln>
                <a:solidFill>
                  <a:srgbClr val="C00000"/>
                </a:solidFill>
                <a:effectLst/>
                <a:uLnTx/>
                <a:uFillTx/>
                <a:latin typeface="Arial"/>
                <a:ea typeface="+mn-ea"/>
                <a:cs typeface="Arial"/>
                <a:sym typeface="Arial"/>
              </a:rPr>
              <a:t>: </a:t>
            </a:r>
            <a:r>
              <a:rPr lang="vi-VN" sz="2000">
                <a:ea typeface="+mn-ea"/>
              </a:rPr>
              <a:t>Điểm giống nhau cơ bản của ba chiến lược “Chiến tranh đặc biệt”, “Chiến tranh cục bộ” và “Việt Nam hóa chiến tranh” là gì?</a:t>
            </a:r>
            <a:endParaRPr kumimoji="0" lang="en-US"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Rectangle: Rounded Corners 3">
            <a:extLst>
              <a:ext uri="{FF2B5EF4-FFF2-40B4-BE49-F238E27FC236}">
                <a16:creationId xmlns:a16="http://schemas.microsoft.com/office/drawing/2014/main" id="{9D27887E-7849-9BCE-8BC4-19D68D188D43}"/>
              </a:ext>
            </a:extLst>
          </p:cNvPr>
          <p:cNvSpPr/>
          <p:nvPr/>
        </p:nvSpPr>
        <p:spPr>
          <a:xfrm>
            <a:off x="505257" y="1712915"/>
            <a:ext cx="3914342"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A. Loại hình chiến tranh xâm lược thực dân kiểu mới của Mỹ</a:t>
            </a:r>
          </a:p>
        </p:txBody>
      </p:sp>
      <p:sp>
        <p:nvSpPr>
          <p:cNvPr id="5" name="Rectangle: Rounded Corners 4">
            <a:extLst>
              <a:ext uri="{FF2B5EF4-FFF2-40B4-BE49-F238E27FC236}">
                <a16:creationId xmlns:a16="http://schemas.microsoft.com/office/drawing/2014/main" id="{6F3000AF-BDFA-535E-C654-6EA49F0D062C}"/>
              </a:ext>
            </a:extLst>
          </p:cNvPr>
          <p:cNvSpPr/>
          <p:nvPr/>
        </p:nvSpPr>
        <p:spPr>
          <a:xfrm>
            <a:off x="4571999" y="1712914"/>
            <a:ext cx="4099234"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C. Tiến hành bằng quân đội Mỹ.</a:t>
            </a:r>
          </a:p>
        </p:txBody>
      </p:sp>
      <p:sp>
        <p:nvSpPr>
          <p:cNvPr id="6" name="Rectangle: Rounded Corners 5">
            <a:extLst>
              <a:ext uri="{FF2B5EF4-FFF2-40B4-BE49-F238E27FC236}">
                <a16:creationId xmlns:a16="http://schemas.microsoft.com/office/drawing/2014/main" id="{2BF01D4E-FD35-4213-BF31-B3A1AEFB0A99}"/>
              </a:ext>
            </a:extLst>
          </p:cNvPr>
          <p:cNvSpPr/>
          <p:nvPr/>
        </p:nvSpPr>
        <p:spPr>
          <a:xfrm>
            <a:off x="505257" y="3154840"/>
            <a:ext cx="3914342"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B. Tiến hành bằng quân đội đồng minh của Mĩ.</a:t>
            </a:r>
          </a:p>
        </p:txBody>
      </p:sp>
      <p:sp>
        <p:nvSpPr>
          <p:cNvPr id="7" name="Rectangle: Rounded Corners 6">
            <a:extLst>
              <a:ext uri="{FF2B5EF4-FFF2-40B4-BE49-F238E27FC236}">
                <a16:creationId xmlns:a16="http://schemas.microsoft.com/office/drawing/2014/main" id="{EF2FB97C-21F6-5D61-4F21-E8BF519417E7}"/>
              </a:ext>
            </a:extLst>
          </p:cNvPr>
          <p:cNvSpPr/>
          <p:nvPr/>
        </p:nvSpPr>
        <p:spPr>
          <a:xfrm>
            <a:off x="4571998" y="3154839"/>
            <a:ext cx="4099235"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D. Mĩ đưa quân đội đến tham chiến trực tiếp.</a:t>
            </a:r>
          </a:p>
        </p:txBody>
      </p:sp>
      <p:sp>
        <p:nvSpPr>
          <p:cNvPr id="13" name="Rectangle: Rounded Corners 12">
            <a:extLst>
              <a:ext uri="{FF2B5EF4-FFF2-40B4-BE49-F238E27FC236}">
                <a16:creationId xmlns:a16="http://schemas.microsoft.com/office/drawing/2014/main" id="{1BEA5BFA-257C-FFAD-C4E5-D2C1833C7DDB}"/>
              </a:ext>
            </a:extLst>
          </p:cNvPr>
          <p:cNvSpPr/>
          <p:nvPr/>
        </p:nvSpPr>
        <p:spPr>
          <a:xfrm>
            <a:off x="505256" y="1712914"/>
            <a:ext cx="3914343" cy="1270073"/>
          </a:xfrm>
          <a:prstGeom prst="roundRect">
            <a:avLst>
              <a:gd name="adj" fmla="val 10837"/>
            </a:avLst>
          </a:prstGeom>
          <a:solidFill>
            <a:schemeClr val="tx1">
              <a:lumMod val="10000"/>
              <a:lumOff val="90000"/>
            </a:schemeClr>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A. Loại hình chiến tranh xâm lược thực dân kiểu mới của Mỹ.</a:t>
            </a:r>
          </a:p>
        </p:txBody>
      </p:sp>
      <p:pic>
        <p:nvPicPr>
          <p:cNvPr id="3" name="Picture 2">
            <a:extLst>
              <a:ext uri="{FF2B5EF4-FFF2-40B4-BE49-F238E27FC236}">
                <a16:creationId xmlns:a16="http://schemas.microsoft.com/office/drawing/2014/main" id="{7DC33085-7DF7-AA78-7FDA-4DA7EA519667}"/>
              </a:ext>
            </a:extLst>
          </p:cNvPr>
          <p:cNvPicPr>
            <a:picLocks noChangeAspect="1"/>
          </p:cNvPicPr>
          <p:nvPr/>
        </p:nvPicPr>
        <p:blipFill>
          <a:blip r:embed="rId3"/>
          <a:stretch>
            <a:fillRect/>
          </a:stretch>
        </p:blipFill>
        <p:spPr>
          <a:xfrm>
            <a:off x="0" y="4923582"/>
            <a:ext cx="1230832" cy="219918"/>
          </a:xfrm>
          <a:prstGeom prst="rect">
            <a:avLst/>
          </a:prstGeom>
        </p:spPr>
      </p:pic>
    </p:spTree>
    <p:extLst>
      <p:ext uri="{BB962C8B-B14F-4D97-AF65-F5344CB8AC3E}">
        <p14:creationId xmlns:p14="http://schemas.microsoft.com/office/powerpoint/2010/main" val="135631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18">
          <a:extLst>
            <a:ext uri="{FF2B5EF4-FFF2-40B4-BE49-F238E27FC236}">
              <a16:creationId xmlns:a16="http://schemas.microsoft.com/office/drawing/2014/main" id="{E6E084FD-B8A8-2300-CBF8-D0F78FFBF3A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11DC51B-0CDA-FE5C-CF56-DD0953A04379}"/>
              </a:ext>
            </a:extLst>
          </p:cNvPr>
          <p:cNvSpPr txBox="1"/>
          <p:nvPr/>
        </p:nvSpPr>
        <p:spPr>
          <a:xfrm>
            <a:off x="226408" y="589832"/>
            <a:ext cx="8691180" cy="496996"/>
          </a:xfrm>
          <a:prstGeom prst="rect">
            <a:avLst/>
          </a:prstGeom>
          <a:noFill/>
        </p:spPr>
        <p:txBody>
          <a:bodyPr wrap="square">
            <a:spAutoFit/>
          </a:bodyPr>
          <a:lstStyle/>
          <a:p>
            <a:pPr lvl="0" algn="ctr" defTabSz="914378">
              <a:lnSpc>
                <a:spcPct val="150000"/>
              </a:lnSpc>
            </a:pPr>
            <a:r>
              <a:rPr kumimoji="0" lang="vi-VN" sz="2000" b="1" i="1" u="none" strike="noStrike" kern="0" cap="none" spc="0" normalizeH="0" baseline="0" noProof="0">
                <a:ln>
                  <a:noFill/>
                </a:ln>
                <a:solidFill>
                  <a:srgbClr val="C00000"/>
                </a:solidFill>
                <a:effectLst/>
                <a:uLnTx/>
                <a:uFillTx/>
                <a:latin typeface="Arial"/>
                <a:ea typeface="+mn-ea"/>
                <a:cs typeface="Arial"/>
                <a:sym typeface="Arial"/>
              </a:rPr>
              <a:t>Câu </a:t>
            </a:r>
            <a:r>
              <a:rPr lang="en-US" sz="2000" b="1" i="1">
                <a:solidFill>
                  <a:srgbClr val="C00000"/>
                </a:solidFill>
                <a:ea typeface="+mn-ea"/>
              </a:rPr>
              <a:t>16</a:t>
            </a:r>
            <a:r>
              <a:rPr kumimoji="0" lang="vi-VN" sz="2000" b="1" i="1" u="none" strike="noStrike" kern="0" cap="none" spc="0" normalizeH="0" baseline="0" noProof="0">
                <a:ln>
                  <a:noFill/>
                </a:ln>
                <a:solidFill>
                  <a:srgbClr val="C00000"/>
                </a:solidFill>
                <a:effectLst/>
                <a:uLnTx/>
                <a:uFillTx/>
                <a:latin typeface="Arial"/>
                <a:ea typeface="+mn-ea"/>
                <a:cs typeface="Arial"/>
                <a:sym typeface="Arial"/>
              </a:rPr>
              <a:t>: </a:t>
            </a:r>
            <a:r>
              <a:rPr lang="vi-VN" sz="2000">
                <a:ea typeface="+mn-ea"/>
              </a:rPr>
              <a:t>Ý nghĩa quan trọng nhất của chiến thắng Vạn Tường (1965) là gì?</a:t>
            </a:r>
            <a:endParaRPr kumimoji="0" lang="en-US"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Rectangle: Rounded Corners 3">
            <a:extLst>
              <a:ext uri="{FF2B5EF4-FFF2-40B4-BE49-F238E27FC236}">
                <a16:creationId xmlns:a16="http://schemas.microsoft.com/office/drawing/2014/main" id="{9D27887E-7849-9BCE-8BC4-19D68D188D43}"/>
              </a:ext>
            </a:extLst>
          </p:cNvPr>
          <p:cNvSpPr/>
          <p:nvPr/>
        </p:nvSpPr>
        <p:spPr>
          <a:xfrm>
            <a:off x="505257" y="1712915"/>
            <a:ext cx="3774658"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A. Tiêu diệt một bộ phận sinh lực địch.</a:t>
            </a:r>
          </a:p>
        </p:txBody>
      </p:sp>
      <p:sp>
        <p:nvSpPr>
          <p:cNvPr id="5" name="Rectangle: Rounded Corners 4">
            <a:extLst>
              <a:ext uri="{FF2B5EF4-FFF2-40B4-BE49-F238E27FC236}">
                <a16:creationId xmlns:a16="http://schemas.microsoft.com/office/drawing/2014/main" id="{6F3000AF-BDFA-535E-C654-6EA49F0D062C}"/>
              </a:ext>
            </a:extLst>
          </p:cNvPr>
          <p:cNvSpPr/>
          <p:nvPr/>
        </p:nvSpPr>
        <p:spPr>
          <a:xfrm>
            <a:off x="4571999" y="1712914"/>
            <a:ext cx="4099234"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C. Chứng tỏ quân dân miền Nam hoàn toàn có khả năng đánh bại chiến lược “chiến tranh cục bộ”.</a:t>
            </a:r>
          </a:p>
        </p:txBody>
      </p:sp>
      <p:sp>
        <p:nvSpPr>
          <p:cNvPr id="6" name="Rectangle: Rounded Corners 5">
            <a:extLst>
              <a:ext uri="{FF2B5EF4-FFF2-40B4-BE49-F238E27FC236}">
                <a16:creationId xmlns:a16="http://schemas.microsoft.com/office/drawing/2014/main" id="{2BF01D4E-FD35-4213-BF31-B3A1AEFB0A99}"/>
              </a:ext>
            </a:extLst>
          </p:cNvPr>
          <p:cNvSpPr/>
          <p:nvPr/>
        </p:nvSpPr>
        <p:spPr>
          <a:xfrm>
            <a:off x="505257" y="3154840"/>
            <a:ext cx="3914342"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B. Mở đầu cao trào “Tìm Mĩ mà đánh, lùng ngụy mà diệt” trên khắp miền Nam.</a:t>
            </a:r>
          </a:p>
        </p:txBody>
      </p:sp>
      <p:sp>
        <p:nvSpPr>
          <p:cNvPr id="7" name="Rectangle: Rounded Corners 6">
            <a:extLst>
              <a:ext uri="{FF2B5EF4-FFF2-40B4-BE49-F238E27FC236}">
                <a16:creationId xmlns:a16="http://schemas.microsoft.com/office/drawing/2014/main" id="{EF2FB97C-21F6-5D61-4F21-E8BF519417E7}"/>
              </a:ext>
            </a:extLst>
          </p:cNvPr>
          <p:cNvSpPr/>
          <p:nvPr/>
        </p:nvSpPr>
        <p:spPr>
          <a:xfrm>
            <a:off x="4571998" y="3154839"/>
            <a:ext cx="4099235" cy="1270073"/>
          </a:xfrm>
          <a:prstGeom prst="roundRect">
            <a:avLst>
              <a:gd name="adj" fmla="val 10837"/>
            </a:avLst>
          </a:prstGeom>
          <a:solidFill>
            <a:srgbClr val="FFFFFF"/>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D. Là đòn phủ đầu đối với quân Mĩ và quân đồng minh khi mới vào Việt Nam.</a:t>
            </a:r>
          </a:p>
        </p:txBody>
      </p:sp>
      <p:sp>
        <p:nvSpPr>
          <p:cNvPr id="13" name="Rectangle: Rounded Corners 12">
            <a:extLst>
              <a:ext uri="{FF2B5EF4-FFF2-40B4-BE49-F238E27FC236}">
                <a16:creationId xmlns:a16="http://schemas.microsoft.com/office/drawing/2014/main" id="{1BEA5BFA-257C-FFAD-C4E5-D2C1833C7DDB}"/>
              </a:ext>
            </a:extLst>
          </p:cNvPr>
          <p:cNvSpPr/>
          <p:nvPr/>
        </p:nvSpPr>
        <p:spPr>
          <a:xfrm>
            <a:off x="4560584" y="1712913"/>
            <a:ext cx="4110649" cy="1270073"/>
          </a:xfrm>
          <a:prstGeom prst="roundRect">
            <a:avLst>
              <a:gd name="adj" fmla="val 10837"/>
            </a:avLst>
          </a:prstGeom>
          <a:solidFill>
            <a:schemeClr val="tx1">
              <a:lumMod val="10000"/>
              <a:lumOff val="90000"/>
            </a:schemeClr>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378">
              <a:lnSpc>
                <a:spcPct val="150000"/>
              </a:lnSpc>
            </a:pPr>
            <a:r>
              <a:rPr lang="vi-VN" sz="2000">
                <a:solidFill>
                  <a:srgbClr val="212121"/>
                </a:solidFill>
              </a:rPr>
              <a:t>C. Chứng tỏ quân dân miền Nam hoàn toàn có khả năng đánh bại chiến lược “chiến tranh cục bộ”.</a:t>
            </a:r>
          </a:p>
        </p:txBody>
      </p:sp>
      <p:pic>
        <p:nvPicPr>
          <p:cNvPr id="3" name="Picture 2">
            <a:extLst>
              <a:ext uri="{FF2B5EF4-FFF2-40B4-BE49-F238E27FC236}">
                <a16:creationId xmlns:a16="http://schemas.microsoft.com/office/drawing/2014/main" id="{7DC33085-7DF7-AA78-7FDA-4DA7EA519667}"/>
              </a:ext>
            </a:extLst>
          </p:cNvPr>
          <p:cNvPicPr>
            <a:picLocks noChangeAspect="1"/>
          </p:cNvPicPr>
          <p:nvPr/>
        </p:nvPicPr>
        <p:blipFill>
          <a:blip r:embed="rId3"/>
          <a:stretch>
            <a:fillRect/>
          </a:stretch>
        </p:blipFill>
        <p:spPr>
          <a:xfrm>
            <a:off x="0" y="4923582"/>
            <a:ext cx="1230832" cy="219918"/>
          </a:xfrm>
          <a:prstGeom prst="rect">
            <a:avLst/>
          </a:prstGeom>
        </p:spPr>
      </p:pic>
    </p:spTree>
    <p:extLst>
      <p:ext uri="{BB962C8B-B14F-4D97-AF65-F5344CB8AC3E}">
        <p14:creationId xmlns:p14="http://schemas.microsoft.com/office/powerpoint/2010/main" val="1634084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18">
          <a:extLst>
            <a:ext uri="{FF2B5EF4-FFF2-40B4-BE49-F238E27FC236}">
              <a16:creationId xmlns:a16="http://schemas.microsoft.com/office/drawing/2014/main" id="{E6E084FD-B8A8-2300-CBF8-D0F78FFBF3A1}"/>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F228A027-A7B9-41F5-B8BC-59BBB6F88CBD}"/>
              </a:ext>
            </a:extLst>
          </p:cNvPr>
          <p:cNvPicPr/>
          <p:nvPr/>
        </p:nvPicPr>
        <p:blipFill>
          <a:blip r:embed="rId3"/>
          <a:stretch>
            <a:fillRect/>
          </a:stretch>
        </p:blipFill>
        <p:spPr>
          <a:xfrm>
            <a:off x="0" y="0"/>
            <a:ext cx="9144000" cy="5143500"/>
          </a:xfrm>
          <a:prstGeom prst="rect">
            <a:avLst/>
          </a:prstGeom>
          <a:noFill/>
          <a:ln>
            <a:noFill/>
          </a:ln>
        </p:spPr>
      </p:pic>
      <p:sp>
        <p:nvSpPr>
          <p:cNvPr id="12" name="TextBox 11">
            <a:extLst>
              <a:ext uri="{FF2B5EF4-FFF2-40B4-BE49-F238E27FC236}">
                <a16:creationId xmlns:a16="http://schemas.microsoft.com/office/drawing/2014/main" id="{95A63CE6-CB4A-4AEC-B6DC-1CCD86FDC19A}"/>
              </a:ext>
            </a:extLst>
          </p:cNvPr>
          <p:cNvSpPr txBox="1"/>
          <p:nvPr/>
        </p:nvSpPr>
        <p:spPr>
          <a:xfrm>
            <a:off x="2952550" y="3261510"/>
            <a:ext cx="6191450" cy="1881990"/>
          </a:xfrm>
          <a:prstGeom prst="rect">
            <a:avLst/>
          </a:prstGeom>
          <a:solidFill>
            <a:srgbClr val="FFFFFF"/>
          </a:solidFill>
        </p:spPr>
        <p:txBody>
          <a:bodyPr wrap="square">
            <a:spAutoFit/>
          </a:bodyPr>
          <a:lstStyle/>
          <a:p>
            <a:pPr algn="just">
              <a:lnSpc>
                <a:spcPct val="150000"/>
              </a:lnSpc>
            </a:pPr>
            <a:r>
              <a:rPr lang="vi-VN" sz="2000"/>
              <a:t>Dinh Độc Lập là di tích lịch sử quan trọng, được công nhận Di tích quốc gia đặc biệt năm 1976. Hiện nay, đây là điểm tham quan nổi tiếng và nơi hội họp, tiếp khách của lãnh đạo trung ương và thành phố.</a:t>
            </a:r>
          </a:p>
        </p:txBody>
      </p:sp>
    </p:spTree>
    <p:extLst>
      <p:ext uri="{BB962C8B-B14F-4D97-AF65-F5344CB8AC3E}">
        <p14:creationId xmlns:p14="http://schemas.microsoft.com/office/powerpoint/2010/main" val="2190575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60;p1">
            <a:extLst>
              <a:ext uri="{FF2B5EF4-FFF2-40B4-BE49-F238E27FC236}">
                <a16:creationId xmlns:a16="http://schemas.microsoft.com/office/drawing/2014/main" id="{2B36AEA3-6E2F-6EF6-60C3-F03B2A282292}"/>
              </a:ext>
            </a:extLst>
          </p:cNvPr>
          <p:cNvGrpSpPr/>
          <p:nvPr/>
        </p:nvGrpSpPr>
        <p:grpSpPr>
          <a:xfrm>
            <a:off x="2914650" y="1"/>
            <a:ext cx="3314700" cy="899160"/>
            <a:chOff x="633147" y="-1998"/>
            <a:chExt cx="5288779" cy="785741"/>
          </a:xfrm>
        </p:grpSpPr>
        <p:sp>
          <p:nvSpPr>
            <p:cNvPr id="3" name="Google Shape;161;p1">
              <a:extLst>
                <a:ext uri="{FF2B5EF4-FFF2-40B4-BE49-F238E27FC236}">
                  <a16:creationId xmlns:a16="http://schemas.microsoft.com/office/drawing/2014/main" id="{1244CA5D-8BC7-5B54-26B9-DBA6CDC76FFF}"/>
                </a:ext>
              </a:extLst>
            </p:cNvPr>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000"/>
              </a:pPr>
              <a:endParaRPr sz="3000">
                <a:solidFill>
                  <a:srgbClr val="FFFFFF"/>
                </a:solidFill>
                <a:latin typeface="Calibri"/>
                <a:ea typeface="Calibri"/>
                <a:cs typeface="Calibri"/>
                <a:sym typeface="Calibri"/>
              </a:endParaRPr>
            </a:p>
          </p:txBody>
        </p:sp>
        <p:sp>
          <p:nvSpPr>
            <p:cNvPr id="4" name="Google Shape;162;p1">
              <a:extLst>
                <a:ext uri="{FF2B5EF4-FFF2-40B4-BE49-F238E27FC236}">
                  <a16:creationId xmlns:a16="http://schemas.microsoft.com/office/drawing/2014/main" id="{9E9FD40D-E917-F8C4-E250-17D38F14B23B}"/>
                </a:ext>
              </a:extLst>
            </p:cNvPr>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000"/>
              </a:pPr>
              <a:endParaRPr sz="3000">
                <a:solidFill>
                  <a:srgbClr val="FFFFFF"/>
                </a:solidFill>
                <a:latin typeface="Calibri"/>
                <a:ea typeface="Calibri"/>
                <a:cs typeface="Calibri"/>
                <a:sym typeface="Calibri"/>
              </a:endParaRPr>
            </a:p>
          </p:txBody>
        </p:sp>
        <p:sp>
          <p:nvSpPr>
            <p:cNvPr id="5" name="Google Shape;163;p1">
              <a:extLst>
                <a:ext uri="{FF2B5EF4-FFF2-40B4-BE49-F238E27FC236}">
                  <a16:creationId xmlns:a16="http://schemas.microsoft.com/office/drawing/2014/main" id="{422E5748-806D-FB0D-4442-A3626A061298}"/>
                </a:ext>
              </a:extLst>
            </p:cNvPr>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400"/>
              </a:pPr>
              <a:r>
                <a:rPr lang="en-US" sz="2400" b="1">
                  <a:solidFill>
                    <a:srgbClr val="FFFFFF"/>
                  </a:solidFill>
                </a:rPr>
                <a:t>TỰ LUẬN</a:t>
              </a:r>
              <a:endParaRPr sz="800">
                <a:ea typeface="+mn-ea"/>
              </a:endParaRPr>
            </a:p>
          </p:txBody>
        </p:sp>
      </p:grpSp>
      <p:sp>
        <p:nvSpPr>
          <p:cNvPr id="6" name="TextBox 5">
            <a:extLst>
              <a:ext uri="{FF2B5EF4-FFF2-40B4-BE49-F238E27FC236}">
                <a16:creationId xmlns:a16="http://schemas.microsoft.com/office/drawing/2014/main" id="{8D91FA98-ABB6-02DD-D167-CA73EE1302E4}"/>
              </a:ext>
            </a:extLst>
          </p:cNvPr>
          <p:cNvSpPr txBox="1"/>
          <p:nvPr/>
        </p:nvSpPr>
        <p:spPr>
          <a:xfrm>
            <a:off x="1062119" y="899161"/>
            <a:ext cx="7019762" cy="958660"/>
          </a:xfrm>
          <a:prstGeom prst="rect">
            <a:avLst/>
          </a:prstGeom>
          <a:noFill/>
        </p:spPr>
        <p:txBody>
          <a:bodyPr wrap="square">
            <a:spAutoFit/>
          </a:bodyPr>
          <a:lstStyle/>
          <a:p>
            <a:pPr algn="ctr">
              <a:lnSpc>
                <a:spcPct val="150000"/>
              </a:lnSpc>
            </a:pPr>
            <a:r>
              <a:rPr lang="en-US" sz="2000" b="1" i="1">
                <a:solidFill>
                  <a:srgbClr val="FF0000"/>
                </a:solidFill>
              </a:rPr>
              <a:t>Nhiệm vụ: </a:t>
            </a:r>
            <a:r>
              <a:rPr lang="en-US" sz="2000"/>
              <a:t>Hãy lập bảng hệ thống các thắng lợi tiêu biểu của quân dân miền Nam trong giai đoạn 1965-1975.</a:t>
            </a:r>
          </a:p>
        </p:txBody>
      </p:sp>
      <p:pic>
        <p:nvPicPr>
          <p:cNvPr id="7" name="Picture 6">
            <a:extLst>
              <a:ext uri="{FF2B5EF4-FFF2-40B4-BE49-F238E27FC236}">
                <a16:creationId xmlns:a16="http://schemas.microsoft.com/office/drawing/2014/main" id="{9D2B2708-A62A-0F25-44AE-71C12BA367EA}"/>
              </a:ext>
            </a:extLst>
          </p:cNvPr>
          <p:cNvPicPr>
            <a:picLocks noChangeAspect="1"/>
          </p:cNvPicPr>
          <p:nvPr/>
        </p:nvPicPr>
        <p:blipFill>
          <a:blip r:embed="rId2"/>
          <a:stretch>
            <a:fillRect/>
          </a:stretch>
        </p:blipFill>
        <p:spPr>
          <a:xfrm>
            <a:off x="0" y="4923582"/>
            <a:ext cx="1230832" cy="219918"/>
          </a:xfrm>
          <a:prstGeom prst="rect">
            <a:avLst/>
          </a:prstGeom>
        </p:spPr>
      </p:pic>
      <p:graphicFrame>
        <p:nvGraphicFramePr>
          <p:cNvPr id="9" name="Table 8">
            <a:extLst>
              <a:ext uri="{FF2B5EF4-FFF2-40B4-BE49-F238E27FC236}">
                <a16:creationId xmlns:a16="http://schemas.microsoft.com/office/drawing/2014/main" id="{FFAF9BBE-0072-5734-69E6-DD3DAC674C9A}"/>
              </a:ext>
            </a:extLst>
          </p:cNvPr>
          <p:cNvGraphicFramePr>
            <a:graphicFrameLocks noGrp="1"/>
          </p:cNvGraphicFramePr>
          <p:nvPr>
            <p:extLst>
              <p:ext uri="{D42A27DB-BD31-4B8C-83A1-F6EECF244321}">
                <p14:modId xmlns:p14="http://schemas.microsoft.com/office/powerpoint/2010/main" val="3306143662"/>
              </p:ext>
            </p:extLst>
          </p:nvPr>
        </p:nvGraphicFramePr>
        <p:xfrm>
          <a:off x="916285" y="1982911"/>
          <a:ext cx="7311430" cy="2729661"/>
        </p:xfrm>
        <a:graphic>
          <a:graphicData uri="http://schemas.openxmlformats.org/drawingml/2006/table">
            <a:tbl>
              <a:tblPr firstRow="1" firstCol="1" bandRow="1">
                <a:tableStyleId>{8A107856-5554-42FB-B03E-39F5DBC370BA}</a:tableStyleId>
              </a:tblPr>
              <a:tblGrid>
                <a:gridCol w="1597510">
                  <a:extLst>
                    <a:ext uri="{9D8B030D-6E8A-4147-A177-3AD203B41FA5}">
                      <a16:colId xmlns:a16="http://schemas.microsoft.com/office/drawing/2014/main" val="2114388880"/>
                    </a:ext>
                  </a:extLst>
                </a:gridCol>
                <a:gridCol w="5713920">
                  <a:extLst>
                    <a:ext uri="{9D8B030D-6E8A-4147-A177-3AD203B41FA5}">
                      <a16:colId xmlns:a16="http://schemas.microsoft.com/office/drawing/2014/main" val="1254676544"/>
                    </a:ext>
                  </a:extLst>
                </a:gridCol>
              </a:tblGrid>
              <a:tr h="364257">
                <a:tc>
                  <a:txBody>
                    <a:bodyPr/>
                    <a:lstStyle/>
                    <a:p>
                      <a:pPr algn="ctr">
                        <a:lnSpc>
                          <a:spcPct val="150000"/>
                        </a:lnSpc>
                        <a:spcBef>
                          <a:spcPts val="600"/>
                        </a:spcBef>
                        <a:spcAft>
                          <a:spcPts val="100"/>
                        </a:spcAft>
                      </a:pPr>
                      <a:r>
                        <a:rPr lang="en-US" sz="2000">
                          <a:solidFill>
                            <a:srgbClr val="000000"/>
                          </a:solidFill>
                          <a:effectLst/>
                          <a:latin typeface="Arial" panose="020B0604020202020204" pitchFamily="34" charset="0"/>
                          <a:cs typeface="Arial" panose="020B0604020202020204" pitchFamily="34" charset="0"/>
                        </a:rPr>
                        <a:t>Giai đoạn</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ctr">
                        <a:lnSpc>
                          <a:spcPct val="150000"/>
                        </a:lnSpc>
                        <a:spcBef>
                          <a:spcPts val="600"/>
                        </a:spcBef>
                        <a:spcAft>
                          <a:spcPts val="100"/>
                        </a:spcAft>
                      </a:pPr>
                      <a:r>
                        <a:rPr lang="en-US" sz="2000">
                          <a:solidFill>
                            <a:srgbClr val="000000"/>
                          </a:solidFill>
                          <a:effectLst/>
                          <a:latin typeface="Arial" panose="020B0604020202020204" pitchFamily="34" charset="0"/>
                          <a:cs typeface="Arial" panose="020B0604020202020204" pitchFamily="34" charset="0"/>
                        </a:rPr>
                        <a:t>Thắng lợi tiêu biểu của quân dân miền Nam</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2697892188"/>
                  </a:ext>
                </a:extLst>
              </a:tr>
              <a:tr h="776304">
                <a:tc>
                  <a:txBody>
                    <a:bodyPr/>
                    <a:lstStyle/>
                    <a:p>
                      <a:pPr marL="28575" marR="28575" algn="ctr">
                        <a:lnSpc>
                          <a:spcPct val="150000"/>
                        </a:lnSpc>
                        <a:spcBef>
                          <a:spcPts val="100"/>
                        </a:spcBef>
                        <a:spcAft>
                          <a:spcPts val="100"/>
                        </a:spcAft>
                      </a:pPr>
                      <a:r>
                        <a:rPr lang="en-US" sz="2000" b="0">
                          <a:solidFill>
                            <a:srgbClr val="000000"/>
                          </a:solidFill>
                          <a:effectLst/>
                          <a:latin typeface="Arial" panose="020B0604020202020204" pitchFamily="34" charset="0"/>
                          <a:cs typeface="Arial" panose="020B0604020202020204" pitchFamily="34" charset="0"/>
                        </a:rPr>
                        <a:t>1965 - 1968</a:t>
                      </a:r>
                      <a:endParaRPr lang="en-US" sz="2000" b="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marL="28575" marR="28575" algn="just">
                        <a:lnSpc>
                          <a:spcPct val="150000"/>
                        </a:lnSpc>
                        <a:spcBef>
                          <a:spcPts val="100"/>
                        </a:spcBef>
                        <a:spcAft>
                          <a:spcPts val="100"/>
                        </a:spcAft>
                      </a:pP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1043107859"/>
                  </a:ext>
                </a:extLst>
              </a:tr>
              <a:tr h="776304">
                <a:tc>
                  <a:txBody>
                    <a:bodyPr/>
                    <a:lstStyle/>
                    <a:p>
                      <a:pPr marL="28575" marR="28575" algn="ctr">
                        <a:lnSpc>
                          <a:spcPct val="150000"/>
                        </a:lnSpc>
                        <a:spcBef>
                          <a:spcPts val="100"/>
                        </a:spcBef>
                        <a:spcAft>
                          <a:spcPts val="100"/>
                        </a:spcAft>
                      </a:pPr>
                      <a:r>
                        <a:rPr lang="en-US" sz="2000" b="0">
                          <a:solidFill>
                            <a:srgbClr val="000000"/>
                          </a:solidFill>
                          <a:effectLst/>
                          <a:latin typeface="Arial" panose="020B0604020202020204" pitchFamily="34" charset="0"/>
                          <a:cs typeface="Arial" panose="020B0604020202020204" pitchFamily="34" charset="0"/>
                        </a:rPr>
                        <a:t>1969 - 1973</a:t>
                      </a:r>
                      <a:endParaRPr lang="en-US" sz="2000" b="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marL="28575" marR="28575" algn="just">
                        <a:lnSpc>
                          <a:spcPct val="150000"/>
                        </a:lnSpc>
                        <a:spcBef>
                          <a:spcPts val="100"/>
                        </a:spcBef>
                        <a:spcAft>
                          <a:spcPts val="100"/>
                        </a:spcAft>
                      </a:pP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225401815"/>
                  </a:ext>
                </a:extLst>
              </a:tr>
              <a:tr h="776304">
                <a:tc>
                  <a:txBody>
                    <a:bodyPr/>
                    <a:lstStyle/>
                    <a:p>
                      <a:pPr marL="28575" marR="28575" algn="ctr">
                        <a:lnSpc>
                          <a:spcPct val="150000"/>
                        </a:lnSpc>
                        <a:spcBef>
                          <a:spcPts val="100"/>
                        </a:spcBef>
                        <a:spcAft>
                          <a:spcPts val="100"/>
                        </a:spcAft>
                      </a:pPr>
                      <a:r>
                        <a:rPr lang="en-US" sz="2000" b="0">
                          <a:solidFill>
                            <a:srgbClr val="000000"/>
                          </a:solidFill>
                          <a:effectLst/>
                          <a:latin typeface="Arial" panose="020B0604020202020204" pitchFamily="34" charset="0"/>
                          <a:cs typeface="Arial" panose="020B0604020202020204" pitchFamily="34" charset="0"/>
                        </a:rPr>
                        <a:t>1973 - 1975</a:t>
                      </a:r>
                      <a:endParaRPr lang="en-US" sz="2000" b="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marL="28575" marR="28575" algn="just">
                        <a:lnSpc>
                          <a:spcPct val="150000"/>
                        </a:lnSpc>
                        <a:spcBef>
                          <a:spcPts val="100"/>
                        </a:spcBef>
                        <a:spcAft>
                          <a:spcPts val="100"/>
                        </a:spcAft>
                      </a:pP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407257049"/>
                  </a:ext>
                </a:extLst>
              </a:tr>
            </a:tbl>
          </a:graphicData>
        </a:graphic>
      </p:graphicFrame>
    </p:spTree>
    <p:extLst>
      <p:ext uri="{BB962C8B-B14F-4D97-AF65-F5344CB8AC3E}">
        <p14:creationId xmlns:p14="http://schemas.microsoft.com/office/powerpoint/2010/main" val="2495836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1720A7F-F3EB-3B30-DC69-97D07F1A7725}"/>
              </a:ext>
            </a:extLst>
          </p:cNvPr>
          <p:cNvGraphicFramePr>
            <a:graphicFrameLocks noGrp="1"/>
          </p:cNvGraphicFramePr>
          <p:nvPr>
            <p:extLst>
              <p:ext uri="{D42A27DB-BD31-4B8C-83A1-F6EECF244321}">
                <p14:modId xmlns:p14="http://schemas.microsoft.com/office/powerpoint/2010/main" val="928423879"/>
              </p:ext>
            </p:extLst>
          </p:nvPr>
        </p:nvGraphicFramePr>
        <p:xfrm>
          <a:off x="0" y="1"/>
          <a:ext cx="9144000" cy="5143572"/>
        </p:xfrm>
        <a:graphic>
          <a:graphicData uri="http://schemas.openxmlformats.org/drawingml/2006/table">
            <a:tbl>
              <a:tblPr firstRow="1" firstCol="1" bandRow="1">
                <a:tableStyleId>{8A107856-5554-42FB-B03E-39F5DBC370BA}</a:tableStyleId>
              </a:tblPr>
              <a:tblGrid>
                <a:gridCol w="1293541">
                  <a:extLst>
                    <a:ext uri="{9D8B030D-6E8A-4147-A177-3AD203B41FA5}">
                      <a16:colId xmlns:a16="http://schemas.microsoft.com/office/drawing/2014/main" val="2114388880"/>
                    </a:ext>
                  </a:extLst>
                </a:gridCol>
                <a:gridCol w="7850459">
                  <a:extLst>
                    <a:ext uri="{9D8B030D-6E8A-4147-A177-3AD203B41FA5}">
                      <a16:colId xmlns:a16="http://schemas.microsoft.com/office/drawing/2014/main" val="1254676544"/>
                    </a:ext>
                  </a:extLst>
                </a:gridCol>
              </a:tblGrid>
              <a:tr h="400677">
                <a:tc>
                  <a:txBody>
                    <a:bodyPr/>
                    <a:lstStyle/>
                    <a:p>
                      <a:pPr algn="ctr">
                        <a:lnSpc>
                          <a:spcPct val="150000"/>
                        </a:lnSpc>
                        <a:spcBef>
                          <a:spcPts val="600"/>
                        </a:spcBef>
                        <a:spcAft>
                          <a:spcPts val="100"/>
                        </a:spcAft>
                      </a:pPr>
                      <a:r>
                        <a:rPr lang="en-US" sz="2000">
                          <a:solidFill>
                            <a:srgbClr val="000000"/>
                          </a:solidFill>
                          <a:effectLst/>
                          <a:latin typeface="Arial" panose="020B0604020202020204" pitchFamily="34" charset="0"/>
                          <a:cs typeface="Arial" panose="020B0604020202020204" pitchFamily="34" charset="0"/>
                        </a:rPr>
                        <a:t>Giai đoạn</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ctr">
                        <a:lnSpc>
                          <a:spcPct val="150000"/>
                        </a:lnSpc>
                        <a:spcBef>
                          <a:spcPts val="600"/>
                        </a:spcBef>
                        <a:spcAft>
                          <a:spcPts val="100"/>
                        </a:spcAft>
                      </a:pPr>
                      <a:r>
                        <a:rPr lang="en-US" sz="2000">
                          <a:solidFill>
                            <a:srgbClr val="000000"/>
                          </a:solidFill>
                          <a:effectLst/>
                          <a:latin typeface="Arial" panose="020B0604020202020204" pitchFamily="34" charset="0"/>
                          <a:cs typeface="Arial" panose="020B0604020202020204" pitchFamily="34" charset="0"/>
                        </a:rPr>
                        <a:t>Thắng lợi tiêu biểu của quân dân miền Nam</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2697892188"/>
                  </a:ext>
                </a:extLst>
              </a:tr>
              <a:tr h="1940656">
                <a:tc>
                  <a:txBody>
                    <a:bodyPr/>
                    <a:lstStyle/>
                    <a:p>
                      <a:pPr marL="28575" marR="28575" algn="ctr">
                        <a:lnSpc>
                          <a:spcPct val="150000"/>
                        </a:lnSpc>
                        <a:spcBef>
                          <a:spcPts val="100"/>
                        </a:spcBef>
                        <a:spcAft>
                          <a:spcPts val="100"/>
                        </a:spcAft>
                      </a:pPr>
                      <a:r>
                        <a:rPr lang="en-US" sz="2000" b="0">
                          <a:solidFill>
                            <a:srgbClr val="000000"/>
                          </a:solidFill>
                          <a:effectLst/>
                          <a:latin typeface="Arial" panose="020B0604020202020204" pitchFamily="34" charset="0"/>
                          <a:cs typeface="Arial" panose="020B0604020202020204" pitchFamily="34" charset="0"/>
                        </a:rPr>
                        <a:t>1965 - 1968</a:t>
                      </a:r>
                      <a:endParaRPr lang="en-US" sz="2000" b="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marL="28575" marR="28575" algn="just">
                        <a:lnSpc>
                          <a:spcPct val="150000"/>
                        </a:lnSpc>
                        <a:spcBef>
                          <a:spcPts val="100"/>
                        </a:spcBef>
                        <a:spcAft>
                          <a:spcPts val="100"/>
                        </a:spcAft>
                      </a:pP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1043107859"/>
                  </a:ext>
                </a:extLst>
              </a:tr>
              <a:tr h="1887932">
                <a:tc>
                  <a:txBody>
                    <a:bodyPr/>
                    <a:lstStyle/>
                    <a:p>
                      <a:pPr marL="28575" marR="28575" algn="ctr">
                        <a:lnSpc>
                          <a:spcPct val="150000"/>
                        </a:lnSpc>
                        <a:spcBef>
                          <a:spcPts val="100"/>
                        </a:spcBef>
                        <a:spcAft>
                          <a:spcPts val="100"/>
                        </a:spcAft>
                      </a:pPr>
                      <a:r>
                        <a:rPr lang="en-US" sz="2000" b="0">
                          <a:solidFill>
                            <a:srgbClr val="000000"/>
                          </a:solidFill>
                          <a:effectLst/>
                          <a:latin typeface="Arial" panose="020B0604020202020204" pitchFamily="34" charset="0"/>
                          <a:cs typeface="Arial" panose="020B0604020202020204" pitchFamily="34" charset="0"/>
                        </a:rPr>
                        <a:t>1969 - 1973</a:t>
                      </a:r>
                      <a:endParaRPr lang="en-US" sz="2000" b="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marL="28575" marR="28575" algn="just">
                        <a:lnSpc>
                          <a:spcPct val="150000"/>
                        </a:lnSpc>
                        <a:spcBef>
                          <a:spcPts val="100"/>
                        </a:spcBef>
                        <a:spcAft>
                          <a:spcPts val="100"/>
                        </a:spcAft>
                      </a:pP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225401815"/>
                  </a:ext>
                </a:extLst>
              </a:tr>
              <a:tr h="914235">
                <a:tc>
                  <a:txBody>
                    <a:bodyPr/>
                    <a:lstStyle/>
                    <a:p>
                      <a:pPr marL="28575" marR="28575" algn="ctr">
                        <a:lnSpc>
                          <a:spcPct val="150000"/>
                        </a:lnSpc>
                        <a:spcBef>
                          <a:spcPts val="100"/>
                        </a:spcBef>
                        <a:spcAft>
                          <a:spcPts val="100"/>
                        </a:spcAft>
                      </a:pPr>
                      <a:r>
                        <a:rPr lang="en-US" sz="2000" b="0">
                          <a:solidFill>
                            <a:srgbClr val="000000"/>
                          </a:solidFill>
                          <a:effectLst/>
                          <a:latin typeface="Arial" panose="020B0604020202020204" pitchFamily="34" charset="0"/>
                          <a:cs typeface="Arial" panose="020B0604020202020204" pitchFamily="34" charset="0"/>
                        </a:rPr>
                        <a:t>1973 - 1975</a:t>
                      </a:r>
                      <a:endParaRPr lang="en-US" sz="2000" b="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marL="28575" marR="28575" algn="just">
                        <a:lnSpc>
                          <a:spcPct val="150000"/>
                        </a:lnSpc>
                        <a:spcBef>
                          <a:spcPts val="100"/>
                        </a:spcBef>
                        <a:spcAft>
                          <a:spcPts val="100"/>
                        </a:spcAft>
                      </a:pP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407257049"/>
                  </a:ext>
                </a:extLst>
              </a:tr>
            </a:tbl>
          </a:graphicData>
        </a:graphic>
      </p:graphicFrame>
      <p:sp>
        <p:nvSpPr>
          <p:cNvPr id="4" name="TextBox 3">
            <a:extLst>
              <a:ext uri="{FF2B5EF4-FFF2-40B4-BE49-F238E27FC236}">
                <a16:creationId xmlns:a16="http://schemas.microsoft.com/office/drawing/2014/main" id="{3529DF35-BCD8-3CCF-D374-C91D9B25418D}"/>
              </a:ext>
            </a:extLst>
          </p:cNvPr>
          <p:cNvSpPr txBox="1"/>
          <p:nvPr/>
        </p:nvSpPr>
        <p:spPr>
          <a:xfrm>
            <a:off x="1293541" y="437420"/>
            <a:ext cx="7850459" cy="1881990"/>
          </a:xfrm>
          <a:prstGeom prst="rect">
            <a:avLst/>
          </a:prstGeom>
          <a:noFill/>
        </p:spPr>
        <p:txBody>
          <a:bodyPr wrap="square">
            <a:spAutoFit/>
          </a:bodyPr>
          <a:lstStyle/>
          <a:p>
            <a:pPr algn="just">
              <a:lnSpc>
                <a:spcPct val="150000"/>
              </a:lnSpc>
            </a:pPr>
            <a:r>
              <a:rPr lang="vi-VN" sz="2000"/>
              <a:t>- Chiến thắng Vạn Tường (1965).</a:t>
            </a:r>
          </a:p>
          <a:p>
            <a:pPr algn="just">
              <a:lnSpc>
                <a:spcPct val="150000"/>
              </a:lnSpc>
            </a:pPr>
            <a:r>
              <a:rPr lang="vi-VN" sz="2000"/>
              <a:t>- Đập tan 2 cuộc phản công chiến lược của </a:t>
            </a:r>
            <a:r>
              <a:rPr lang="en-US" sz="2000"/>
              <a:t>Mỹ </a:t>
            </a:r>
            <a:r>
              <a:rPr lang="vi-VN" sz="2000"/>
              <a:t>trong 2 mùa khô (1965</a:t>
            </a:r>
            <a:r>
              <a:rPr lang="en-US" sz="2000"/>
              <a:t> </a:t>
            </a:r>
            <a:r>
              <a:rPr lang="vi-VN" sz="2000"/>
              <a:t>-</a:t>
            </a:r>
            <a:r>
              <a:rPr lang="en-US" sz="2000"/>
              <a:t> </a:t>
            </a:r>
            <a:r>
              <a:rPr lang="vi-VN" sz="2000"/>
              <a:t>1966 và 1966</a:t>
            </a:r>
            <a:r>
              <a:rPr lang="en-US" sz="2000"/>
              <a:t> </a:t>
            </a:r>
            <a:r>
              <a:rPr lang="vi-VN" sz="2000"/>
              <a:t>-</a:t>
            </a:r>
            <a:r>
              <a:rPr lang="en-US" sz="2000"/>
              <a:t> </a:t>
            </a:r>
            <a:r>
              <a:rPr lang="vi-VN" sz="2000"/>
              <a:t>1967).</a:t>
            </a:r>
          </a:p>
          <a:p>
            <a:pPr algn="just">
              <a:lnSpc>
                <a:spcPct val="150000"/>
              </a:lnSpc>
            </a:pPr>
            <a:r>
              <a:rPr lang="vi-VN" sz="2000"/>
              <a:t>- Thắng lợi trong Tổng tiến côn</a:t>
            </a:r>
            <a:r>
              <a:rPr lang="en-US" sz="2000"/>
              <a:t>g và </a:t>
            </a:r>
            <a:r>
              <a:rPr lang="vi-VN" sz="2000"/>
              <a:t>nổi dậy </a:t>
            </a:r>
            <a:r>
              <a:rPr lang="en-US" sz="2000"/>
              <a:t>X</a:t>
            </a:r>
            <a:r>
              <a:rPr lang="vi-VN" sz="2000"/>
              <a:t>uân Mậu Thân (1968).</a:t>
            </a:r>
          </a:p>
        </p:txBody>
      </p:sp>
      <p:sp>
        <p:nvSpPr>
          <p:cNvPr id="5" name="TextBox 4">
            <a:extLst>
              <a:ext uri="{FF2B5EF4-FFF2-40B4-BE49-F238E27FC236}">
                <a16:creationId xmlns:a16="http://schemas.microsoft.com/office/drawing/2014/main" id="{BA13136C-F883-4F63-877B-18C8D52EB2E3}"/>
              </a:ext>
            </a:extLst>
          </p:cNvPr>
          <p:cNvSpPr txBox="1"/>
          <p:nvPr/>
        </p:nvSpPr>
        <p:spPr>
          <a:xfrm>
            <a:off x="1293541" y="2334278"/>
            <a:ext cx="7850459" cy="1881990"/>
          </a:xfrm>
          <a:prstGeom prst="rect">
            <a:avLst/>
          </a:prstGeom>
          <a:noFill/>
        </p:spPr>
        <p:txBody>
          <a:bodyPr wrap="square">
            <a:spAutoFit/>
          </a:bodyPr>
          <a:lstStyle/>
          <a:p>
            <a:pPr algn="just">
              <a:lnSpc>
                <a:spcPct val="150000"/>
              </a:lnSpc>
            </a:pPr>
            <a:r>
              <a:rPr lang="vi-VN" sz="2000"/>
              <a:t>- Thành lập Chính phủ cách mạng lâm thời Cộng hòa miền Nam Việt Nam.</a:t>
            </a:r>
          </a:p>
          <a:p>
            <a:pPr algn="just">
              <a:lnSpc>
                <a:spcPct val="150000"/>
              </a:lnSpc>
            </a:pPr>
            <a:r>
              <a:rPr lang="vi-VN" sz="2000"/>
              <a:t>- Triệu tập Hội nghị cấp cao 3 nước Đông Dương.</a:t>
            </a:r>
          </a:p>
          <a:p>
            <a:pPr algn="just">
              <a:lnSpc>
                <a:spcPct val="150000"/>
              </a:lnSpc>
            </a:pPr>
            <a:r>
              <a:rPr lang="vi-VN" sz="2000"/>
              <a:t>- Thắng lợi trong cuộc tiến công chiến lược (1972).</a:t>
            </a:r>
          </a:p>
        </p:txBody>
      </p:sp>
      <p:sp>
        <p:nvSpPr>
          <p:cNvPr id="6" name="TextBox 5">
            <a:extLst>
              <a:ext uri="{FF2B5EF4-FFF2-40B4-BE49-F238E27FC236}">
                <a16:creationId xmlns:a16="http://schemas.microsoft.com/office/drawing/2014/main" id="{CCBAA6E7-C1C3-93EC-BF63-F09636C2DC1F}"/>
              </a:ext>
            </a:extLst>
          </p:cNvPr>
          <p:cNvSpPr txBox="1"/>
          <p:nvPr/>
        </p:nvSpPr>
        <p:spPr>
          <a:xfrm>
            <a:off x="1293541" y="4197640"/>
            <a:ext cx="7850459" cy="958660"/>
          </a:xfrm>
          <a:prstGeom prst="rect">
            <a:avLst/>
          </a:prstGeom>
          <a:noFill/>
        </p:spPr>
        <p:txBody>
          <a:bodyPr wrap="square">
            <a:spAutoFit/>
          </a:bodyPr>
          <a:lstStyle/>
          <a:p>
            <a:pPr algn="just">
              <a:lnSpc>
                <a:spcPct val="150000"/>
              </a:lnSpc>
            </a:pPr>
            <a:r>
              <a:rPr lang="vi-VN" sz="2000"/>
              <a:t>- Chiến thắng Đường 14-Phước Long.</a:t>
            </a:r>
          </a:p>
          <a:p>
            <a:pPr algn="just">
              <a:lnSpc>
                <a:spcPct val="150000"/>
              </a:lnSpc>
            </a:pPr>
            <a:r>
              <a:rPr lang="vi-VN" sz="2000"/>
              <a:t>- Thắng lợi trong cuộc Tổng tiến công và nổi dậy Xuân 1975.</a:t>
            </a:r>
          </a:p>
        </p:txBody>
      </p:sp>
    </p:spTree>
    <p:extLst>
      <p:ext uri="{BB962C8B-B14F-4D97-AF65-F5344CB8AC3E}">
        <p14:creationId xmlns:p14="http://schemas.microsoft.com/office/powerpoint/2010/main" val="3048483914"/>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8" name="TextBox 7">
            <a:extLst>
              <a:ext uri="{FF2B5EF4-FFF2-40B4-BE49-F238E27FC236}">
                <a16:creationId xmlns:a16="http://schemas.microsoft.com/office/drawing/2014/main" id="{577CE87A-2BE8-3152-1A35-BC24FE9B6455}"/>
              </a:ext>
            </a:extLst>
          </p:cNvPr>
          <p:cNvSpPr txBox="1"/>
          <p:nvPr/>
        </p:nvSpPr>
        <p:spPr>
          <a:xfrm>
            <a:off x="2090738" y="254327"/>
            <a:ext cx="496252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a:ln>
                  <a:noFill/>
                </a:ln>
                <a:solidFill>
                  <a:srgbClr val="F8FAFB">
                    <a:lumMod val="25000"/>
                  </a:srgbClr>
                </a:solidFill>
                <a:effectLst/>
                <a:uLnTx/>
                <a:uFillTx/>
                <a:latin typeface="Arial" panose="020B0604020202020204" pitchFamily="34" charset="0"/>
                <a:cs typeface="Arial" panose="020B0604020202020204" pitchFamily="34" charset="0"/>
                <a:sym typeface="Arial"/>
              </a:rPr>
              <a:t>VẬN DỤNG</a:t>
            </a:r>
            <a:endParaRPr kumimoji="0" lang="en-US" sz="3600" b="1" i="0" u="none" strike="noStrike" kern="0" cap="none" spc="0" normalizeH="0" baseline="0" noProof="0">
              <a:ln>
                <a:noFill/>
              </a:ln>
              <a:solidFill>
                <a:srgbClr val="000000"/>
              </a:solidFill>
              <a:effectLst/>
              <a:uLnTx/>
              <a:uFillTx/>
              <a:latin typeface="Arial"/>
              <a:cs typeface="Arial"/>
              <a:sym typeface="Arial"/>
            </a:endParaRPr>
          </a:p>
        </p:txBody>
      </p:sp>
      <p:sp>
        <p:nvSpPr>
          <p:cNvPr id="6" name="TextBox 5">
            <a:extLst>
              <a:ext uri="{FF2B5EF4-FFF2-40B4-BE49-F238E27FC236}">
                <a16:creationId xmlns:a16="http://schemas.microsoft.com/office/drawing/2014/main" id="{FF6BBA5E-5313-49D3-93FD-B5CA570F2E69}"/>
              </a:ext>
            </a:extLst>
          </p:cNvPr>
          <p:cNvSpPr txBox="1"/>
          <p:nvPr/>
        </p:nvSpPr>
        <p:spPr>
          <a:xfrm>
            <a:off x="432707" y="900658"/>
            <a:ext cx="8278586" cy="958660"/>
          </a:xfrm>
          <a:prstGeom prst="rect">
            <a:avLst/>
          </a:prstGeom>
          <a:noFill/>
        </p:spPr>
        <p:txBody>
          <a:bodyPr wrap="square">
            <a:spAutoFit/>
          </a:bodyPr>
          <a:lstStyle/>
          <a:p>
            <a:pPr algn="just">
              <a:lnSpc>
                <a:spcPct val="150000"/>
              </a:lnSpc>
            </a:pPr>
            <a:r>
              <a:rPr lang="vi-VN" sz="2000" b="1" i="1">
                <a:solidFill>
                  <a:srgbClr val="FF0000"/>
                </a:solidFill>
                <a:effectLst/>
                <a:latin typeface="+mn-lt"/>
                <a:ea typeface="Times New Roman" panose="02020603050405020304" pitchFamily="18" charset="0"/>
              </a:rPr>
              <a:t>D</a:t>
            </a:r>
            <a:r>
              <a:rPr lang="vi-VN" sz="2000" b="1" i="1">
                <a:solidFill>
                  <a:srgbClr val="FF0000"/>
                </a:solidFill>
                <a:effectLst/>
                <a:latin typeface="+mn-lt"/>
                <a:ea typeface="Times New Roman" panose="02020603050405020304" pitchFamily="18" charset="0"/>
                <a:cs typeface="Calibri" panose="020F0502020204030204" pitchFamily="34" charset="0"/>
              </a:rPr>
              <a:t>ựa vào kiến thức đã học trong bài, đọc tư liệu 18.17 và</a:t>
            </a:r>
            <a:r>
              <a:rPr lang="en-US" sz="2000" b="1" i="1">
                <a:solidFill>
                  <a:srgbClr val="FF0000"/>
                </a:solidFill>
                <a:effectLst/>
                <a:latin typeface="+mn-lt"/>
                <a:ea typeface="Times New Roman" panose="02020603050405020304" pitchFamily="18" charset="0"/>
                <a:cs typeface="Calibri" panose="020F0502020204030204" pitchFamily="34" charset="0"/>
              </a:rPr>
              <a:t> </a:t>
            </a:r>
            <a:r>
              <a:rPr lang="vi-VN" sz="2000" b="1" i="1">
                <a:solidFill>
                  <a:srgbClr val="FF0000"/>
                </a:solidFill>
                <a:effectLst/>
                <a:latin typeface="+mn-lt"/>
                <a:ea typeface="Times New Roman" panose="02020603050405020304" pitchFamily="18" charset="0"/>
                <a:cs typeface="Calibri" panose="020F0502020204030204" pitchFamily="34" charset="0"/>
              </a:rPr>
              <a:t>quan sát bức ảnh lịch sử bên cạnh, hãy:</a:t>
            </a:r>
            <a:endParaRPr lang="en-US" sz="2000" b="1">
              <a:solidFill>
                <a:srgbClr val="FF0000"/>
              </a:solidFill>
              <a:latin typeface="+mn-lt"/>
            </a:endParaRPr>
          </a:p>
        </p:txBody>
      </p:sp>
      <p:pic>
        <p:nvPicPr>
          <p:cNvPr id="7" name="Picture 6">
            <a:extLst>
              <a:ext uri="{FF2B5EF4-FFF2-40B4-BE49-F238E27FC236}">
                <a16:creationId xmlns:a16="http://schemas.microsoft.com/office/drawing/2014/main" id="{88573D1C-D4E7-4F9D-B1F2-D27C6FB5592F}"/>
              </a:ext>
            </a:extLst>
          </p:cNvPr>
          <p:cNvPicPr/>
          <p:nvPr/>
        </p:nvPicPr>
        <p:blipFill>
          <a:blip r:embed="rId3"/>
          <a:stretch>
            <a:fillRect/>
          </a:stretch>
        </p:blipFill>
        <p:spPr>
          <a:xfrm>
            <a:off x="5543289" y="1859318"/>
            <a:ext cx="3259432" cy="3029855"/>
          </a:xfrm>
          <a:prstGeom prst="rect">
            <a:avLst/>
          </a:prstGeom>
          <a:noFill/>
          <a:ln>
            <a:noFill/>
          </a:ln>
        </p:spPr>
      </p:pic>
      <p:sp>
        <p:nvSpPr>
          <p:cNvPr id="3" name="Speech Bubble: Rectangle with Corners Rounded 2">
            <a:extLst>
              <a:ext uri="{FF2B5EF4-FFF2-40B4-BE49-F238E27FC236}">
                <a16:creationId xmlns:a16="http://schemas.microsoft.com/office/drawing/2014/main" id="{04E51CE1-CFBC-4C34-9779-842FCA401AC8}"/>
              </a:ext>
            </a:extLst>
          </p:cNvPr>
          <p:cNvSpPr/>
          <p:nvPr/>
        </p:nvSpPr>
        <p:spPr>
          <a:xfrm>
            <a:off x="225879" y="2046188"/>
            <a:ext cx="4962524" cy="2656114"/>
          </a:xfrm>
          <a:prstGeom prst="wedgeRoundRectCallout">
            <a:avLst>
              <a:gd name="adj1" fmla="val 57107"/>
              <a:gd name="adj2" fmla="val 33811"/>
              <a:gd name="adj3" fmla="val 16667"/>
            </a:avLst>
          </a:prstGeom>
          <a:solidFill>
            <a:srgbClr val="FFFFF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a:ln>
                  <a:noFill/>
                </a:ln>
                <a:solidFill>
                  <a:schemeClr val="tx1"/>
                </a:solidFill>
                <a:effectLst/>
                <a:latin typeface="Arial" panose="020B0604020202020204" pitchFamily="34" charset="0"/>
              </a:rPr>
              <a:t>Nêu chi tiết trong ảnh tư liệu tương đồng với mô tả của báo Guardian (Anh) về ngày 30-4-1975 tại Sài Gòn.</a:t>
            </a:r>
          </a:p>
          <a:p>
            <a:pPr marL="285750" marR="0" lvl="0" indent="-285750" algn="just"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a:ln>
                  <a:noFill/>
                </a:ln>
                <a:solidFill>
                  <a:schemeClr val="tx1"/>
                </a:solidFill>
                <a:effectLst/>
                <a:latin typeface="Arial" panose="020B0604020202020204" pitchFamily="34" charset="0"/>
              </a:rPr>
              <a:t>Viết đoạn văn (khoảng 200 chữ) về chiến thắng 30-4-1975, chủ đề “Giá trị của hòa bình trong chiến thắng quân sự”.</a:t>
            </a:r>
            <a:endParaRPr lang="en-US" sz="1800"/>
          </a:p>
        </p:txBody>
      </p:sp>
    </p:spTree>
    <p:extLst>
      <p:ext uri="{BB962C8B-B14F-4D97-AF65-F5344CB8AC3E}">
        <p14:creationId xmlns:p14="http://schemas.microsoft.com/office/powerpoint/2010/main" val="315637193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par>
                          <p:cTn id="14" fill="hold">
                            <p:stCondLst>
                              <p:cond delay="500"/>
                            </p:stCondLst>
                            <p:childTnLst>
                              <p:par>
                                <p:cTn id="15" presetID="22" presetClass="entr" presetSubtype="2"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righ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4">
            <a:extLst>
              <a:ext uri="{FF2B5EF4-FFF2-40B4-BE49-F238E27FC236}">
                <a16:creationId xmlns:a16="http://schemas.microsoft.com/office/drawing/2014/main" id="{EA7FA044-EA74-2911-3E5D-ACEC3B569C40}"/>
              </a:ext>
            </a:extLst>
          </p:cNvPr>
          <p:cNvSpPr txBox="1"/>
          <p:nvPr/>
        </p:nvSpPr>
        <p:spPr>
          <a:xfrm>
            <a:off x="1930709" y="731196"/>
            <a:ext cx="5282582" cy="547522"/>
          </a:xfrm>
          <a:prstGeom prst="rect">
            <a:avLst/>
          </a:prstGeom>
        </p:spPr>
        <p:txBody>
          <a:bodyPr wrap="square" lIns="0" tIns="0" rIns="0" bIns="0" rtlCol="0" anchor="t">
            <a:spAutoFit/>
          </a:bodyPr>
          <a:lstStyle/>
          <a:p>
            <a:pPr marL="0" marR="0" lvl="0" indent="0" algn="ctr" defTabSz="457200" rtl="0" eaLnBrk="1" fontAlgn="auto" latinLnBrk="0" hangingPunct="1">
              <a:lnSpc>
                <a:spcPts val="4550"/>
              </a:lnSpc>
              <a:spcBef>
                <a:spcPts val="0"/>
              </a:spcBef>
              <a:spcAft>
                <a:spcPts val="0"/>
              </a:spcAft>
              <a:buClrTx/>
              <a:buSzTx/>
              <a:buFont typeface="Arial"/>
              <a:buNone/>
              <a:tabLst/>
              <a:defRPr/>
            </a:pPr>
            <a:r>
              <a:rPr kumimoji="0" lang="en-US" sz="3600" b="1" i="0" u="none" strike="noStrike" kern="1200" cap="none" spc="0" normalizeH="0" baseline="0" noProof="0">
                <a:ln>
                  <a:noFill/>
                </a:ln>
                <a:solidFill>
                  <a:schemeClr val="accent1">
                    <a:lumMod val="50000"/>
                    <a:lumOff val="50000"/>
                  </a:schemeClr>
                </a:solidFill>
                <a:effectLst/>
                <a:uLnTx/>
                <a:uFillTx/>
                <a:latin typeface="Arial" panose="020B0604020202020204" pitchFamily="34" charset="0"/>
                <a:ea typeface="+mn-ea"/>
                <a:cs typeface="Arial" panose="020B0604020202020204" pitchFamily="34" charset="0"/>
                <a:sym typeface="Arial"/>
              </a:rPr>
              <a:t>HƯỚNG DẪN VỀ NHÀ</a:t>
            </a:r>
          </a:p>
        </p:txBody>
      </p:sp>
      <p:grpSp>
        <p:nvGrpSpPr>
          <p:cNvPr id="3" name="Group 2">
            <a:extLst>
              <a:ext uri="{FF2B5EF4-FFF2-40B4-BE49-F238E27FC236}">
                <a16:creationId xmlns:a16="http://schemas.microsoft.com/office/drawing/2014/main" id="{59CD3DE7-7EB9-8DC6-C5DE-98ADC9526D4C}"/>
              </a:ext>
            </a:extLst>
          </p:cNvPr>
          <p:cNvGrpSpPr/>
          <p:nvPr/>
        </p:nvGrpSpPr>
        <p:grpSpPr>
          <a:xfrm>
            <a:off x="721941" y="1398704"/>
            <a:ext cx="3600165" cy="522994"/>
            <a:chOff x="629865" y="1396635"/>
            <a:chExt cx="3600165" cy="522994"/>
          </a:xfrm>
        </p:grpSpPr>
        <p:sp>
          <p:nvSpPr>
            <p:cNvPr id="4" name="TextBox 3">
              <a:extLst>
                <a:ext uri="{FF2B5EF4-FFF2-40B4-BE49-F238E27FC236}">
                  <a16:creationId xmlns:a16="http://schemas.microsoft.com/office/drawing/2014/main" id="{7A711EED-8891-6B8C-E7C0-CE87EBB5FD43}"/>
                </a:ext>
              </a:extLst>
            </p:cNvPr>
            <p:cNvSpPr txBox="1"/>
            <p:nvPr/>
          </p:nvSpPr>
          <p:spPr>
            <a:xfrm>
              <a:off x="1353006" y="1458077"/>
              <a:ext cx="287702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Ôn lại kiến thức đã học</a:t>
              </a:r>
            </a:p>
          </p:txBody>
        </p:sp>
        <p:sp>
          <p:nvSpPr>
            <p:cNvPr id="5" name="Freeform 17">
              <a:extLst>
                <a:ext uri="{FF2B5EF4-FFF2-40B4-BE49-F238E27FC236}">
                  <a16:creationId xmlns:a16="http://schemas.microsoft.com/office/drawing/2014/main" id="{A6308A91-DA88-0F52-F4C7-2A0AA706AA1B}"/>
                </a:ext>
              </a:extLst>
            </p:cNvPr>
            <p:cNvSpPr/>
            <p:nvPr/>
          </p:nvSpPr>
          <p:spPr>
            <a:xfrm>
              <a:off x="629865" y="1396635"/>
              <a:ext cx="723140" cy="522994"/>
            </a:xfrm>
            <a:custGeom>
              <a:avLst/>
              <a:gdLst/>
              <a:ahLst/>
              <a:cxnLst/>
              <a:rect l="l" t="t" r="r" b="b"/>
              <a:pathLst>
                <a:path w="2353243" h="1626679">
                  <a:moveTo>
                    <a:pt x="0" y="0"/>
                  </a:moveTo>
                  <a:lnTo>
                    <a:pt x="2353243" y="0"/>
                  </a:lnTo>
                  <a:lnTo>
                    <a:pt x="2353243" y="1626679"/>
                  </a:lnTo>
                  <a:lnTo>
                    <a:pt x="0" y="162667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 name="Group 5">
            <a:extLst>
              <a:ext uri="{FF2B5EF4-FFF2-40B4-BE49-F238E27FC236}">
                <a16:creationId xmlns:a16="http://schemas.microsoft.com/office/drawing/2014/main" id="{1727F4D8-C901-0D63-667F-F941B86C59B5}"/>
              </a:ext>
            </a:extLst>
          </p:cNvPr>
          <p:cNvGrpSpPr/>
          <p:nvPr/>
        </p:nvGrpSpPr>
        <p:grpSpPr>
          <a:xfrm>
            <a:off x="721941" y="2141339"/>
            <a:ext cx="8060653" cy="522994"/>
            <a:chOff x="629865" y="2221044"/>
            <a:chExt cx="8060653" cy="522994"/>
          </a:xfrm>
        </p:grpSpPr>
        <p:sp>
          <p:nvSpPr>
            <p:cNvPr id="7" name="TextBox 6">
              <a:extLst>
                <a:ext uri="{FF2B5EF4-FFF2-40B4-BE49-F238E27FC236}">
                  <a16:creationId xmlns:a16="http://schemas.microsoft.com/office/drawing/2014/main" id="{2A87AAED-3C48-06E8-5876-DF6256677D32}"/>
                </a:ext>
              </a:extLst>
            </p:cNvPr>
            <p:cNvSpPr txBox="1"/>
            <p:nvPr/>
          </p:nvSpPr>
          <p:spPr>
            <a:xfrm>
              <a:off x="1353005" y="2282486"/>
              <a:ext cx="7337513"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Hoàn thành bài 1 phần Luyện tập và Vận dụng SGK tr.</a:t>
              </a:r>
              <a:r>
                <a:rPr lang="en-US" sz="2000"/>
                <a:t>103</a:t>
              </a:r>
              <a:r>
                <a:rPr kumimoji="0" lang="en-US" sz="2000" b="0" i="0" u="none" strike="noStrike" kern="0" cap="none" spc="0" normalizeH="0" baseline="0" noProof="0">
                  <a:ln>
                    <a:noFill/>
                  </a:ln>
                  <a:solidFill>
                    <a:srgbClr val="000000"/>
                  </a:solidFill>
                  <a:effectLst/>
                  <a:uLnTx/>
                  <a:uFillTx/>
                  <a:latin typeface="Arial"/>
                  <a:cs typeface="Arial"/>
                  <a:sym typeface="Arial"/>
                </a:rPr>
                <a:t>.</a:t>
              </a:r>
            </a:p>
          </p:txBody>
        </p:sp>
        <p:sp>
          <p:nvSpPr>
            <p:cNvPr id="8" name="Freeform 17">
              <a:extLst>
                <a:ext uri="{FF2B5EF4-FFF2-40B4-BE49-F238E27FC236}">
                  <a16:creationId xmlns:a16="http://schemas.microsoft.com/office/drawing/2014/main" id="{EFE67055-F2E2-359F-70D9-EF13727A64E8}"/>
                </a:ext>
              </a:extLst>
            </p:cNvPr>
            <p:cNvSpPr/>
            <p:nvPr/>
          </p:nvSpPr>
          <p:spPr>
            <a:xfrm>
              <a:off x="629865" y="2221044"/>
              <a:ext cx="723140" cy="522994"/>
            </a:xfrm>
            <a:custGeom>
              <a:avLst/>
              <a:gdLst/>
              <a:ahLst/>
              <a:cxnLst/>
              <a:rect l="l" t="t" r="r" b="b"/>
              <a:pathLst>
                <a:path w="2353243" h="1626679">
                  <a:moveTo>
                    <a:pt x="0" y="0"/>
                  </a:moveTo>
                  <a:lnTo>
                    <a:pt x="2353243" y="0"/>
                  </a:lnTo>
                  <a:lnTo>
                    <a:pt x="2353243" y="1626679"/>
                  </a:lnTo>
                  <a:lnTo>
                    <a:pt x="0" y="162667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 name="Group 8">
            <a:extLst>
              <a:ext uri="{FF2B5EF4-FFF2-40B4-BE49-F238E27FC236}">
                <a16:creationId xmlns:a16="http://schemas.microsoft.com/office/drawing/2014/main" id="{A27345D6-F80A-EB2A-B521-B2AEFC737E3E}"/>
              </a:ext>
            </a:extLst>
          </p:cNvPr>
          <p:cNvGrpSpPr/>
          <p:nvPr/>
        </p:nvGrpSpPr>
        <p:grpSpPr>
          <a:xfrm>
            <a:off x="721941" y="2905233"/>
            <a:ext cx="8060653" cy="522994"/>
            <a:chOff x="629865" y="3045452"/>
            <a:chExt cx="8060653" cy="522994"/>
          </a:xfrm>
        </p:grpSpPr>
        <p:sp>
          <p:nvSpPr>
            <p:cNvPr id="10" name="TextBox 9">
              <a:extLst>
                <a:ext uri="{FF2B5EF4-FFF2-40B4-BE49-F238E27FC236}">
                  <a16:creationId xmlns:a16="http://schemas.microsoft.com/office/drawing/2014/main" id="{B7A1A104-8376-ABD5-612D-D1454E39370C}"/>
                </a:ext>
              </a:extLst>
            </p:cNvPr>
            <p:cNvSpPr txBox="1"/>
            <p:nvPr/>
          </p:nvSpPr>
          <p:spPr>
            <a:xfrm>
              <a:off x="1353005" y="3106894"/>
              <a:ext cx="7337513"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Làm bài tập Bài 19 – SBT Lịch sử và Địa lí 9, phần Lịch sử. </a:t>
              </a:r>
            </a:p>
          </p:txBody>
        </p:sp>
        <p:sp>
          <p:nvSpPr>
            <p:cNvPr id="11" name="Freeform 17">
              <a:extLst>
                <a:ext uri="{FF2B5EF4-FFF2-40B4-BE49-F238E27FC236}">
                  <a16:creationId xmlns:a16="http://schemas.microsoft.com/office/drawing/2014/main" id="{BF69F2AC-8F37-6B67-F122-2EF35C7709B4}"/>
                </a:ext>
              </a:extLst>
            </p:cNvPr>
            <p:cNvSpPr/>
            <p:nvPr/>
          </p:nvSpPr>
          <p:spPr>
            <a:xfrm>
              <a:off x="629865" y="3045452"/>
              <a:ext cx="723140" cy="522994"/>
            </a:xfrm>
            <a:custGeom>
              <a:avLst/>
              <a:gdLst/>
              <a:ahLst/>
              <a:cxnLst/>
              <a:rect l="l" t="t" r="r" b="b"/>
              <a:pathLst>
                <a:path w="2353243" h="1626679">
                  <a:moveTo>
                    <a:pt x="0" y="0"/>
                  </a:moveTo>
                  <a:lnTo>
                    <a:pt x="2353243" y="0"/>
                  </a:lnTo>
                  <a:lnTo>
                    <a:pt x="2353243" y="1626679"/>
                  </a:lnTo>
                  <a:lnTo>
                    <a:pt x="0" y="162667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 name="Group 11">
            <a:extLst>
              <a:ext uri="{FF2B5EF4-FFF2-40B4-BE49-F238E27FC236}">
                <a16:creationId xmlns:a16="http://schemas.microsoft.com/office/drawing/2014/main" id="{A09B3B94-62BD-BD5C-537D-DEFC5E24C6DA}"/>
              </a:ext>
            </a:extLst>
          </p:cNvPr>
          <p:cNvGrpSpPr/>
          <p:nvPr/>
        </p:nvGrpSpPr>
        <p:grpSpPr>
          <a:xfrm>
            <a:off x="721941" y="3472831"/>
            <a:ext cx="7566927" cy="958660"/>
            <a:chOff x="629865" y="3652026"/>
            <a:chExt cx="7566927" cy="958660"/>
          </a:xfrm>
        </p:grpSpPr>
        <p:sp>
          <p:nvSpPr>
            <p:cNvPr id="13" name="TextBox 12">
              <a:extLst>
                <a:ext uri="{FF2B5EF4-FFF2-40B4-BE49-F238E27FC236}">
                  <a16:creationId xmlns:a16="http://schemas.microsoft.com/office/drawing/2014/main" id="{5BF542FD-AC9E-33ED-CDCD-152F90B57444}"/>
                </a:ext>
              </a:extLst>
            </p:cNvPr>
            <p:cNvSpPr txBox="1"/>
            <p:nvPr/>
          </p:nvSpPr>
          <p:spPr>
            <a:xfrm>
              <a:off x="1353005" y="3652026"/>
              <a:ext cx="6843787" cy="95866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Đọc và tìm hiểu trước </a:t>
              </a:r>
              <a:r>
                <a:rPr kumimoji="0" lang="vi-VN" sz="2000" b="1" i="1" u="none" strike="noStrike" kern="0" cap="none" spc="0" normalizeH="0" baseline="0" noProof="0">
                  <a:ln>
                    <a:noFill/>
                  </a:ln>
                  <a:solidFill>
                    <a:srgbClr val="000000"/>
                  </a:solidFill>
                  <a:effectLst/>
                  <a:uLnTx/>
                  <a:uFillTx/>
                  <a:latin typeface="Arial"/>
                  <a:cs typeface="Arial"/>
                  <a:sym typeface="Arial"/>
                </a:rPr>
                <a:t>Bài 19: Việt Nam từ năm 1976 đến năm 1991.</a:t>
              </a:r>
              <a:endParaRPr kumimoji="0" lang="en-US" sz="2000" b="1" i="1" u="none" strike="noStrike" kern="0" cap="none" spc="0" normalizeH="0" baseline="0" noProof="0">
                <a:ln>
                  <a:noFill/>
                </a:ln>
                <a:solidFill>
                  <a:srgbClr val="000000"/>
                </a:solidFill>
                <a:effectLst/>
                <a:uLnTx/>
                <a:uFillTx/>
                <a:latin typeface="Arial"/>
                <a:cs typeface="Arial"/>
                <a:sym typeface="Arial"/>
              </a:endParaRPr>
            </a:p>
          </p:txBody>
        </p:sp>
        <p:sp>
          <p:nvSpPr>
            <p:cNvPr id="14" name="Freeform 17">
              <a:extLst>
                <a:ext uri="{FF2B5EF4-FFF2-40B4-BE49-F238E27FC236}">
                  <a16:creationId xmlns:a16="http://schemas.microsoft.com/office/drawing/2014/main" id="{25EF05CE-15A1-2EEC-DCCC-5820892625E1}"/>
                </a:ext>
              </a:extLst>
            </p:cNvPr>
            <p:cNvSpPr/>
            <p:nvPr/>
          </p:nvSpPr>
          <p:spPr>
            <a:xfrm>
              <a:off x="629865" y="3912237"/>
              <a:ext cx="723140" cy="522994"/>
            </a:xfrm>
            <a:custGeom>
              <a:avLst/>
              <a:gdLst/>
              <a:ahLst/>
              <a:cxnLst/>
              <a:rect l="l" t="t" r="r" b="b"/>
              <a:pathLst>
                <a:path w="2353243" h="1626679">
                  <a:moveTo>
                    <a:pt x="0" y="0"/>
                  </a:moveTo>
                  <a:lnTo>
                    <a:pt x="2353243" y="0"/>
                  </a:lnTo>
                  <a:lnTo>
                    <a:pt x="2353243" y="1626679"/>
                  </a:lnTo>
                  <a:lnTo>
                    <a:pt x="0" y="162667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53455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490"/>
        <p:cNvGrpSpPr/>
        <p:nvPr/>
      </p:nvGrpSpPr>
      <p:grpSpPr>
        <a:xfrm>
          <a:off x="0" y="0"/>
          <a:ext cx="0" cy="0"/>
          <a:chOff x="0" y="0"/>
          <a:chExt cx="0" cy="0"/>
        </a:xfrm>
      </p:grpSpPr>
      <p:grpSp>
        <p:nvGrpSpPr>
          <p:cNvPr id="8" name="Group 7">
            <a:extLst>
              <a:ext uri="{FF2B5EF4-FFF2-40B4-BE49-F238E27FC236}">
                <a16:creationId xmlns:a16="http://schemas.microsoft.com/office/drawing/2014/main" id="{DDF2F1B9-2AE5-4A14-124A-2061A1BCA1A6}"/>
              </a:ext>
            </a:extLst>
          </p:cNvPr>
          <p:cNvGrpSpPr/>
          <p:nvPr/>
        </p:nvGrpSpPr>
        <p:grpSpPr>
          <a:xfrm>
            <a:off x="1375559" y="983101"/>
            <a:ext cx="6392879" cy="1084862"/>
            <a:chOff x="1680603" y="1292701"/>
            <a:chExt cx="6392879" cy="1084862"/>
          </a:xfrm>
          <a:effectLst>
            <a:outerShdw blurRad="50800" dist="38100" dir="2700000" algn="tl" rotWithShape="0">
              <a:prstClr val="black">
                <a:alpha val="40000"/>
              </a:prstClr>
            </a:outerShdw>
          </a:effectLst>
        </p:grpSpPr>
        <p:sp>
          <p:nvSpPr>
            <p:cNvPr id="3491" name="Google Shape;3491;p90"/>
            <p:cNvSpPr/>
            <p:nvPr/>
          </p:nvSpPr>
          <p:spPr>
            <a:xfrm>
              <a:off x="1680603" y="1292701"/>
              <a:ext cx="6392879" cy="1084862"/>
            </a:xfrm>
            <a:custGeom>
              <a:avLst/>
              <a:gdLst/>
              <a:ahLst/>
              <a:cxnLst/>
              <a:rect l="l" t="t" r="r" b="b"/>
              <a:pathLst>
                <a:path w="88598" h="68492" extrusionOk="0">
                  <a:moveTo>
                    <a:pt x="42807" y="0"/>
                  </a:moveTo>
                  <a:cubicBezTo>
                    <a:pt x="29827" y="0"/>
                    <a:pt x="17320" y="651"/>
                    <a:pt x="12170" y="1894"/>
                  </a:cubicBezTo>
                  <a:cubicBezTo>
                    <a:pt x="0" y="4815"/>
                    <a:pt x="2782" y="32423"/>
                    <a:pt x="2713" y="51687"/>
                  </a:cubicBezTo>
                  <a:cubicBezTo>
                    <a:pt x="2658" y="66889"/>
                    <a:pt x="16636" y="68491"/>
                    <a:pt x="22532" y="68491"/>
                  </a:cubicBezTo>
                  <a:cubicBezTo>
                    <a:pt x="24107" y="68491"/>
                    <a:pt x="25105" y="68377"/>
                    <a:pt x="25105" y="68377"/>
                  </a:cubicBezTo>
                  <a:cubicBezTo>
                    <a:pt x="25105" y="68377"/>
                    <a:pt x="29649" y="68424"/>
                    <a:pt x="36158" y="68424"/>
                  </a:cubicBezTo>
                  <a:cubicBezTo>
                    <a:pt x="50571" y="68424"/>
                    <a:pt x="74621" y="68193"/>
                    <a:pt x="80322" y="66708"/>
                  </a:cubicBezTo>
                  <a:cubicBezTo>
                    <a:pt x="88598" y="64552"/>
                    <a:pt x="84981" y="8084"/>
                    <a:pt x="81017" y="3702"/>
                  </a:cubicBezTo>
                  <a:cubicBezTo>
                    <a:pt x="78701" y="1186"/>
                    <a:pt x="60323" y="0"/>
                    <a:pt x="428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TextBox 6">
              <a:extLst>
                <a:ext uri="{FF2B5EF4-FFF2-40B4-BE49-F238E27FC236}">
                  <a16:creationId xmlns:a16="http://schemas.microsoft.com/office/drawing/2014/main" id="{41722721-D14A-8FEA-E2B1-547572DE18C8}"/>
                </a:ext>
              </a:extLst>
            </p:cNvPr>
            <p:cNvSpPr txBox="1"/>
            <p:nvPr/>
          </p:nvSpPr>
          <p:spPr>
            <a:xfrm>
              <a:off x="2000249" y="1481189"/>
              <a:ext cx="56494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a:ln>
                    <a:noFill/>
                  </a:ln>
                  <a:solidFill>
                    <a:srgbClr val="FFD770">
                      <a:lumMod val="75000"/>
                    </a:srgbClr>
                  </a:solidFill>
                  <a:effectLst/>
                  <a:uLnTx/>
                  <a:uFillTx/>
                  <a:latin typeface="Arial"/>
                  <a:cs typeface="Arial"/>
                  <a:sym typeface="Arial"/>
                </a:rPr>
                <a:t>BÀI HỌC KẾT THÚC</a:t>
              </a:r>
            </a:p>
          </p:txBody>
        </p:sp>
      </p:grpSp>
      <p:sp>
        <p:nvSpPr>
          <p:cNvPr id="10" name="TextBox 9">
            <a:extLst>
              <a:ext uri="{FF2B5EF4-FFF2-40B4-BE49-F238E27FC236}">
                <a16:creationId xmlns:a16="http://schemas.microsoft.com/office/drawing/2014/main" id="{1EE64125-8680-3202-A70C-9907FCFB70BE}"/>
              </a:ext>
            </a:extLst>
          </p:cNvPr>
          <p:cNvSpPr txBox="1"/>
          <p:nvPr/>
        </p:nvSpPr>
        <p:spPr>
          <a:xfrm>
            <a:off x="953428" y="2162223"/>
            <a:ext cx="7237142" cy="19981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4400" b="1" i="0" u="none" strike="noStrike" kern="0" cap="none" spc="0" normalizeH="0" baseline="0" noProof="0">
                <a:ln>
                  <a:noFill/>
                </a:ln>
                <a:solidFill>
                  <a:srgbClr val="F9F6E8">
                    <a:lumMod val="25000"/>
                  </a:srgbClr>
                </a:solidFill>
                <a:effectLst/>
                <a:uLnTx/>
                <a:uFillTx/>
                <a:latin typeface="Arial" panose="020B0604020202020204" pitchFamily="34" charset="0"/>
                <a:cs typeface="Arial" panose="020B0604020202020204" pitchFamily="34" charset="0"/>
                <a:sym typeface="Arial"/>
              </a:rPr>
              <a:t>CẢM ƠN CÁC </a:t>
            </a:r>
            <a:r>
              <a:rPr kumimoji="0" lang="en-US" sz="4400" b="1" i="0" u="none" strike="noStrike" kern="0" cap="none" spc="0" normalizeH="0" baseline="0" noProof="0">
                <a:ln>
                  <a:noFill/>
                </a:ln>
                <a:solidFill>
                  <a:srgbClr val="F9F6E8">
                    <a:lumMod val="25000"/>
                  </a:srgbClr>
                </a:solidFill>
                <a:effectLst/>
                <a:uLnTx/>
                <a:uFillTx/>
                <a:latin typeface="Arial" panose="020B0604020202020204" pitchFamily="34" charset="0"/>
                <a:cs typeface="Arial" panose="020B0604020202020204" pitchFamily="34" charset="0"/>
                <a:sym typeface="Arial"/>
              </a:rPr>
              <a:t>EM</a:t>
            </a:r>
            <a:r>
              <a:rPr kumimoji="0" lang="vi-VN" sz="4400" b="1" i="0" u="none" strike="noStrike" kern="0" cap="none" spc="0" normalizeH="0" baseline="0" noProof="0">
                <a:ln>
                  <a:noFill/>
                </a:ln>
                <a:solidFill>
                  <a:srgbClr val="F9F6E8">
                    <a:lumMod val="25000"/>
                  </a:srgbClr>
                </a:solidFill>
                <a:effectLst/>
                <a:uLnTx/>
                <a:uFillTx/>
                <a:latin typeface="Arial" panose="020B0604020202020204" pitchFamily="34" charset="0"/>
                <a:cs typeface="Arial" panose="020B0604020202020204" pitchFamily="34" charset="0"/>
                <a:sym typeface="Arial"/>
              </a:rPr>
              <a:t> ĐÃ </a:t>
            </a:r>
            <a:br>
              <a:rPr kumimoji="0" lang="vi-VN" sz="4400" b="1" i="0" u="none" strike="noStrike" kern="0" cap="none" spc="0" normalizeH="0" baseline="0" noProof="0">
                <a:ln>
                  <a:noFill/>
                </a:ln>
                <a:solidFill>
                  <a:srgbClr val="F9F6E8">
                    <a:lumMod val="25000"/>
                  </a:srgbClr>
                </a:solidFill>
                <a:effectLst/>
                <a:uLnTx/>
                <a:uFillTx/>
                <a:latin typeface="Arial" panose="020B0604020202020204" pitchFamily="34" charset="0"/>
                <a:cs typeface="Arial" panose="020B0604020202020204" pitchFamily="34" charset="0"/>
                <a:sym typeface="Arial"/>
              </a:rPr>
            </a:br>
            <a:r>
              <a:rPr kumimoji="0" lang="vi-VN" sz="4400" b="1" i="0" u="none" strike="noStrike" kern="0" cap="none" spc="0" normalizeH="0" baseline="0" noProof="0">
                <a:ln>
                  <a:noFill/>
                </a:ln>
                <a:solidFill>
                  <a:srgbClr val="3A1603">
                    <a:lumMod val="50000"/>
                    <a:lumOff val="50000"/>
                  </a:srgbClr>
                </a:solidFill>
                <a:effectLst/>
                <a:uLnTx/>
                <a:uFillTx/>
                <a:latin typeface="Arial" panose="020B0604020202020204" pitchFamily="34" charset="0"/>
                <a:cs typeface="Arial" panose="020B0604020202020204" pitchFamily="34" charset="0"/>
                <a:sym typeface="Arial"/>
              </a:rPr>
              <a:t>CHÚ Ý LẮNG NGHE!</a:t>
            </a:r>
            <a:endParaRPr kumimoji="0" lang="en-US" sz="4400" b="1" i="0" u="none" strike="noStrike" kern="0" cap="none" spc="0" normalizeH="0" baseline="0" noProof="0">
              <a:ln>
                <a:noFill/>
              </a:ln>
              <a:solidFill>
                <a:srgbClr val="3A1603">
                  <a:lumMod val="50000"/>
                  <a:lumOff val="50000"/>
                </a:srgbClr>
              </a:solidFill>
              <a:effectLst/>
              <a:uLnTx/>
              <a:uFillTx/>
              <a:latin typeface="Arial"/>
              <a:cs typeface="Arial"/>
              <a:sym typeface="Arial"/>
            </a:endParaRPr>
          </a:p>
        </p:txBody>
      </p:sp>
    </p:spTree>
  </p:cSld>
  <p:clrMapOvr>
    <a:masterClrMapping/>
  </p:clrMapOvr>
  <p:transition spd="med">
    <p:split orient="vert" dir="in"/>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grpSp>
        <p:nvGrpSpPr>
          <p:cNvPr id="10" name="Group 9">
            <a:extLst>
              <a:ext uri="{FF2B5EF4-FFF2-40B4-BE49-F238E27FC236}">
                <a16:creationId xmlns:a16="http://schemas.microsoft.com/office/drawing/2014/main" id="{1F5337A5-EB8A-724D-4843-FD5B0DB6A034}"/>
              </a:ext>
            </a:extLst>
          </p:cNvPr>
          <p:cNvGrpSpPr/>
          <p:nvPr/>
        </p:nvGrpSpPr>
        <p:grpSpPr>
          <a:xfrm>
            <a:off x="3715347" y="655509"/>
            <a:ext cx="1713306" cy="1374493"/>
            <a:chOff x="2173422" y="863099"/>
            <a:chExt cx="1713306" cy="1374493"/>
          </a:xfrm>
        </p:grpSpPr>
        <p:sp>
          <p:nvSpPr>
            <p:cNvPr id="9" name="Google Shape;671;p45">
              <a:extLst>
                <a:ext uri="{FF2B5EF4-FFF2-40B4-BE49-F238E27FC236}">
                  <a16:creationId xmlns:a16="http://schemas.microsoft.com/office/drawing/2014/main" id="{BA324C50-A70F-3748-A779-549FDCC93E20}"/>
                </a:ext>
              </a:extLst>
            </p:cNvPr>
            <p:cNvSpPr/>
            <p:nvPr/>
          </p:nvSpPr>
          <p:spPr>
            <a:xfrm rot="5400000">
              <a:off x="2342829" y="810686"/>
              <a:ext cx="1374493" cy="1479319"/>
            </a:xfrm>
            <a:custGeom>
              <a:avLst/>
              <a:gdLst/>
              <a:ahLst/>
              <a:cxnLst/>
              <a:rect l="l" t="t" r="r" b="b"/>
              <a:pathLst>
                <a:path w="25591" h="27544" extrusionOk="0">
                  <a:moveTo>
                    <a:pt x="14046" y="70"/>
                  </a:moveTo>
                  <a:cubicBezTo>
                    <a:pt x="11186" y="-321"/>
                    <a:pt x="8318" y="1001"/>
                    <a:pt x="6315" y="1873"/>
                  </a:cubicBezTo>
                  <a:cubicBezTo>
                    <a:pt x="4312" y="2745"/>
                    <a:pt x="3013" y="4080"/>
                    <a:pt x="2029" y="5302"/>
                  </a:cubicBezTo>
                  <a:cubicBezTo>
                    <a:pt x="1045" y="6524"/>
                    <a:pt x="728" y="7683"/>
                    <a:pt x="410" y="9207"/>
                  </a:cubicBezTo>
                  <a:cubicBezTo>
                    <a:pt x="93" y="10731"/>
                    <a:pt x="-162" y="12541"/>
                    <a:pt x="124" y="14446"/>
                  </a:cubicBezTo>
                  <a:cubicBezTo>
                    <a:pt x="410" y="16351"/>
                    <a:pt x="330" y="18462"/>
                    <a:pt x="2124" y="20637"/>
                  </a:cubicBezTo>
                  <a:cubicBezTo>
                    <a:pt x="3918" y="22812"/>
                    <a:pt x="7486" y="27058"/>
                    <a:pt x="10887" y="27495"/>
                  </a:cubicBezTo>
                  <a:cubicBezTo>
                    <a:pt x="14288" y="27932"/>
                    <a:pt x="20087" y="25355"/>
                    <a:pt x="22532" y="23259"/>
                  </a:cubicBezTo>
                  <a:cubicBezTo>
                    <a:pt x="24977" y="21164"/>
                    <a:pt x="25399" y="18096"/>
                    <a:pt x="25556" y="14922"/>
                  </a:cubicBezTo>
                  <a:cubicBezTo>
                    <a:pt x="25713" y="11748"/>
                    <a:pt x="25392" y="6692"/>
                    <a:pt x="23474" y="4217"/>
                  </a:cubicBezTo>
                  <a:cubicBezTo>
                    <a:pt x="21556" y="1742"/>
                    <a:pt x="16906" y="461"/>
                    <a:pt x="14046" y="70"/>
                  </a:cubicBezTo>
                  <a:close/>
                </a:path>
              </a:pathLst>
            </a:custGeom>
            <a:solidFill>
              <a:schemeClr val="accent6"/>
            </a:solidFill>
            <a:ln>
              <a:noFill/>
            </a:ln>
          </p:spPr>
          <p:txBody>
            <a:bodyPr/>
            <a:lstStyle/>
            <a:p>
              <a:endParaRPr lang="en-US"/>
            </a:p>
          </p:txBody>
        </p:sp>
        <p:sp>
          <p:nvSpPr>
            <p:cNvPr id="7" name="TextBox 6">
              <a:extLst>
                <a:ext uri="{FF2B5EF4-FFF2-40B4-BE49-F238E27FC236}">
                  <a16:creationId xmlns:a16="http://schemas.microsoft.com/office/drawing/2014/main" id="{BBDBA8F7-018C-31C2-A04F-1B01FCD3B302}"/>
                </a:ext>
              </a:extLst>
            </p:cNvPr>
            <p:cNvSpPr txBox="1"/>
            <p:nvPr/>
          </p:nvSpPr>
          <p:spPr>
            <a:xfrm>
              <a:off x="2173422" y="996347"/>
              <a:ext cx="1713306" cy="1107996"/>
            </a:xfrm>
            <a:prstGeom prst="rect">
              <a:avLst/>
            </a:prstGeom>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a:noFill/>
                  </a:ln>
                  <a:solidFill>
                    <a:srgbClr val="3A1603"/>
                  </a:solidFill>
                  <a:effectLst/>
                  <a:uLnTx/>
                  <a:uFillTx/>
                  <a:latin typeface="Berlin Sans FB Demi" panose="020E0802020502020306" pitchFamily="34" charset="0"/>
                  <a:cs typeface="Arial" panose="020B0604020202020204" pitchFamily="34" charset="0"/>
                </a:rPr>
                <a:t>-</a:t>
              </a:r>
              <a:r>
                <a:rPr lang="en-US" sz="6600" b="1">
                  <a:solidFill>
                    <a:srgbClr val="3A1603"/>
                  </a:solidFill>
                  <a:latin typeface="Berlin Sans FB Demi" panose="020E0802020502020306" pitchFamily="34" charset="0"/>
                  <a:cs typeface="Arial" panose="020B0604020202020204" pitchFamily="34" charset="0"/>
                </a:rPr>
                <a:t>IV</a:t>
              </a:r>
              <a:r>
                <a:rPr kumimoji="0" lang="en-US" sz="6600" b="1" i="0" u="none" strike="noStrike" kern="0" cap="none" spc="0" normalizeH="0" baseline="0" noProof="0">
                  <a:ln>
                    <a:noFill/>
                  </a:ln>
                  <a:solidFill>
                    <a:srgbClr val="3A1603"/>
                  </a:solidFill>
                  <a:effectLst/>
                  <a:uLnTx/>
                  <a:uFillTx/>
                  <a:latin typeface="Berlin Sans FB Demi" panose="020E0802020502020306" pitchFamily="34" charset="0"/>
                  <a:cs typeface="Arial" panose="020B0604020202020204" pitchFamily="34" charset="0"/>
                </a:rPr>
                <a:t>-</a:t>
              </a:r>
              <a:endParaRPr kumimoji="0" lang="en-US" sz="6600" b="1" i="0" u="none" strike="noStrike" kern="0" cap="none" spc="0" normalizeH="0" baseline="0" noProof="0" dirty="0">
                <a:ln>
                  <a:noFill/>
                </a:ln>
                <a:solidFill>
                  <a:srgbClr val="3A1603"/>
                </a:solidFill>
                <a:effectLst/>
                <a:uLnTx/>
                <a:uFillTx/>
                <a:latin typeface="Berlin Sans FB Demi" panose="020E0802020502020306"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9D301A3C-BEC9-6EAE-1B62-B47AFDA1B4DB}"/>
              </a:ext>
            </a:extLst>
          </p:cNvPr>
          <p:cNvSpPr txBox="1"/>
          <p:nvPr/>
        </p:nvSpPr>
        <p:spPr>
          <a:xfrm>
            <a:off x="470669" y="2030001"/>
            <a:ext cx="8202661" cy="2217082"/>
          </a:xfrm>
          <a:prstGeom prst="rect">
            <a:avLst/>
          </a:prstGeom>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vi-VN" sz="3200" b="1">
                <a:latin typeface="Arial" panose="020B0604020202020204" pitchFamily="34" charset="0"/>
                <a:ea typeface="Times New Roman" panose="02020603050405020304" pitchFamily="18" charset="0"/>
                <a:cs typeface="Arial" panose="020B0604020202020204" pitchFamily="34" charset="0"/>
              </a:rPr>
              <a:t>NGUYÊN NHÂN THẮNG LỢI, Ý NGHĨA LỊCH SỬ CỦA CUỘC KHÁNG CHIẾN CHỐNG MỸ, CỨU NƯỚC (1954 – 1975)</a:t>
            </a:r>
          </a:p>
        </p:txBody>
      </p:sp>
    </p:spTree>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0">
            <a:extLst>
              <a:ext uri="{FF2B5EF4-FFF2-40B4-BE49-F238E27FC236}">
                <a16:creationId xmlns:a16="http://schemas.microsoft.com/office/drawing/2014/main" id="{A5028FE3-758A-BEE7-69C2-9D29A3533738}"/>
              </a:ext>
            </a:extLst>
          </p:cNvPr>
          <p:cNvSpPr/>
          <p:nvPr/>
        </p:nvSpPr>
        <p:spPr>
          <a:xfrm>
            <a:off x="5203481" y="1025912"/>
            <a:ext cx="3940519" cy="4117588"/>
          </a:xfrm>
          <a:custGeom>
            <a:avLst/>
            <a:gdLst/>
            <a:ahLst/>
            <a:cxnLst/>
            <a:rect l="l" t="t" r="r" b="b"/>
            <a:pathLst>
              <a:path w="1601969" h="1753181">
                <a:moveTo>
                  <a:pt x="0" y="0"/>
                </a:moveTo>
                <a:lnTo>
                  <a:pt x="1601970" y="0"/>
                </a:lnTo>
                <a:lnTo>
                  <a:pt x="1601970" y="1753181"/>
                </a:lnTo>
                <a:lnTo>
                  <a:pt x="0" y="1753181"/>
                </a:lnTo>
                <a:lnTo>
                  <a:pt x="0" y="0"/>
                </a:lnTo>
                <a:close/>
              </a:path>
            </a:pathLst>
          </a:custGeom>
          <a:blipFill>
            <a:blip r:embed="rId4"/>
            <a:stretch>
              <a:fillRect/>
            </a:stretch>
          </a:blipFill>
        </p:spPr>
        <p:txBody>
          <a:bodyPr/>
          <a:lstStyle/>
          <a:p>
            <a:endParaRPr lang="en-US"/>
          </a:p>
        </p:txBody>
      </p:sp>
      <p:grpSp>
        <p:nvGrpSpPr>
          <p:cNvPr id="5" name="Group 4">
            <a:extLst>
              <a:ext uri="{FF2B5EF4-FFF2-40B4-BE49-F238E27FC236}">
                <a16:creationId xmlns:a16="http://schemas.microsoft.com/office/drawing/2014/main" id="{9F408CFB-716B-E31D-ABA1-7223144DC280}"/>
              </a:ext>
            </a:extLst>
          </p:cNvPr>
          <p:cNvGrpSpPr/>
          <p:nvPr/>
        </p:nvGrpSpPr>
        <p:grpSpPr>
          <a:xfrm>
            <a:off x="431180" y="844745"/>
            <a:ext cx="4714789" cy="3452421"/>
            <a:chOff x="-1977610" y="1444300"/>
            <a:chExt cx="13282399" cy="8929981"/>
          </a:xfrm>
        </p:grpSpPr>
        <p:grpSp>
          <p:nvGrpSpPr>
            <p:cNvPr id="6" name="Group 5">
              <a:extLst>
                <a:ext uri="{FF2B5EF4-FFF2-40B4-BE49-F238E27FC236}">
                  <a16:creationId xmlns:a16="http://schemas.microsoft.com/office/drawing/2014/main" id="{3EC8B0AB-0AC0-BFEE-3BD9-12766D591758}"/>
                </a:ext>
              </a:extLst>
            </p:cNvPr>
            <p:cNvGrpSpPr/>
            <p:nvPr/>
          </p:nvGrpSpPr>
          <p:grpSpPr>
            <a:xfrm>
              <a:off x="-1977610" y="1444300"/>
              <a:ext cx="13282399" cy="8929981"/>
              <a:chOff x="-2953377" y="1921368"/>
              <a:chExt cx="13282399" cy="8929981"/>
            </a:xfrm>
          </p:grpSpPr>
          <p:pic>
            <p:nvPicPr>
              <p:cNvPr id="8" name="Picture 10">
                <a:extLst>
                  <a:ext uri="{FF2B5EF4-FFF2-40B4-BE49-F238E27FC236}">
                    <a16:creationId xmlns:a16="http://schemas.microsoft.com/office/drawing/2014/main" id="{9A154066-A67F-A2F8-F93F-B8288B0ED7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953377" y="1921368"/>
                <a:ext cx="13282399" cy="8929981"/>
              </a:xfrm>
              <a:prstGeom prst="rect">
                <a:avLst/>
              </a:prstGeom>
            </p:spPr>
          </p:pic>
          <p:sp>
            <p:nvSpPr>
              <p:cNvPr id="9" name="Rectangle: Rounded Corners 8">
                <a:extLst>
                  <a:ext uri="{FF2B5EF4-FFF2-40B4-BE49-F238E27FC236}">
                    <a16:creationId xmlns:a16="http://schemas.microsoft.com/office/drawing/2014/main" id="{7F93D7B4-79DD-B953-7581-3E58A214EF50}"/>
                  </a:ext>
                </a:extLst>
              </p:cNvPr>
              <p:cNvSpPr/>
              <p:nvPr/>
            </p:nvSpPr>
            <p:spPr>
              <a:xfrm>
                <a:off x="-2163382" y="3709664"/>
                <a:ext cx="11702406" cy="3439958"/>
              </a:xfrm>
              <a:prstGeom prst="roundRect">
                <a:avLst>
                  <a:gd name="adj" fmla="val 9921"/>
                </a:avLst>
              </a:prstGeom>
              <a:solidFill>
                <a:schemeClr val="accent6">
                  <a:lumMod val="20000"/>
                  <a:lumOff val="8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just">
                  <a:lnSpc>
                    <a:spcPct val="150000"/>
                  </a:lnSpc>
                </a:pPr>
                <a:r>
                  <a:rPr lang="vi-VN" sz="2000" kern="100">
                    <a:solidFill>
                      <a:srgbClr val="000000"/>
                    </a:solidFill>
                    <a:effectLst/>
                    <a:latin typeface="Arial" panose="020B0604020202020204" pitchFamily="34" charset="0"/>
                    <a:ea typeface="Calibri" panose="020F0502020204030204" pitchFamily="34" charset="0"/>
                    <a:cs typeface="Arial" panose="020B0604020202020204" pitchFamily="34" charset="0"/>
                  </a:rPr>
                  <a:t>Em có cảm nhận gì sau khi nghe bài hát?</a:t>
                </a:r>
                <a:endParaRPr lang="vi-VN" sz="20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7" name="Rectangle: Rounded Corners 6">
              <a:extLst>
                <a:ext uri="{FF2B5EF4-FFF2-40B4-BE49-F238E27FC236}">
                  <a16:creationId xmlns:a16="http://schemas.microsoft.com/office/drawing/2014/main" id="{590A7966-212E-AD72-0BA7-4B13EDD8B1DE}"/>
                </a:ext>
              </a:extLst>
            </p:cNvPr>
            <p:cNvSpPr/>
            <p:nvPr/>
          </p:nvSpPr>
          <p:spPr>
            <a:xfrm>
              <a:off x="4196723" y="8085138"/>
              <a:ext cx="933726" cy="876556"/>
            </a:xfrm>
            <a:prstGeom prst="roundRect">
              <a:avLst/>
            </a:prstGeom>
            <a:solidFill>
              <a:srgbClr val="219C6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700"/>
            </a:p>
          </p:txBody>
        </p:sp>
      </p:grpSp>
      <p:pic>
        <p:nvPicPr>
          <p:cNvPr id="10" name="Giải Phóng Miền Nam  Tốp Ca Quân Khu 7 Official Audio">
            <a:hlinkClick r:id="" action="ppaction://media"/>
            <a:extLst>
              <a:ext uri="{FF2B5EF4-FFF2-40B4-BE49-F238E27FC236}">
                <a16:creationId xmlns:a16="http://schemas.microsoft.com/office/drawing/2014/main" id="{5FF51984-F052-96DB-1350-922C214B853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644175" y="3434473"/>
            <a:ext cx="331440" cy="331440"/>
          </a:xfrm>
          <a:prstGeom prst="rect">
            <a:avLst/>
          </a:prstGeom>
        </p:spPr>
      </p:pic>
      <p:pic>
        <p:nvPicPr>
          <p:cNvPr id="11" name="Picture 10">
            <a:extLst>
              <a:ext uri="{FF2B5EF4-FFF2-40B4-BE49-F238E27FC236}">
                <a16:creationId xmlns:a16="http://schemas.microsoft.com/office/drawing/2014/main" id="{D7C1B580-2EB3-7F7F-4EBE-04B17665E1A0}"/>
              </a:ext>
            </a:extLst>
          </p:cNvPr>
          <p:cNvPicPr>
            <a:picLocks noChangeAspect="1"/>
          </p:cNvPicPr>
          <p:nvPr/>
        </p:nvPicPr>
        <p:blipFill>
          <a:blip r:embed="rId8"/>
          <a:stretch>
            <a:fillRect/>
          </a:stretch>
        </p:blipFill>
        <p:spPr>
          <a:xfrm>
            <a:off x="0" y="4923582"/>
            <a:ext cx="1230832" cy="219918"/>
          </a:xfrm>
          <a:prstGeom prst="rect">
            <a:avLst/>
          </a:prstGeom>
        </p:spPr>
      </p:pic>
    </p:spTree>
    <p:extLst>
      <p:ext uri="{BB962C8B-B14F-4D97-AF65-F5344CB8AC3E}">
        <p14:creationId xmlns:p14="http://schemas.microsoft.com/office/powerpoint/2010/main" val="3179880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8497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C7E5143C-41D8-E483-E0B0-AC6BD92E2BF6}"/>
              </a:ext>
            </a:extLst>
          </p:cNvPr>
          <p:cNvSpPr txBox="1">
            <a:spLocks/>
          </p:cNvSpPr>
          <p:nvPr/>
        </p:nvSpPr>
        <p:spPr>
          <a:xfrm>
            <a:off x="-50824" y="403461"/>
            <a:ext cx="3886843" cy="572700"/>
          </a:xfrm>
          <a:prstGeom prst="snip1Rect">
            <a:avLst/>
          </a:prstGeom>
          <a:solidFill>
            <a:schemeClr val="tx1">
              <a:lumMod val="75000"/>
              <a:lumOff val="25000"/>
            </a:schemeClr>
          </a:solidFill>
          <a:ln>
            <a:noFill/>
          </a:ln>
          <a:effectLst>
            <a:outerShdw dist="50800" dir="3000000" algn="tl" rotWithShape="0">
              <a:prstClr val="black">
                <a:alpha val="40000"/>
              </a:prst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9pPr>
          </a:lstStyle>
          <a:p>
            <a:pPr algn="ctr"/>
            <a:r>
              <a:rPr lang="en-US" sz="2400" kern="100">
                <a:solidFill>
                  <a:srgbClr val="FFFFFF"/>
                </a:solidFill>
                <a:latin typeface="Arial" panose="020B0604020202020204" pitchFamily="34" charset="0"/>
                <a:ea typeface="Calibri" panose="020F0502020204030204" pitchFamily="34" charset="0"/>
                <a:cs typeface="Arial" panose="020B0604020202020204" pitchFamily="34" charset="0"/>
              </a:rPr>
              <a:t>Giải phóng miền Nam</a:t>
            </a:r>
            <a:endParaRPr lang="vi-VN" sz="2400" dirty="0">
              <a:solidFill>
                <a:srgbClr val="FFFFFF"/>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E080F13-6D49-050D-3ABE-270359E675FF}"/>
              </a:ext>
            </a:extLst>
          </p:cNvPr>
          <p:cNvSpPr txBox="1"/>
          <p:nvPr/>
        </p:nvSpPr>
        <p:spPr>
          <a:xfrm>
            <a:off x="299405" y="1248181"/>
            <a:ext cx="4659171" cy="3266985"/>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2000"/>
              <a:t>Nhạc và lời: Huỳnh Văn Tiểng.</a:t>
            </a:r>
          </a:p>
          <a:p>
            <a:pPr marL="342900" indent="-342900" algn="just">
              <a:lnSpc>
                <a:spcPct val="150000"/>
              </a:lnSpc>
              <a:buFont typeface="Arial" panose="020B0604020202020204" pitchFamily="34" charset="0"/>
              <a:buChar char="•"/>
            </a:pPr>
            <a:r>
              <a:rPr lang="en-US" sz="2000"/>
              <a:t>Nội dung: T</a:t>
            </a:r>
            <a:r>
              <a:rPr lang="vi-VN" sz="2000"/>
              <a:t>hể hiện được tình đoàn kết, gắn bó chung thủy của nhân dân miền Nam và cả nước, cùng chung chiến hào đánh đuổi quân xâm lược vì mục tiêu hòa bình, độc lập, thống nhất non sông. </a:t>
            </a:r>
            <a:endParaRPr lang="en-US" sz="2000"/>
          </a:p>
        </p:txBody>
      </p:sp>
      <p:pic>
        <p:nvPicPr>
          <p:cNvPr id="4" name="Picture 3">
            <a:extLst>
              <a:ext uri="{FF2B5EF4-FFF2-40B4-BE49-F238E27FC236}">
                <a16:creationId xmlns:a16="http://schemas.microsoft.com/office/drawing/2014/main" id="{B5FA93A3-85FA-5E88-6362-34D77CFBC908}"/>
              </a:ext>
            </a:extLst>
          </p:cNvPr>
          <p:cNvPicPr>
            <a:picLocks noChangeAspect="1"/>
          </p:cNvPicPr>
          <p:nvPr/>
        </p:nvPicPr>
        <p:blipFill>
          <a:blip r:embed="rId2"/>
          <a:srcRect/>
          <a:stretch/>
        </p:blipFill>
        <p:spPr>
          <a:xfrm>
            <a:off x="5426899" y="330221"/>
            <a:ext cx="3261580" cy="4483058"/>
          </a:xfrm>
          <a:prstGeom prst="rect">
            <a:avLst/>
          </a:prstGeom>
        </p:spPr>
      </p:pic>
    </p:spTree>
    <p:extLst>
      <p:ext uri="{BB962C8B-B14F-4D97-AF65-F5344CB8AC3E}">
        <p14:creationId xmlns:p14="http://schemas.microsoft.com/office/powerpoint/2010/main" val="199604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43C71-4EDE-B966-E444-777B69C8DF8A}"/>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DCA42205-2D86-B466-2291-87F3EE561EA8}"/>
              </a:ext>
            </a:extLst>
          </p:cNvPr>
          <p:cNvSpPr txBox="1">
            <a:spLocks/>
          </p:cNvSpPr>
          <p:nvPr/>
        </p:nvSpPr>
        <p:spPr>
          <a:xfrm>
            <a:off x="-50824" y="403461"/>
            <a:ext cx="3886843" cy="572700"/>
          </a:xfrm>
          <a:prstGeom prst="snip1Rect">
            <a:avLst/>
          </a:prstGeom>
          <a:solidFill>
            <a:schemeClr val="tx1">
              <a:lumMod val="75000"/>
              <a:lumOff val="25000"/>
            </a:schemeClr>
          </a:solidFill>
          <a:ln>
            <a:noFill/>
          </a:ln>
          <a:effectLst>
            <a:outerShdw dist="50800" dir="3000000" algn="tl" rotWithShape="0">
              <a:prstClr val="black">
                <a:alpha val="40000"/>
              </a:prst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9pPr>
          </a:lstStyle>
          <a:p>
            <a:pPr algn="ctr"/>
            <a:r>
              <a:rPr lang="en-US" sz="2400" kern="100">
                <a:solidFill>
                  <a:srgbClr val="FFFFFF"/>
                </a:solidFill>
                <a:latin typeface="Arial" panose="020B0604020202020204" pitchFamily="34" charset="0"/>
                <a:ea typeface="Calibri" panose="020F0502020204030204" pitchFamily="34" charset="0"/>
                <a:cs typeface="Arial" panose="020B0604020202020204" pitchFamily="34" charset="0"/>
              </a:rPr>
              <a:t>Giải phóng miền Nam</a:t>
            </a:r>
            <a:endParaRPr lang="vi-VN" sz="2400" dirty="0">
              <a:solidFill>
                <a:srgbClr val="FFFFFF"/>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E30E14E-BA77-C1D6-4CD9-659AA8C17B12}"/>
              </a:ext>
            </a:extLst>
          </p:cNvPr>
          <p:cNvSpPr txBox="1"/>
          <p:nvPr/>
        </p:nvSpPr>
        <p:spPr>
          <a:xfrm>
            <a:off x="299404" y="1151425"/>
            <a:ext cx="4659171" cy="1420325"/>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vi-VN" sz="2000"/>
              <a:t>Bài hát được kết thúc với niềm tin chiến thắng và tương lai tươi sáng của dân tộc</a:t>
            </a:r>
            <a:r>
              <a:rPr lang="en-US" sz="2000"/>
              <a:t>:</a:t>
            </a:r>
          </a:p>
        </p:txBody>
      </p:sp>
      <p:pic>
        <p:nvPicPr>
          <p:cNvPr id="4" name="Picture 3">
            <a:extLst>
              <a:ext uri="{FF2B5EF4-FFF2-40B4-BE49-F238E27FC236}">
                <a16:creationId xmlns:a16="http://schemas.microsoft.com/office/drawing/2014/main" id="{B0E19339-FAA4-48AC-C2E2-52E5FF4C6449}"/>
              </a:ext>
            </a:extLst>
          </p:cNvPr>
          <p:cNvPicPr>
            <a:picLocks noChangeAspect="1"/>
          </p:cNvPicPr>
          <p:nvPr/>
        </p:nvPicPr>
        <p:blipFill>
          <a:blip r:embed="rId2"/>
          <a:srcRect/>
          <a:stretch/>
        </p:blipFill>
        <p:spPr>
          <a:xfrm>
            <a:off x="5426899" y="330221"/>
            <a:ext cx="3261580" cy="4483058"/>
          </a:xfrm>
          <a:prstGeom prst="rect">
            <a:avLst/>
          </a:prstGeom>
        </p:spPr>
      </p:pic>
      <p:sp>
        <p:nvSpPr>
          <p:cNvPr id="6" name="TextBox 5">
            <a:extLst>
              <a:ext uri="{FF2B5EF4-FFF2-40B4-BE49-F238E27FC236}">
                <a16:creationId xmlns:a16="http://schemas.microsoft.com/office/drawing/2014/main" id="{CB659D01-62AF-2267-ECBE-D6E86173C04D}"/>
              </a:ext>
            </a:extLst>
          </p:cNvPr>
          <p:cNvSpPr txBox="1"/>
          <p:nvPr/>
        </p:nvSpPr>
        <p:spPr>
          <a:xfrm>
            <a:off x="671097" y="2665176"/>
            <a:ext cx="3960362" cy="2074863"/>
          </a:xfrm>
          <a:prstGeom prst="rect">
            <a:avLst/>
          </a:prstGeom>
          <a:noFill/>
        </p:spPr>
        <p:txBody>
          <a:bodyPr wrap="square">
            <a:spAutoFit/>
          </a:bodyPr>
          <a:lstStyle/>
          <a:p>
            <a:pPr algn="ctr">
              <a:lnSpc>
                <a:spcPct val="150000"/>
              </a:lnSpc>
            </a:pPr>
            <a:r>
              <a:rPr lang="vi-VN" sz="2200" i="1">
                <a:solidFill>
                  <a:srgbClr val="FF0000"/>
                </a:solidFill>
                <a:latin typeface="Aptos Black" panose="020B0004020202020204" pitchFamily="34" charset="0"/>
              </a:rPr>
              <a:t>“Vận nước đã đến rồi, bình minh chiếu khắp nơi. </a:t>
            </a:r>
            <a:endParaRPr lang="en-US" sz="2200" i="1">
              <a:solidFill>
                <a:srgbClr val="FF0000"/>
              </a:solidFill>
              <a:latin typeface="Aptos Black" panose="020B0004020202020204" pitchFamily="34" charset="0"/>
            </a:endParaRPr>
          </a:p>
          <a:p>
            <a:pPr algn="ctr">
              <a:lnSpc>
                <a:spcPct val="150000"/>
              </a:lnSpc>
            </a:pPr>
            <a:r>
              <a:rPr lang="vi-VN" sz="2200" i="1">
                <a:solidFill>
                  <a:srgbClr val="FF0000"/>
                </a:solidFill>
                <a:latin typeface="Aptos Black" panose="020B0004020202020204" pitchFamily="34" charset="0"/>
              </a:rPr>
              <a:t>Nguyện xây non nước sáng tươi muôn đời”. </a:t>
            </a:r>
            <a:endParaRPr lang="en-US" sz="2200" i="1">
              <a:solidFill>
                <a:srgbClr val="FF0000"/>
              </a:solidFill>
              <a:latin typeface="Aptos Black" panose="020B0004020202020204" pitchFamily="34" charset="0"/>
            </a:endParaRPr>
          </a:p>
        </p:txBody>
      </p:sp>
      <p:pic>
        <p:nvPicPr>
          <p:cNvPr id="7" name="Picture 6">
            <a:extLst>
              <a:ext uri="{FF2B5EF4-FFF2-40B4-BE49-F238E27FC236}">
                <a16:creationId xmlns:a16="http://schemas.microsoft.com/office/drawing/2014/main" id="{C4BF261D-408A-0886-E764-D7AB2202AF93}"/>
              </a:ext>
            </a:extLst>
          </p:cNvPr>
          <p:cNvPicPr>
            <a:picLocks noChangeAspect="1"/>
          </p:cNvPicPr>
          <p:nvPr/>
        </p:nvPicPr>
        <p:blipFill>
          <a:blip r:embed="rId3"/>
          <a:stretch>
            <a:fillRect/>
          </a:stretch>
        </p:blipFill>
        <p:spPr>
          <a:xfrm>
            <a:off x="0" y="4923582"/>
            <a:ext cx="1230832" cy="219918"/>
          </a:xfrm>
          <a:prstGeom prst="rect">
            <a:avLst/>
          </a:prstGeom>
        </p:spPr>
      </p:pic>
    </p:spTree>
    <p:extLst>
      <p:ext uri="{BB962C8B-B14F-4D97-AF65-F5344CB8AC3E}">
        <p14:creationId xmlns:p14="http://schemas.microsoft.com/office/powerpoint/2010/main" val="193771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1F79CD-6927-D53A-2956-D758A032EA4E}"/>
              </a:ext>
            </a:extLst>
          </p:cNvPr>
          <p:cNvSpPr txBox="1"/>
          <p:nvPr/>
        </p:nvSpPr>
        <p:spPr>
          <a:xfrm>
            <a:off x="261047" y="228095"/>
            <a:ext cx="5645384" cy="1420325"/>
          </a:xfrm>
          <a:prstGeom prst="rect">
            <a:avLst/>
          </a:prstGeom>
          <a:noFill/>
        </p:spPr>
        <p:txBody>
          <a:bodyPr wrap="square">
            <a:spAutoFit/>
          </a:bodyPr>
          <a:lstStyle/>
          <a:p>
            <a:pPr lvl="0" algn="just">
              <a:lnSpc>
                <a:spcPct val="150000"/>
              </a:lnSpc>
            </a:pPr>
            <a:r>
              <a:rPr lang="en-US" sz="2000" b="1" i="1">
                <a:solidFill>
                  <a:srgbClr val="FF0000"/>
                </a:solidFill>
              </a:rPr>
              <a:t>C</a:t>
            </a:r>
            <a:r>
              <a:rPr lang="vi-VN" sz="2000" b="1" i="1">
                <a:solidFill>
                  <a:srgbClr val="FF0000"/>
                </a:solidFill>
              </a:rPr>
              <a:t>hia lớp thành 4 nhóm, khai thác Tư liệu 18.20 – 18.25, thông tin mục 4 SGK tr.102 – 103 </a:t>
            </a:r>
            <a:r>
              <a:rPr lang="en-US" sz="2000" b="1" i="1">
                <a:solidFill>
                  <a:srgbClr val="FF0000"/>
                </a:solidFill>
              </a:rPr>
              <a:t>và thực hiện nhiệm vụ sau:</a:t>
            </a:r>
            <a:endParaRPr kumimoji="0" lang="vi-VN" sz="2000" b="0" i="0" u="none" strike="noStrike" kern="0" cap="none" spc="0" normalizeH="0" baseline="0" noProof="0">
              <a:ln>
                <a:noFill/>
              </a:ln>
              <a:solidFill>
                <a:srgbClr val="312F2B"/>
              </a:solidFill>
              <a:effectLst/>
              <a:uLnTx/>
              <a:uFillTx/>
              <a:latin typeface="Arial"/>
              <a:cs typeface="Arial"/>
              <a:sym typeface="Arial"/>
            </a:endParaRPr>
          </a:p>
        </p:txBody>
      </p:sp>
      <p:sp>
        <p:nvSpPr>
          <p:cNvPr id="4" name="Freeform 6">
            <a:extLst>
              <a:ext uri="{FF2B5EF4-FFF2-40B4-BE49-F238E27FC236}">
                <a16:creationId xmlns:a16="http://schemas.microsoft.com/office/drawing/2014/main" id="{046A3D46-E91D-E308-100B-EDBFAEBD9E06}"/>
              </a:ext>
            </a:extLst>
          </p:cNvPr>
          <p:cNvSpPr/>
          <p:nvPr/>
        </p:nvSpPr>
        <p:spPr>
          <a:xfrm>
            <a:off x="7265032" y="3395066"/>
            <a:ext cx="1878968" cy="1748434"/>
          </a:xfrm>
          <a:custGeom>
            <a:avLst/>
            <a:gdLst/>
            <a:ahLst/>
            <a:cxnLst/>
            <a:rect l="l" t="t" r="r" b="b"/>
            <a:pathLst>
              <a:path w="2923481" h="2057400">
                <a:moveTo>
                  <a:pt x="0" y="0"/>
                </a:moveTo>
                <a:lnTo>
                  <a:pt x="2923481" y="0"/>
                </a:lnTo>
                <a:lnTo>
                  <a:pt x="2923481" y="2057400"/>
                </a:lnTo>
                <a:lnTo>
                  <a:pt x="0" y="20574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 name="Group 4">
            <a:extLst>
              <a:ext uri="{FF2B5EF4-FFF2-40B4-BE49-F238E27FC236}">
                <a16:creationId xmlns:a16="http://schemas.microsoft.com/office/drawing/2014/main" id="{8B69EC45-7A9E-B5ED-44D4-0A2A51FCE94B}"/>
              </a:ext>
            </a:extLst>
          </p:cNvPr>
          <p:cNvGrpSpPr/>
          <p:nvPr/>
        </p:nvGrpSpPr>
        <p:grpSpPr>
          <a:xfrm>
            <a:off x="7101763" y="535323"/>
            <a:ext cx="1905016" cy="2625937"/>
            <a:chOff x="5661246" y="-221433"/>
            <a:chExt cx="2964011" cy="2887194"/>
          </a:xfrm>
        </p:grpSpPr>
        <p:sp>
          <p:nvSpPr>
            <p:cNvPr id="6" name="Speech Bubble: Oval 5">
              <a:extLst>
                <a:ext uri="{FF2B5EF4-FFF2-40B4-BE49-F238E27FC236}">
                  <a16:creationId xmlns:a16="http://schemas.microsoft.com/office/drawing/2014/main" id="{9AD63CC3-ED21-38C2-15DE-CB69A9DDFCD1}"/>
                </a:ext>
              </a:extLst>
            </p:cNvPr>
            <p:cNvSpPr/>
            <p:nvPr/>
          </p:nvSpPr>
          <p:spPr>
            <a:xfrm>
              <a:off x="5661246" y="-221433"/>
              <a:ext cx="2923481" cy="2887194"/>
            </a:xfrm>
            <a:prstGeom prst="wedgeEllipseCallout">
              <a:avLst>
                <a:gd name="adj1" fmla="val 17888"/>
                <a:gd name="adj2" fmla="val 61485"/>
              </a:avLst>
            </a:prstGeom>
            <a:solidFill>
              <a:schemeClr val="accent4">
                <a:lumMod val="2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317A4418-1C42-3C7D-6F13-83674136DCDD}"/>
                </a:ext>
              </a:extLst>
            </p:cNvPr>
            <p:cNvSpPr txBox="1"/>
            <p:nvPr/>
          </p:nvSpPr>
          <p:spPr>
            <a:xfrm>
              <a:off x="5661246" y="-111139"/>
              <a:ext cx="2964011" cy="243766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FFFFFF"/>
                  </a:solidFill>
                  <a:effectLst/>
                  <a:uLnTx/>
                  <a:uFillTx/>
                  <a:latin typeface="Arial"/>
                  <a:cs typeface="Arial"/>
                  <a:sym typeface="Arial"/>
                </a:rPr>
                <a:t>THẢO LUẬN NHÓM</a:t>
              </a:r>
            </a:p>
          </p:txBody>
        </p:sp>
      </p:grpSp>
      <p:grpSp>
        <p:nvGrpSpPr>
          <p:cNvPr id="10" name="Group 9">
            <a:extLst>
              <a:ext uri="{FF2B5EF4-FFF2-40B4-BE49-F238E27FC236}">
                <a16:creationId xmlns:a16="http://schemas.microsoft.com/office/drawing/2014/main" id="{B1CE0FDD-EC02-4777-9355-3FA0D1E940EF}"/>
              </a:ext>
            </a:extLst>
          </p:cNvPr>
          <p:cNvGrpSpPr/>
          <p:nvPr/>
        </p:nvGrpSpPr>
        <p:grpSpPr>
          <a:xfrm>
            <a:off x="118114" y="1544383"/>
            <a:ext cx="6807254" cy="1818332"/>
            <a:chOff x="-251584" y="2385472"/>
            <a:chExt cx="6622144" cy="1818332"/>
          </a:xfrm>
        </p:grpSpPr>
        <p:sp>
          <p:nvSpPr>
            <p:cNvPr id="11" name="Rounded Rectangle 32">
              <a:extLst>
                <a:ext uri="{FF2B5EF4-FFF2-40B4-BE49-F238E27FC236}">
                  <a16:creationId xmlns:a16="http://schemas.microsoft.com/office/drawing/2014/main" id="{06E00C32-A995-4670-888B-3D77EB50D4FE}"/>
                </a:ext>
              </a:extLst>
            </p:cNvPr>
            <p:cNvSpPr/>
            <p:nvPr/>
          </p:nvSpPr>
          <p:spPr>
            <a:xfrm>
              <a:off x="-62254" y="2625270"/>
              <a:ext cx="6432814" cy="1578534"/>
            </a:xfrm>
            <a:prstGeom prst="roundRect">
              <a:avLst>
                <a:gd name="adj" fmla="val 13933"/>
              </a:avLst>
            </a:prstGeom>
            <a:solidFill>
              <a:srgbClr val="FFFFFF"/>
            </a:solidFill>
            <a:ln w="28575" cap="flat" cmpd="sng" algn="ctr">
              <a:solidFill>
                <a:sysClr val="windowText" lastClr="000000">
                  <a:lumMod val="90000"/>
                  <a:lumOff val="10000"/>
                </a:sysClr>
              </a:solidFill>
              <a:prstDash val="dash"/>
            </a:ln>
            <a:effectLst/>
          </p:spPr>
          <p:txBody>
            <a:bodyPr rtlCol="0" anchor="ctr"/>
            <a:lstStyle/>
            <a:p>
              <a:pPr marL="0" marR="0" lvl="0" indent="0" algn="just" defTabSz="457200" eaLnBrk="1" fontAlgn="auto" latinLnBrk="0" hangingPunct="1">
                <a:lnSpc>
                  <a:spcPct val="150000"/>
                </a:lnSpc>
                <a:spcBef>
                  <a:spcPts val="0"/>
                </a:spcBef>
                <a:spcAft>
                  <a:spcPts val="0"/>
                </a:spcAft>
                <a:buClrTx/>
                <a:buSzTx/>
                <a:buFontTx/>
                <a:buNone/>
                <a:tabLst/>
                <a:defRPr/>
              </a:pPr>
              <a:r>
                <a:rPr kumimoji="0" lang="vi-VN" sz="2000" b="1" i="0" u="none" strike="noStrike" kern="1200" cap="none" spc="0" normalizeH="0" baseline="0" noProof="0">
                  <a:ln>
                    <a:noFill/>
                  </a:ln>
                  <a:solidFill>
                    <a:srgbClr val="FF0000"/>
                  </a:solidFill>
                  <a:effectLst/>
                  <a:uLnTx/>
                  <a:uFillTx/>
                  <a:latin typeface="+mn-lt"/>
                  <a:ea typeface="Times New Roman" panose="02020603050405020304" pitchFamily="18" charset="0"/>
                  <a:cs typeface="Arial" panose="020B0604020202020204" pitchFamily="34" charset="0"/>
                </a:rPr>
                <a:t>Nhóm </a:t>
              </a:r>
              <a:r>
                <a:rPr lang="en-US" sz="2000" b="1" kern="1200">
                  <a:solidFill>
                    <a:srgbClr val="FF0000"/>
                  </a:solidFill>
                  <a:latin typeface="+mn-lt"/>
                  <a:ea typeface="Times New Roman" panose="02020603050405020304" pitchFamily="18" charset="0"/>
                  <a:cs typeface="Arial" panose="020B0604020202020204" pitchFamily="34" charset="0"/>
                </a:rPr>
                <a:t>chẵn</a:t>
              </a:r>
              <a:r>
                <a:rPr kumimoji="0" lang="vi-VN" sz="2000" b="1" i="0" u="none" strike="noStrike" kern="1200" cap="none" spc="0" normalizeH="0" baseline="0" noProof="0">
                  <a:ln>
                    <a:noFill/>
                  </a:ln>
                  <a:solidFill>
                    <a:srgbClr val="FF0000"/>
                  </a:solidFill>
                  <a:effectLst/>
                  <a:uLnTx/>
                  <a:uFillTx/>
                  <a:latin typeface="+mn-lt"/>
                  <a:ea typeface="Times New Roman" panose="02020603050405020304" pitchFamily="18" charset="0"/>
                  <a:cs typeface="Arial" panose="020B0604020202020204" pitchFamily="34" charset="0"/>
                </a:rPr>
                <a:t>: </a:t>
              </a:r>
              <a:r>
                <a:rPr kumimoji="0" lang="vi-VN" sz="2000" b="0" i="0" u="none" strike="noStrike" kern="1200" cap="none" spc="0" normalizeH="0" baseline="0" noProof="0">
                  <a:ln>
                    <a:noFill/>
                  </a:ln>
                  <a:solidFill>
                    <a:prstClr val="black"/>
                  </a:solidFill>
                  <a:effectLst/>
                  <a:uLnTx/>
                  <a:uFillTx/>
                  <a:latin typeface="+mn-lt"/>
                  <a:ea typeface="Times New Roman" panose="02020603050405020304" pitchFamily="18" charset="0"/>
                  <a:cs typeface="Arial" panose="020B0604020202020204" pitchFamily="34" charset="0"/>
                </a:rPr>
                <a:t>Dựa vào sơ đồ 18.20 và các tư liệu 18.21, 18.22, 18.23, hãy trình bày nguyên nhân thắng lợi của cuộc kháng chiến chống Mỹ, cứu nước.</a:t>
              </a:r>
              <a:endParaRPr kumimoji="0" lang="en-US" sz="2000" b="0" i="0" u="none" strike="noStrike" kern="1200" cap="none" spc="0" normalizeH="0" baseline="0" noProof="0">
                <a:ln>
                  <a:noFill/>
                </a:ln>
                <a:solidFill>
                  <a:prstClr val="black"/>
                </a:solidFill>
                <a:effectLst/>
                <a:uLnTx/>
                <a:uFillTx/>
                <a:latin typeface="+mn-lt"/>
                <a:ea typeface="Calibri" panose="020F0502020204030204" pitchFamily="34" charset="0"/>
                <a:cs typeface="Arial" panose="020B0604020202020204" pitchFamily="34" charset="0"/>
              </a:endParaRPr>
            </a:p>
          </p:txBody>
        </p:sp>
        <p:pic>
          <p:nvPicPr>
            <p:cNvPr id="14" name="Picture 12">
              <a:extLst>
                <a:ext uri="{FF2B5EF4-FFF2-40B4-BE49-F238E27FC236}">
                  <a16:creationId xmlns:a16="http://schemas.microsoft.com/office/drawing/2014/main" id="{3107480C-C0C7-4931-9D73-664E15CEB5C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657454">
              <a:off x="-251584" y="2385472"/>
              <a:ext cx="551787" cy="508041"/>
            </a:xfrm>
            <a:prstGeom prst="rect">
              <a:avLst/>
            </a:prstGeom>
          </p:spPr>
        </p:pic>
      </p:grpSp>
      <p:grpSp>
        <p:nvGrpSpPr>
          <p:cNvPr id="15" name="Group 14">
            <a:extLst>
              <a:ext uri="{FF2B5EF4-FFF2-40B4-BE49-F238E27FC236}">
                <a16:creationId xmlns:a16="http://schemas.microsoft.com/office/drawing/2014/main" id="{9F521764-CF39-4244-ADF2-785EFC4DD9D2}"/>
              </a:ext>
            </a:extLst>
          </p:cNvPr>
          <p:cNvGrpSpPr/>
          <p:nvPr/>
        </p:nvGrpSpPr>
        <p:grpSpPr>
          <a:xfrm>
            <a:off x="130562" y="3099793"/>
            <a:ext cx="6794807" cy="1778028"/>
            <a:chOff x="-680978" y="1847736"/>
            <a:chExt cx="8791128" cy="1778028"/>
          </a:xfrm>
        </p:grpSpPr>
        <p:sp>
          <p:nvSpPr>
            <p:cNvPr id="16" name="Rounded Rectangle 32">
              <a:extLst>
                <a:ext uri="{FF2B5EF4-FFF2-40B4-BE49-F238E27FC236}">
                  <a16:creationId xmlns:a16="http://schemas.microsoft.com/office/drawing/2014/main" id="{2033BBCC-F7FB-4DDA-8655-95945701EF33}"/>
                </a:ext>
              </a:extLst>
            </p:cNvPr>
            <p:cNvSpPr/>
            <p:nvPr/>
          </p:nvSpPr>
          <p:spPr>
            <a:xfrm>
              <a:off x="-445280" y="2230835"/>
              <a:ext cx="8555430" cy="1394929"/>
            </a:xfrm>
            <a:prstGeom prst="roundRect">
              <a:avLst>
                <a:gd name="adj" fmla="val 13933"/>
              </a:avLst>
            </a:prstGeom>
            <a:solidFill>
              <a:srgbClr val="FFFFFF"/>
            </a:solidFill>
            <a:ln w="28575" cap="flat" cmpd="sng" algn="ctr">
              <a:solidFill>
                <a:sysClr val="windowText" lastClr="000000">
                  <a:lumMod val="90000"/>
                  <a:lumOff val="10000"/>
                </a:sysClr>
              </a:solidFill>
              <a:prstDash val="dash"/>
            </a:ln>
            <a:effectLst/>
          </p:spPr>
          <p:txBody>
            <a:bodyPr rtlCol="0" anchor="ctr"/>
            <a:lstStyle/>
            <a:p>
              <a:pPr marL="0" marR="0" lvl="0" indent="0" algn="just" defTabSz="457200" eaLnBrk="1" fontAlgn="auto" latinLnBrk="0" hangingPunct="1">
                <a:lnSpc>
                  <a:spcPct val="150000"/>
                </a:lnSpc>
                <a:spcBef>
                  <a:spcPts val="0"/>
                </a:spcBef>
                <a:spcAft>
                  <a:spcPts val="0"/>
                </a:spcAft>
                <a:buClrTx/>
                <a:buSzTx/>
                <a:buFontTx/>
                <a:buNone/>
                <a:tabLst/>
                <a:defRPr/>
              </a:pPr>
              <a:r>
                <a:rPr kumimoji="0" lang="vi-VN" sz="2000" b="1" i="0" u="none" strike="noStrike" kern="1200" cap="none" spc="0" normalizeH="0" baseline="0" noProof="0">
                  <a:ln>
                    <a:noFill/>
                  </a:ln>
                  <a:solidFill>
                    <a:srgbClr val="FF0000"/>
                  </a:solidFill>
                  <a:effectLst/>
                  <a:uLnTx/>
                  <a:uFillTx/>
                  <a:latin typeface="+mn-lt"/>
                  <a:ea typeface="Times New Roman" panose="02020603050405020304" pitchFamily="18" charset="0"/>
                  <a:cs typeface="Arial" panose="020B0604020202020204" pitchFamily="34" charset="0"/>
                </a:rPr>
                <a:t>Nhóm </a:t>
              </a:r>
              <a:r>
                <a:rPr kumimoji="0" lang="en-US" sz="2000" b="1" i="0" u="none" strike="noStrike" kern="1200" cap="none" spc="0" normalizeH="0" baseline="0" noProof="0">
                  <a:ln>
                    <a:noFill/>
                  </a:ln>
                  <a:solidFill>
                    <a:srgbClr val="FF0000"/>
                  </a:solidFill>
                  <a:effectLst/>
                  <a:uLnTx/>
                  <a:uFillTx/>
                  <a:latin typeface="+mn-lt"/>
                  <a:ea typeface="Times New Roman" panose="02020603050405020304" pitchFamily="18" charset="0"/>
                  <a:cs typeface="Arial" panose="020B0604020202020204" pitchFamily="34" charset="0"/>
                </a:rPr>
                <a:t>l</a:t>
              </a:r>
              <a:r>
                <a:rPr lang="en-US" sz="2000" b="1" kern="1200">
                  <a:solidFill>
                    <a:srgbClr val="FF0000"/>
                  </a:solidFill>
                  <a:latin typeface="+mn-lt"/>
                  <a:ea typeface="Times New Roman" panose="02020603050405020304" pitchFamily="18" charset="0"/>
                  <a:cs typeface="Arial" panose="020B0604020202020204" pitchFamily="34" charset="0"/>
                </a:rPr>
                <a:t>ẻ</a:t>
              </a:r>
              <a:r>
                <a:rPr kumimoji="0" lang="vi-VN" sz="2000" b="1" i="0" u="none" strike="noStrike" kern="1200" cap="none" spc="0" normalizeH="0" baseline="0" noProof="0">
                  <a:ln>
                    <a:noFill/>
                  </a:ln>
                  <a:solidFill>
                    <a:srgbClr val="FF0000"/>
                  </a:solidFill>
                  <a:effectLst/>
                  <a:uLnTx/>
                  <a:uFillTx/>
                  <a:latin typeface="+mn-lt"/>
                  <a:ea typeface="Times New Roman" panose="02020603050405020304" pitchFamily="18" charset="0"/>
                  <a:cs typeface="Arial" panose="020B0604020202020204" pitchFamily="34" charset="0"/>
                </a:rPr>
                <a:t>: </a:t>
              </a:r>
              <a:r>
                <a:rPr kumimoji="0" lang="vi-VN" sz="2000" b="0" i="0" u="none" strike="noStrike" kern="1200" cap="none" spc="0" normalizeH="0" baseline="0" noProof="0">
                  <a:ln>
                    <a:noFill/>
                  </a:ln>
                  <a:solidFill>
                    <a:prstClr val="black"/>
                  </a:solidFill>
                  <a:effectLst/>
                  <a:uLnTx/>
                  <a:uFillTx/>
                  <a:latin typeface="+mn-lt"/>
                  <a:ea typeface="Times New Roman" panose="02020603050405020304" pitchFamily="18" charset="0"/>
                  <a:cs typeface="Arial" panose="020B0604020202020204" pitchFamily="34" charset="0"/>
                </a:rPr>
                <a:t>Thắng lợi của cuộc kháng chiến chống Mỹ, cứu nước của nhân dân Việt Nam có ý nghĩa quan trọng như thế nào đối với lịch sử dân tộc và thế giới?</a:t>
              </a:r>
              <a:endParaRPr kumimoji="0" lang="en-US" sz="2000" b="0" i="0" u="none" strike="noStrike" kern="1200" cap="none" spc="0" normalizeH="0" baseline="0" noProof="0">
                <a:ln>
                  <a:noFill/>
                </a:ln>
                <a:solidFill>
                  <a:prstClr val="black"/>
                </a:solidFill>
                <a:effectLst/>
                <a:uLnTx/>
                <a:uFillTx/>
                <a:latin typeface="+mn-lt"/>
                <a:ea typeface="Calibri" panose="020F0502020204030204" pitchFamily="34" charset="0"/>
                <a:cs typeface="Arial" panose="020B0604020202020204" pitchFamily="34" charset="0"/>
              </a:endParaRPr>
            </a:p>
          </p:txBody>
        </p:sp>
        <p:pic>
          <p:nvPicPr>
            <p:cNvPr id="17" name="Picture 12">
              <a:extLst>
                <a:ext uri="{FF2B5EF4-FFF2-40B4-BE49-F238E27FC236}">
                  <a16:creationId xmlns:a16="http://schemas.microsoft.com/office/drawing/2014/main" id="{48A5CF76-079E-4C9A-BA74-9517AA6A9FC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112818">
              <a:off x="-680978" y="1847736"/>
              <a:ext cx="701650" cy="646023"/>
            </a:xfrm>
            <a:prstGeom prst="rect">
              <a:avLst/>
            </a:prstGeom>
          </p:spPr>
        </p:pic>
      </p:grpSp>
    </p:spTree>
    <p:extLst>
      <p:ext uri="{BB962C8B-B14F-4D97-AF65-F5344CB8AC3E}">
        <p14:creationId xmlns:p14="http://schemas.microsoft.com/office/powerpoint/2010/main" val="2303193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0-#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theme/theme1.xml><?xml version="1.0" encoding="utf-8"?>
<a:theme xmlns:a="http://schemas.openxmlformats.org/drawingml/2006/main" name="Medieval Style Consulting Toolkit by Slidesgo">
  <a:themeElements>
    <a:clrScheme name="Simple Light">
      <a:dk1>
        <a:srgbClr val="3A1603"/>
      </a:dk1>
      <a:lt1>
        <a:srgbClr val="F6EDE6"/>
      </a:lt1>
      <a:dk2>
        <a:srgbClr val="948578"/>
      </a:dk2>
      <a:lt2>
        <a:srgbClr val="F9F6E8"/>
      </a:lt2>
      <a:accent1>
        <a:srgbClr val="3A1603"/>
      </a:accent1>
      <a:accent2>
        <a:srgbClr val="847F56"/>
      </a:accent2>
      <a:accent3>
        <a:srgbClr val="676242"/>
      </a:accent3>
      <a:accent4>
        <a:srgbClr val="0F0905"/>
      </a:accent4>
      <a:accent5>
        <a:srgbClr val="FFEDA4"/>
      </a:accent5>
      <a:accent6>
        <a:srgbClr val="FFD770"/>
      </a:accent6>
      <a:hlink>
        <a:srgbClr val="94857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edieval Style Consulting Toolkit by Slidesgo">
  <a:themeElements>
    <a:clrScheme name="Simple Light">
      <a:dk1>
        <a:srgbClr val="3A1603"/>
      </a:dk1>
      <a:lt1>
        <a:srgbClr val="F6EDE6"/>
      </a:lt1>
      <a:dk2>
        <a:srgbClr val="948578"/>
      </a:dk2>
      <a:lt2>
        <a:srgbClr val="F9F6E8"/>
      </a:lt2>
      <a:accent1>
        <a:srgbClr val="3A1603"/>
      </a:accent1>
      <a:accent2>
        <a:srgbClr val="847F56"/>
      </a:accent2>
      <a:accent3>
        <a:srgbClr val="676242"/>
      </a:accent3>
      <a:accent4>
        <a:srgbClr val="0F0905"/>
      </a:accent4>
      <a:accent5>
        <a:srgbClr val="FFEDA4"/>
      </a:accent5>
      <a:accent6>
        <a:srgbClr val="FFD770"/>
      </a:accent6>
      <a:hlink>
        <a:srgbClr val="94857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2364</TotalTime>
  <Words>3226</Words>
  <Application>Microsoft Office PowerPoint</Application>
  <PresentationFormat>On-screen Show (16:9)</PresentationFormat>
  <Paragraphs>214</Paragraphs>
  <Slides>48</Slides>
  <Notes>31</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48</vt:i4>
      </vt:variant>
    </vt:vector>
  </HeadingPairs>
  <TitlesOfParts>
    <vt:vector size="60" baseType="lpstr">
      <vt:lpstr>Montserrat</vt:lpstr>
      <vt:lpstr>Berlin Sans FB Demi</vt:lpstr>
      <vt:lpstr>Rakkas</vt:lpstr>
      <vt:lpstr>Arial</vt:lpstr>
      <vt:lpstr>Allerta Stencil</vt:lpstr>
      <vt:lpstr>Times New Roman</vt:lpstr>
      <vt:lpstr>Aptos Black</vt:lpstr>
      <vt:lpstr>Calibri</vt:lpstr>
      <vt:lpstr>Blinker SemiBold</vt:lpstr>
      <vt:lpstr>Alegreya Sans</vt:lpstr>
      <vt:lpstr>Medieval Style Consulting Toolkit by Slidesgo</vt:lpstr>
      <vt:lpstr>1_Medieval Style Consulting Toolkit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DELL</cp:lastModifiedBy>
  <cp:revision>24</cp:revision>
  <dcterms:modified xsi:type="dcterms:W3CDTF">2025-03-27T01:21:25Z</dcterms:modified>
</cp:coreProperties>
</file>