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257" r:id="rId3"/>
    <p:sldId id="258" r:id="rId4"/>
    <p:sldId id="342" r:id="rId5"/>
    <p:sldId id="262" r:id="rId6"/>
    <p:sldId id="341" r:id="rId7"/>
    <p:sldId id="259" r:id="rId8"/>
    <p:sldId id="360" r:id="rId9"/>
    <p:sldId id="359" r:id="rId10"/>
    <p:sldId id="264" r:id="rId11"/>
    <p:sldId id="261" r:id="rId12"/>
    <p:sldId id="260" r:id="rId13"/>
    <p:sldId id="263" r:id="rId14"/>
    <p:sldId id="344" r:id="rId15"/>
    <p:sldId id="352" r:id="rId16"/>
    <p:sldId id="353" r:id="rId17"/>
    <p:sldId id="396" r:id="rId18"/>
    <p:sldId id="345" r:id="rId19"/>
    <p:sldId id="364" r:id="rId20"/>
    <p:sldId id="347" r:id="rId21"/>
    <p:sldId id="354" r:id="rId22"/>
    <p:sldId id="350" r:id="rId23"/>
    <p:sldId id="348" r:id="rId24"/>
    <p:sldId id="363" r:id="rId25"/>
    <p:sldId id="349" r:id="rId26"/>
    <p:sldId id="367" r:id="rId27"/>
    <p:sldId id="372" r:id="rId28"/>
    <p:sldId id="373" r:id="rId29"/>
    <p:sldId id="374" r:id="rId30"/>
    <p:sldId id="375" r:id="rId31"/>
    <p:sldId id="376" r:id="rId32"/>
    <p:sldId id="377" r:id="rId33"/>
    <p:sldId id="378" r:id="rId34"/>
    <p:sldId id="379" r:id="rId35"/>
    <p:sldId id="380" r:id="rId36"/>
    <p:sldId id="391" r:id="rId37"/>
    <p:sldId id="388" r:id="rId38"/>
    <p:sldId id="389" r:id="rId39"/>
    <p:sldId id="392" r:id="rId40"/>
    <p:sldId id="394" r:id="rId41"/>
    <p:sldId id="395" r:id="rId42"/>
    <p:sldId id="366" r:id="rId43"/>
    <p:sldId id="381" r:id="rId44"/>
    <p:sldId id="382" r:id="rId45"/>
    <p:sldId id="383" r:id="rId46"/>
    <p:sldId id="384" r:id="rId47"/>
    <p:sldId id="386" r:id="rId48"/>
    <p:sldId id="387" r:id="rId49"/>
    <p:sldId id="2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660"/>
  </p:normalViewPr>
  <p:slideViewPr>
    <p:cSldViewPr snapToGrid="0">
      <p:cViewPr varScale="1">
        <p:scale>
          <a:sx n="80" d="100"/>
          <a:sy n="8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28AF0-EC10-47B3-B8BD-48C656F272A4}" type="doc">
      <dgm:prSet loTypeId="urn:microsoft.com/office/officeart/2005/8/layout/hProcess9" loCatId="process" qsTypeId="urn:microsoft.com/office/officeart/2005/8/quickstyle/simple1" qsCatId="simple" csTypeId="urn:microsoft.com/office/officeart/2005/8/colors/colorful5" csCatId="colorful" phldr="1"/>
      <dgm:spPr/>
    </dgm:pt>
    <dgm:pt modelId="{7DAAAA69-94F9-496D-A7F1-522D1B22A3C1}">
      <dgm:prSet phldrT="[Text]" custT="1"/>
      <dgm:spPr/>
      <dgm:t>
        <a:bodyPr/>
        <a:lstStyle/>
        <a:p>
          <a:pPr algn="l"/>
          <a:r>
            <a:rPr lang="en-US" sz="2000" b="0" i="0" dirty="0">
              <a:solidFill>
                <a:schemeClr val="tx1"/>
              </a:solidFill>
              <a:latin typeface="Arial" panose="020B0604020202020204" pitchFamily="34" charset="0"/>
              <a:cs typeface="Arial" panose="020B0604020202020204" pitchFamily="34" charset="0"/>
            </a:rPr>
            <a:t>- Virus </a:t>
          </a:r>
          <a:r>
            <a:rPr lang="en-US" sz="2000" b="0" i="0" dirty="0" err="1">
              <a:solidFill>
                <a:schemeClr val="tx1"/>
              </a:solidFill>
              <a:latin typeface="Arial" panose="020B0604020202020204" pitchFamily="34" charset="0"/>
              <a:cs typeface="Arial" panose="020B0604020202020204" pitchFamily="34" charset="0"/>
            </a:rPr>
            <a:t>phát</a:t>
          </a: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triển</a:t>
          </a: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và</a:t>
          </a: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nhân</a:t>
          </a: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lên</a:t>
          </a:r>
          <a:endParaRPr lang="en-US" sz="2000" b="0" i="0" dirty="0">
            <a:solidFill>
              <a:schemeClr val="tx1"/>
            </a:solidFill>
            <a:latin typeface="Arial" panose="020B0604020202020204" pitchFamily="34" charset="0"/>
            <a:cs typeface="Arial" panose="020B0604020202020204" pitchFamily="34" charset="0"/>
          </a:endParaRPr>
        </a:p>
        <a:p>
          <a:pPr algn="l"/>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Sau 2 - 4 tuần</a:t>
          </a:r>
          <a:r>
            <a:rPr lang="en-US" sz="2000" b="0" i="0" dirty="0">
              <a:solidFill>
                <a:schemeClr val="tx1"/>
              </a:solidFill>
              <a:latin typeface="Arial" panose="020B0604020202020204" pitchFamily="34" charset="0"/>
              <a:cs typeface="Arial" panose="020B0604020202020204" pitchFamily="34" charset="0"/>
            </a:rPr>
            <a:t>:</a:t>
          </a:r>
          <a:r>
            <a:rPr lang="vi-VN" sz="2000" b="0" i="0" dirty="0">
              <a:solidFill>
                <a:schemeClr val="tx1"/>
              </a:solidFill>
              <a:latin typeface="Arial" panose="020B0604020202020204" pitchFamily="34" charset="0"/>
              <a:cs typeface="Arial" panose="020B0604020202020204" pitchFamily="34" charset="0"/>
            </a:rPr>
            <a:t> sốt, ho, nổi hạch, phát ban, viêm họng, đau mỏi cơ, có thể đau đầu, buồn nôn, sút cân, gan lách</a:t>
          </a:r>
          <a:r>
            <a:rPr lang="en-US" sz="2000" b="0" i="0" dirty="0">
              <a:solidFill>
                <a:schemeClr val="tx1"/>
              </a:solidFill>
              <a:latin typeface="Arial" panose="020B0604020202020204" pitchFamily="34" charset="0"/>
              <a:cs typeface="Arial" panose="020B0604020202020204" pitchFamily="34" charset="0"/>
            </a:rPr>
            <a:t> to</a:t>
          </a:r>
          <a:r>
            <a:rPr lang="vi-VN" sz="2000" b="0" i="0" dirty="0">
              <a:solidFill>
                <a:schemeClr val="tx1"/>
              </a:solidFill>
              <a:latin typeface="Arial" panose="020B0604020202020204" pitchFamily="34" charset="0"/>
              <a:cs typeface="Arial" panose="020B0604020202020204" pitchFamily="34" charset="0"/>
            </a:rPr>
            <a:t>.</a:t>
          </a:r>
          <a:endParaRPr lang="en-US" sz="2000" b="0" i="0" dirty="0">
            <a:solidFill>
              <a:schemeClr val="tx1"/>
            </a:solidFill>
            <a:latin typeface="Arial" panose="020B0604020202020204" pitchFamily="34" charset="0"/>
            <a:cs typeface="Arial" panose="020B0604020202020204" pitchFamily="34" charset="0"/>
          </a:endParaRPr>
        </a:p>
        <a:p>
          <a:pPr algn="l"/>
          <a:r>
            <a:rPr lang="en-US" sz="2000" b="0" i="0" dirty="0">
              <a:solidFill>
                <a:schemeClr val="tx1"/>
              </a:solidFill>
              <a:latin typeface="Arial" panose="020B0604020202020204" pitchFamily="34" charset="0"/>
              <a:cs typeface="Arial" panose="020B0604020202020204" pitchFamily="34" charset="0"/>
            </a:rPr>
            <a:t>- TC</a:t>
          </a:r>
          <a:r>
            <a:rPr lang="vi-VN" sz="2000" b="0" i="0" dirty="0">
              <a:solidFill>
                <a:schemeClr val="tx1"/>
              </a:solidFill>
              <a:latin typeface="Arial" panose="020B0604020202020204" pitchFamily="34" charset="0"/>
              <a:cs typeface="Arial" panose="020B0604020202020204" pitchFamily="34" charset="0"/>
            </a:rPr>
            <a:t> kéo dài khoảng 1 </a:t>
          </a:r>
          <a:r>
            <a:rPr lang="en-US" sz="2000" b="0" i="0" dirty="0">
              <a:solidFill>
                <a:schemeClr val="tx1"/>
              </a:solidFill>
              <a:latin typeface="Arial" panose="020B0604020202020204" pitchFamily="34" charset="0"/>
              <a:cs typeface="Arial" panose="020B0604020202020204" pitchFamily="34" charset="0"/>
            </a:rPr>
            <a:t>– 4 </a:t>
          </a:r>
          <a:r>
            <a:rPr lang="en-US" sz="2000" b="0" i="0" dirty="0" err="1">
              <a:solidFill>
                <a:schemeClr val="tx1"/>
              </a:solidFill>
              <a:latin typeface="Arial" panose="020B0604020202020204" pitchFamily="34" charset="0"/>
              <a:cs typeface="Arial" panose="020B0604020202020204" pitchFamily="34" charset="0"/>
            </a:rPr>
            <a:t>tuần</a:t>
          </a:r>
          <a:r>
            <a:rPr lang="vi-VN" sz="2000" b="0" i="0" dirty="0">
              <a:solidFill>
                <a:schemeClr val="tx1"/>
              </a:solidFill>
              <a:latin typeface="Arial" panose="020B0604020202020204" pitchFamily="34" charset="0"/>
              <a:cs typeface="Arial" panose="020B0604020202020204" pitchFamily="34" charset="0"/>
            </a:rPr>
            <a:t> và xuất hiện không rõ ràng </a:t>
          </a:r>
          <a:r>
            <a:rPr lang="en-US" sz="2000" b="0" i="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2000" b="1" i="0" dirty="0">
              <a:solidFill>
                <a:srgbClr val="FF0000"/>
              </a:solidFill>
              <a:latin typeface="Arial" panose="020B0604020202020204" pitchFamily="34" charset="0"/>
              <a:cs typeface="Arial" panose="020B0604020202020204" pitchFamily="34" charset="0"/>
            </a:rPr>
            <a:t>nhầm lẫn với cảm cúm thông thường</a:t>
          </a:r>
          <a:endParaRPr lang="en-US" sz="2000" b="1" i="0" dirty="0">
            <a:solidFill>
              <a:srgbClr val="FF0000"/>
            </a:solidFill>
            <a:latin typeface="Arial" panose="020B0604020202020204" pitchFamily="34" charset="0"/>
            <a:cs typeface="Arial" panose="020B0604020202020204" pitchFamily="34" charset="0"/>
          </a:endParaRPr>
        </a:p>
      </dgm:t>
    </dgm:pt>
    <dgm:pt modelId="{B9CD2DF3-10B3-4517-9D92-617385D2527C}" type="parTrans" cxnId="{62BB17ED-4FB5-4557-9965-9F2435DA889B}">
      <dgm:prSet/>
      <dgm:spPr/>
      <dgm:t>
        <a:bodyPr/>
        <a:lstStyle/>
        <a:p>
          <a:endParaRPr lang="en-US"/>
        </a:p>
      </dgm:t>
    </dgm:pt>
    <dgm:pt modelId="{5D2767AB-B4CB-40F2-B641-93910031FC1C}" type="sibTrans" cxnId="{62BB17ED-4FB5-4557-9965-9F2435DA889B}">
      <dgm:prSet/>
      <dgm:spPr/>
      <dgm:t>
        <a:bodyPr/>
        <a:lstStyle/>
        <a:p>
          <a:endParaRPr lang="en-US"/>
        </a:p>
      </dgm:t>
    </dgm:pt>
    <dgm:pt modelId="{E42213CF-325C-4188-9D78-592AA4C7DFAA}">
      <dgm:prSet phldrT="[Text]" custT="1"/>
      <dgm:spPr/>
      <dgm:t>
        <a:bodyPr/>
        <a:lstStyle/>
        <a:p>
          <a:pPr algn="l">
            <a:buFont typeface="Arial" panose="020B0604020202020204" pitchFamily="34" charset="0"/>
            <a:buNone/>
          </a:pPr>
          <a:r>
            <a:rPr lang="en-US" sz="2000" b="0" i="0" dirty="0">
              <a:solidFill>
                <a:schemeClr val="tx1"/>
              </a:solidFill>
              <a:latin typeface="Arial" panose="020B0604020202020204" pitchFamily="34" charset="0"/>
              <a:cs typeface="Arial" panose="020B0604020202020204" pitchFamily="34" charset="0"/>
            </a:rPr>
            <a:t>- V</a:t>
          </a:r>
          <a:r>
            <a:rPr lang="vi-VN" sz="2000" b="0" i="0" dirty="0">
              <a:solidFill>
                <a:schemeClr val="tx1"/>
              </a:solidFill>
              <a:latin typeface="Arial" panose="020B0604020202020204" pitchFamily="34" charset="0"/>
              <a:cs typeface="Arial" panose="020B0604020202020204" pitchFamily="34" charset="0"/>
            </a:rPr>
            <a:t>irus sẽ bị tác động bởi hệ miễn dịch </a:t>
          </a:r>
          <a:r>
            <a:rPr lang="en-US" sz="2000" b="0" i="0" dirty="0">
              <a:solidFill>
                <a:schemeClr val="tx1"/>
              </a:solidFill>
              <a:latin typeface="Arial" panose="020B0604020202020204" pitchFamily="34" charset="0"/>
              <a:cs typeface="Arial" panose="020B0604020202020204" pitchFamily="34" charset="0"/>
              <a:sym typeface="Wingdings" panose="05000000000000000000" pitchFamily="2" charset="2"/>
            </a:rPr>
            <a:t> NT</a:t>
          </a:r>
          <a:r>
            <a:rPr lang="vi-VN" sz="2000" b="0" i="0" dirty="0">
              <a:solidFill>
                <a:schemeClr val="tx1"/>
              </a:solidFill>
              <a:latin typeface="Arial" panose="020B0604020202020204" pitchFamily="34" charset="0"/>
              <a:cs typeface="Arial" panose="020B0604020202020204" pitchFamily="34" charset="0"/>
            </a:rPr>
            <a:t> mạn tính</a:t>
          </a:r>
          <a:r>
            <a:rPr lang="en-US" sz="2000" b="0" i="0" dirty="0">
              <a:solidFill>
                <a:schemeClr val="tx1"/>
              </a:solidFill>
              <a:latin typeface="Arial" panose="020B0604020202020204" pitchFamily="34" charset="0"/>
              <a:cs typeface="Arial" panose="020B0604020202020204" pitchFamily="34" charset="0"/>
            </a:rPr>
            <a:t> </a:t>
          </a:r>
          <a:r>
            <a:rPr lang="en-US" sz="2000" b="1" i="0" dirty="0">
              <a:solidFill>
                <a:srgbClr val="FF0000"/>
              </a:solidFill>
              <a:latin typeface="Arial" panose="020B0604020202020204" pitchFamily="34" charset="0"/>
              <a:cs typeface="Arial" panose="020B0604020202020204" pitchFamily="34" charset="0"/>
            </a:rPr>
            <a:t>(</a:t>
          </a:r>
          <a:r>
            <a:rPr lang="en-US" sz="2000" b="1" i="0" dirty="0" err="1">
              <a:solidFill>
                <a:srgbClr val="FF0000"/>
              </a:solidFill>
              <a:latin typeface="Arial" panose="020B0604020202020204" pitchFamily="34" charset="0"/>
              <a:cs typeface="Arial" panose="020B0604020202020204" pitchFamily="34" charset="0"/>
            </a:rPr>
            <a:t>gđ</a:t>
          </a:r>
          <a:r>
            <a:rPr lang="en-US" sz="2000" b="1" i="0" dirty="0">
              <a:solidFill>
                <a:srgbClr val="FF0000"/>
              </a:solidFill>
              <a:latin typeface="Arial" panose="020B0604020202020204" pitchFamily="34" charset="0"/>
              <a:cs typeface="Arial" panose="020B0604020202020204" pitchFamily="34" charset="0"/>
            </a:rPr>
            <a:t> </a:t>
          </a:r>
          <a:r>
            <a:rPr lang="vi-VN" sz="2000" b="1" i="0" dirty="0">
              <a:solidFill>
                <a:srgbClr val="FF0000"/>
              </a:solidFill>
              <a:latin typeface="Arial" panose="020B0604020202020204" pitchFamily="34" charset="0"/>
              <a:cs typeface="Arial" panose="020B0604020202020204" pitchFamily="34" charset="0"/>
            </a:rPr>
            <a:t>tiềm ẩn</a:t>
          </a:r>
          <a:r>
            <a:rPr lang="en-US" sz="2000" b="1" i="0" dirty="0">
              <a:solidFill>
                <a:srgbClr val="FF0000"/>
              </a:solidFill>
              <a:latin typeface="Arial" panose="020B0604020202020204" pitchFamily="34" charset="0"/>
              <a:cs typeface="Arial" panose="020B0604020202020204" pitchFamily="34" charset="0"/>
            </a:rPr>
            <a:t>)</a:t>
          </a:r>
          <a:r>
            <a:rPr lang="vi-VN" sz="2000" b="1" i="0" dirty="0">
              <a:solidFill>
                <a:srgbClr val="FF0000"/>
              </a:solidFill>
              <a:latin typeface="Arial" panose="020B0604020202020204" pitchFamily="34" charset="0"/>
              <a:cs typeface="Arial" panose="020B0604020202020204" pitchFamily="34" charset="0"/>
            </a:rPr>
            <a:t>.</a:t>
          </a:r>
          <a:endParaRPr lang="en-US" sz="2000" b="1" i="0" dirty="0">
            <a:solidFill>
              <a:srgbClr val="FF0000"/>
            </a:solidFill>
            <a:latin typeface="Arial" panose="020B0604020202020204" pitchFamily="34" charset="0"/>
            <a:cs typeface="Arial" panose="020B0604020202020204" pitchFamily="34" charset="0"/>
          </a:endParaRPr>
        </a:p>
        <a:p>
          <a:pPr algn="l">
            <a:buFont typeface="Arial" panose="020B0604020202020204" pitchFamily="34" charset="0"/>
            <a:buNone/>
          </a:pPr>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Thời gian</a:t>
          </a:r>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kéo</a:t>
          </a: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dài</a:t>
          </a:r>
          <a:r>
            <a:rPr lang="vi-VN" sz="2000" b="0" i="0" dirty="0">
              <a:solidFill>
                <a:schemeClr val="tx1"/>
              </a:solidFill>
              <a:latin typeface="Arial" panose="020B0604020202020204" pitchFamily="34" charset="0"/>
              <a:cs typeface="Arial" panose="020B0604020202020204" pitchFamily="34" charset="0"/>
            </a:rPr>
            <a:t> vài tuần</a:t>
          </a:r>
          <a:r>
            <a:rPr lang="en-US" sz="2000" b="0" i="0" dirty="0">
              <a:solidFill>
                <a:schemeClr val="tx1"/>
              </a:solidFill>
              <a:latin typeface="Arial" panose="020B0604020202020204" pitchFamily="34" charset="0"/>
              <a:cs typeface="Arial" panose="020B0604020202020204" pitchFamily="34" charset="0"/>
            </a:rPr>
            <a:t> </a:t>
          </a:r>
          <a:r>
            <a:rPr lang="en-US" sz="2000" b="0" i="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vi-VN" sz="2000" b="0" i="0" dirty="0">
              <a:solidFill>
                <a:schemeClr val="tx1"/>
              </a:solidFill>
              <a:latin typeface="Arial" panose="020B0604020202020204" pitchFamily="34" charset="0"/>
              <a:cs typeface="Arial" panose="020B0604020202020204" pitchFamily="34" charset="0"/>
            </a:rPr>
            <a:t> vài năm</a:t>
          </a:r>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20 năm</a:t>
          </a:r>
          <a:r>
            <a:rPr lang="en-US" sz="2000" b="0" i="0" dirty="0">
              <a:solidFill>
                <a:schemeClr val="tx1"/>
              </a:solidFill>
              <a:latin typeface="Arial" panose="020B0604020202020204" pitchFamily="34" charset="0"/>
              <a:cs typeface="Arial" panose="020B0604020202020204" pitchFamily="34" charset="0"/>
            </a:rPr>
            <a:t>)</a:t>
          </a:r>
          <a:r>
            <a:rPr lang="vi-VN" sz="2000" b="0" i="0" dirty="0">
              <a:solidFill>
                <a:schemeClr val="tx1"/>
              </a:solidFill>
              <a:latin typeface="Arial" panose="020B0604020202020204" pitchFamily="34" charset="0"/>
              <a:cs typeface="Arial" panose="020B0604020202020204" pitchFamily="34" charset="0"/>
            </a:rPr>
            <a:t>. B</a:t>
          </a:r>
          <a:r>
            <a:rPr lang="en-US" sz="2000" b="0" i="0" dirty="0">
              <a:solidFill>
                <a:schemeClr val="tx1"/>
              </a:solidFill>
              <a:latin typeface="Arial" panose="020B0604020202020204" pitchFamily="34" charset="0"/>
              <a:cs typeface="Arial" panose="020B0604020202020204" pitchFamily="34" charset="0"/>
            </a:rPr>
            <a:t>N </a:t>
          </a:r>
          <a:r>
            <a:rPr lang="en-US" sz="2000" b="0" i="0" dirty="0" err="1">
              <a:solidFill>
                <a:schemeClr val="tx1"/>
              </a:solidFill>
              <a:latin typeface="Arial" panose="020B0604020202020204" pitchFamily="34" charset="0"/>
              <a:cs typeface="Arial" panose="020B0604020202020204" pitchFamily="34" charset="0"/>
            </a:rPr>
            <a:t>có</a:t>
          </a:r>
          <a:r>
            <a:rPr lang="vi-VN" sz="2000" b="0" i="0" dirty="0">
              <a:solidFill>
                <a:schemeClr val="tx1"/>
              </a:solidFill>
              <a:latin typeface="Arial" panose="020B0604020202020204" pitchFamily="34" charset="0"/>
              <a:cs typeface="Arial" panose="020B0604020202020204" pitchFamily="34" charset="0"/>
            </a:rPr>
            <a:t> thể lây bệnh cho người khác</a:t>
          </a:r>
          <a:r>
            <a:rPr lang="en-US" sz="2000" b="0" i="0" dirty="0">
              <a:solidFill>
                <a:schemeClr val="tx1"/>
              </a:solidFill>
              <a:latin typeface="Arial" panose="020B0604020202020204" pitchFamily="34" charset="0"/>
              <a:cs typeface="Arial" panose="020B0604020202020204" pitchFamily="34" charset="0"/>
            </a:rPr>
            <a:t>.</a:t>
          </a:r>
        </a:p>
        <a:p>
          <a:pPr algn="l">
            <a:buFont typeface="Arial" panose="020B0604020202020204" pitchFamily="34" charset="0"/>
            <a:buNone/>
          </a:pP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Triệu</a:t>
          </a:r>
          <a:r>
            <a:rPr lang="en-US" sz="2000" b="0" i="0" dirty="0">
              <a:solidFill>
                <a:schemeClr val="tx1"/>
              </a:solidFill>
              <a:latin typeface="Arial" panose="020B0604020202020204" pitchFamily="34" charset="0"/>
              <a:cs typeface="Arial" panose="020B0604020202020204" pitchFamily="34" charset="0"/>
            </a:rPr>
            <a:t> </a:t>
          </a:r>
          <a:r>
            <a:rPr lang="en-US" sz="2000" b="0" i="0" dirty="0" err="1">
              <a:solidFill>
                <a:schemeClr val="tx1"/>
              </a:solidFill>
              <a:latin typeface="Arial" panose="020B0604020202020204" pitchFamily="34" charset="0"/>
              <a:cs typeface="Arial" panose="020B0604020202020204" pitchFamily="34" charset="0"/>
            </a:rPr>
            <a:t>chứng</a:t>
          </a:r>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các hạch bạch huyết thường xuyên bị viêm do bắt giữ virus để bảo vệ cơ thể.</a:t>
          </a:r>
          <a:endParaRPr lang="en-US" sz="2000" dirty="0">
            <a:solidFill>
              <a:schemeClr val="tx1"/>
            </a:solidFill>
            <a:latin typeface="Arial" panose="020B0604020202020204" pitchFamily="34" charset="0"/>
            <a:cs typeface="Arial" panose="020B0604020202020204" pitchFamily="34" charset="0"/>
          </a:endParaRPr>
        </a:p>
      </dgm:t>
    </dgm:pt>
    <dgm:pt modelId="{33400D8A-E273-4F2C-895B-16093592791C}" type="parTrans" cxnId="{06F21720-6AC7-4B53-B030-A4FB271E8C97}">
      <dgm:prSet/>
      <dgm:spPr/>
      <dgm:t>
        <a:bodyPr/>
        <a:lstStyle/>
        <a:p>
          <a:endParaRPr lang="en-US"/>
        </a:p>
      </dgm:t>
    </dgm:pt>
    <dgm:pt modelId="{72E001DE-A403-4E06-BEA5-EFC62D680AA6}" type="sibTrans" cxnId="{06F21720-6AC7-4B53-B030-A4FB271E8C97}">
      <dgm:prSet/>
      <dgm:spPr/>
      <dgm:t>
        <a:bodyPr/>
        <a:lstStyle/>
        <a:p>
          <a:endParaRPr lang="en-US"/>
        </a:p>
      </dgm:t>
    </dgm:pt>
    <dgm:pt modelId="{851BF114-5827-449E-93AE-DCF011373781}">
      <dgm:prSet phldrT="[Text]" custT="1"/>
      <dgm:spPr/>
      <dgm:t>
        <a:bodyPr/>
        <a:lstStyle/>
        <a:p>
          <a:pPr algn="l">
            <a:buFont typeface="Arial" panose="020B0604020202020204" pitchFamily="34" charset="0"/>
            <a:buNone/>
          </a:pPr>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Virus </a:t>
          </a:r>
          <a:r>
            <a:rPr lang="en-US" sz="2000" b="0" i="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2000" b="0" i="0" dirty="0">
              <a:solidFill>
                <a:schemeClr val="tx1"/>
              </a:solidFill>
              <a:latin typeface="Arial" panose="020B0604020202020204" pitchFamily="34" charset="0"/>
              <a:cs typeface="Arial" panose="020B0604020202020204" pitchFamily="34" charset="0"/>
            </a:rPr>
            <a:t>suy giảm hệ miễn dịch</a:t>
          </a:r>
          <a:r>
            <a:rPr lang="en-US" sz="2000" b="0" i="0" dirty="0">
              <a:solidFill>
                <a:schemeClr val="tx1"/>
              </a:solidFill>
              <a:latin typeface="Arial" panose="020B0604020202020204" pitchFamily="34" charset="0"/>
              <a:cs typeface="Arial" panose="020B0604020202020204" pitchFamily="34" charset="0"/>
            </a:rPr>
            <a:t> </a:t>
          </a:r>
          <a:r>
            <a:rPr lang="en-US" sz="2000" b="0" i="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2000" b="1" i="0" dirty="0">
              <a:solidFill>
                <a:srgbClr val="FF0000"/>
              </a:solidFill>
              <a:latin typeface="Arial" panose="020B0604020202020204" pitchFamily="34" charset="0"/>
              <a:cs typeface="Arial" panose="020B0604020202020204" pitchFamily="34" charset="0"/>
            </a:rPr>
            <a:t>nhiễm trùng </a:t>
          </a:r>
          <a:r>
            <a:rPr lang="en-US" sz="2000" b="1" i="0" dirty="0" err="1">
              <a:solidFill>
                <a:srgbClr val="FF0000"/>
              </a:solidFill>
              <a:latin typeface="Arial" panose="020B0604020202020204" pitchFamily="34" charset="0"/>
              <a:cs typeface="Arial" panose="020B0604020202020204" pitchFamily="34" charset="0"/>
            </a:rPr>
            <a:t>cơ</a:t>
          </a:r>
          <a:r>
            <a:rPr lang="en-US" sz="2000" b="1" i="0" dirty="0">
              <a:solidFill>
                <a:srgbClr val="FF0000"/>
              </a:solidFill>
              <a:latin typeface="Arial" panose="020B0604020202020204" pitchFamily="34" charset="0"/>
              <a:cs typeface="Arial" panose="020B0604020202020204" pitchFamily="34" charset="0"/>
            </a:rPr>
            <a:t> </a:t>
          </a:r>
          <a:r>
            <a:rPr lang="en-US" sz="2000" b="1" i="0" dirty="0" err="1">
              <a:solidFill>
                <a:srgbClr val="FF0000"/>
              </a:solidFill>
              <a:latin typeface="Arial" panose="020B0604020202020204" pitchFamily="34" charset="0"/>
              <a:cs typeface="Arial" panose="020B0604020202020204" pitchFamily="34" charset="0"/>
            </a:rPr>
            <a:t>hội</a:t>
          </a:r>
          <a:r>
            <a:rPr lang="vi-VN" sz="2000" b="0" i="0" dirty="0">
              <a:solidFill>
                <a:schemeClr val="tx1"/>
              </a:solidFill>
              <a:latin typeface="Arial" panose="020B0604020202020204" pitchFamily="34" charset="0"/>
              <a:cs typeface="Arial" panose="020B0604020202020204" pitchFamily="34" charset="0"/>
            </a:rPr>
            <a:t>.</a:t>
          </a:r>
          <a:endParaRPr lang="en-US" sz="2000" b="0" i="0" dirty="0">
            <a:solidFill>
              <a:schemeClr val="tx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0" i="0" dirty="0">
              <a:solidFill>
                <a:schemeClr val="tx1"/>
              </a:solidFill>
              <a:latin typeface="Arial" panose="020B0604020202020204" pitchFamily="34" charset="0"/>
              <a:cs typeface="Arial" panose="020B0604020202020204" pitchFamily="34" charset="0"/>
            </a:rPr>
            <a:t>- </a:t>
          </a:r>
          <a:r>
            <a:rPr lang="vi-VN" sz="2000" b="0" i="0" dirty="0">
              <a:solidFill>
                <a:schemeClr val="tx1"/>
              </a:solidFill>
              <a:latin typeface="Arial" panose="020B0604020202020204" pitchFamily="34" charset="0"/>
              <a:cs typeface="Arial" panose="020B0604020202020204" pitchFamily="34" charset="0"/>
            </a:rPr>
            <a:t>Candida ở miệng, lao, viêm phổi do nấm, bùng phát virus herpes</a:t>
          </a:r>
          <a:r>
            <a:rPr lang="en-US" sz="2000" b="0" i="0" dirty="0">
              <a:solidFill>
                <a:schemeClr val="tx1"/>
              </a:solidFill>
              <a:latin typeface="Arial" panose="020B0604020202020204" pitchFamily="34" charset="0"/>
              <a:cs typeface="Arial" panose="020B0604020202020204" pitchFamily="34" charset="0"/>
            </a:rPr>
            <a:t>,</a:t>
          </a:r>
          <a:r>
            <a:rPr lang="vi-VN" sz="2000" b="0" i="0" dirty="0">
              <a:solidFill>
                <a:schemeClr val="tx1"/>
              </a:solidFill>
              <a:latin typeface="Arial" panose="020B0604020202020204" pitchFamily="34" charset="0"/>
              <a:cs typeface="Arial" panose="020B0604020202020204" pitchFamily="34" charset="0"/>
            </a:rPr>
            <a:t> ung thư hạch bạch huyết, zona thần kinh.</a:t>
          </a:r>
          <a:endParaRPr lang="en-US" sz="2000" b="0" i="0" dirty="0">
            <a:solidFill>
              <a:schemeClr val="tx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0" i="0" dirty="0">
              <a:solidFill>
                <a:schemeClr val="tx1"/>
              </a:solidFill>
              <a:latin typeface="Arial" panose="020B0604020202020204" pitchFamily="34" charset="0"/>
              <a:cs typeface="Arial" panose="020B0604020202020204" pitchFamily="34" charset="0"/>
            </a:rPr>
            <a:t>- S</a:t>
          </a:r>
          <a:r>
            <a:rPr lang="vi-VN" sz="2000" b="0" i="0" dirty="0">
              <a:solidFill>
                <a:schemeClr val="tx1"/>
              </a:solidFill>
              <a:latin typeface="Arial" panose="020B0604020202020204" pitchFamily="34" charset="0"/>
              <a:cs typeface="Arial" panose="020B0604020202020204" pitchFamily="34" charset="0"/>
            </a:rPr>
            <a:t>út cân và dễ mắc phải các nhiễm trùng. </a:t>
          </a:r>
          <a:endParaRPr lang="en-US" sz="2000" b="0" i="0" dirty="0">
            <a:solidFill>
              <a:schemeClr val="tx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b="0" i="0" dirty="0">
              <a:solidFill>
                <a:schemeClr val="tx1"/>
              </a:solidFill>
              <a:latin typeface="Arial" panose="020B0604020202020204" pitchFamily="34" charset="0"/>
              <a:cs typeface="Arial" panose="020B0604020202020204" pitchFamily="34" charset="0"/>
            </a:rPr>
            <a:t>- T</a:t>
          </a:r>
          <a:r>
            <a:rPr lang="vi-VN" sz="2000" b="0" i="0" dirty="0">
              <a:solidFill>
                <a:schemeClr val="tx1"/>
              </a:solidFill>
              <a:latin typeface="Arial" panose="020B0604020202020204" pitchFamily="34" charset="0"/>
              <a:cs typeface="Arial" panose="020B0604020202020204" pitchFamily="34" charset="0"/>
            </a:rPr>
            <a:t>ử vong do các bệnh nhiễm trùng cơ hội.</a:t>
          </a:r>
          <a:endParaRPr lang="en-US" sz="2000" dirty="0">
            <a:solidFill>
              <a:schemeClr val="tx1"/>
            </a:solidFill>
            <a:latin typeface="Arial" panose="020B0604020202020204" pitchFamily="34" charset="0"/>
            <a:cs typeface="Arial" panose="020B0604020202020204" pitchFamily="34" charset="0"/>
          </a:endParaRPr>
        </a:p>
      </dgm:t>
    </dgm:pt>
    <dgm:pt modelId="{4C1B3D7F-06D6-45D1-BCBE-8AFC078685F1}" type="parTrans" cxnId="{6DB62215-5396-4453-A80F-085EF4C251BE}">
      <dgm:prSet/>
      <dgm:spPr/>
      <dgm:t>
        <a:bodyPr/>
        <a:lstStyle/>
        <a:p>
          <a:endParaRPr lang="en-US"/>
        </a:p>
      </dgm:t>
    </dgm:pt>
    <dgm:pt modelId="{B1D58195-ACE4-4BF7-8C5E-185ED1E36FF8}" type="sibTrans" cxnId="{6DB62215-5396-4453-A80F-085EF4C251BE}">
      <dgm:prSet/>
      <dgm:spPr/>
      <dgm:t>
        <a:bodyPr/>
        <a:lstStyle/>
        <a:p>
          <a:endParaRPr lang="en-US"/>
        </a:p>
      </dgm:t>
    </dgm:pt>
    <dgm:pt modelId="{12E486DB-1F45-440B-9DCE-8358E0528FF1}" type="pres">
      <dgm:prSet presAssocID="{8FD28AF0-EC10-47B3-B8BD-48C656F272A4}" presName="CompostProcess" presStyleCnt="0">
        <dgm:presLayoutVars>
          <dgm:dir/>
          <dgm:resizeHandles val="exact"/>
        </dgm:presLayoutVars>
      </dgm:prSet>
      <dgm:spPr/>
    </dgm:pt>
    <dgm:pt modelId="{D67DD74E-C50B-4203-85FD-D74052DEE57B}" type="pres">
      <dgm:prSet presAssocID="{8FD28AF0-EC10-47B3-B8BD-48C656F272A4}" presName="arrow" presStyleLbl="bgShp" presStyleIdx="0" presStyleCnt="1" custScaleX="117647" custLinFactNeighborX="-82812" custLinFactNeighborY="-26304"/>
      <dgm:spPr/>
    </dgm:pt>
    <dgm:pt modelId="{FD5AC45E-6325-4F08-A158-CA102481CBD8}" type="pres">
      <dgm:prSet presAssocID="{8FD28AF0-EC10-47B3-B8BD-48C656F272A4}" presName="linearProcess" presStyleCnt="0"/>
      <dgm:spPr/>
    </dgm:pt>
    <dgm:pt modelId="{547CAB30-F564-4C96-A9E0-E512F09D238F}" type="pres">
      <dgm:prSet presAssocID="{7DAAAA69-94F9-496D-A7F1-522D1B22A3C1}" presName="textNode" presStyleLbl="node1" presStyleIdx="0" presStyleCnt="3" custScaleX="108315" custScaleY="126404">
        <dgm:presLayoutVars>
          <dgm:bulletEnabled val="1"/>
        </dgm:presLayoutVars>
      </dgm:prSet>
      <dgm:spPr/>
      <dgm:t>
        <a:bodyPr/>
        <a:lstStyle/>
        <a:p>
          <a:endParaRPr lang="en-US"/>
        </a:p>
      </dgm:t>
    </dgm:pt>
    <dgm:pt modelId="{90E24F85-3ED6-427C-85EC-F617632B1767}" type="pres">
      <dgm:prSet presAssocID="{5D2767AB-B4CB-40F2-B641-93910031FC1C}" presName="sibTrans" presStyleCnt="0"/>
      <dgm:spPr/>
    </dgm:pt>
    <dgm:pt modelId="{9311FF30-2742-4AC2-95AD-DA9ACDFD459A}" type="pres">
      <dgm:prSet presAssocID="{E42213CF-325C-4188-9D78-592AA4C7DFAA}" presName="textNode" presStyleLbl="node1" presStyleIdx="1" presStyleCnt="3" custScaleX="108609" custScaleY="126404">
        <dgm:presLayoutVars>
          <dgm:bulletEnabled val="1"/>
        </dgm:presLayoutVars>
      </dgm:prSet>
      <dgm:spPr/>
      <dgm:t>
        <a:bodyPr/>
        <a:lstStyle/>
        <a:p>
          <a:endParaRPr lang="en-US"/>
        </a:p>
      </dgm:t>
    </dgm:pt>
    <dgm:pt modelId="{097927E2-2519-4E57-B6C9-997C79F55712}" type="pres">
      <dgm:prSet presAssocID="{72E001DE-A403-4E06-BEA5-EFC62D680AA6}" presName="sibTrans" presStyleCnt="0"/>
      <dgm:spPr/>
    </dgm:pt>
    <dgm:pt modelId="{AA6DD9D9-3204-4085-864A-A4B5F8AF2522}" type="pres">
      <dgm:prSet presAssocID="{851BF114-5827-449E-93AE-DCF011373781}" presName="textNode" presStyleLbl="node1" presStyleIdx="2" presStyleCnt="3" custScaleX="114301" custScaleY="126404">
        <dgm:presLayoutVars>
          <dgm:bulletEnabled val="1"/>
        </dgm:presLayoutVars>
      </dgm:prSet>
      <dgm:spPr/>
      <dgm:t>
        <a:bodyPr/>
        <a:lstStyle/>
        <a:p>
          <a:endParaRPr lang="en-US"/>
        </a:p>
      </dgm:t>
    </dgm:pt>
  </dgm:ptLst>
  <dgm:cxnLst>
    <dgm:cxn modelId="{62BB17ED-4FB5-4557-9965-9F2435DA889B}" srcId="{8FD28AF0-EC10-47B3-B8BD-48C656F272A4}" destId="{7DAAAA69-94F9-496D-A7F1-522D1B22A3C1}" srcOrd="0" destOrd="0" parTransId="{B9CD2DF3-10B3-4517-9D92-617385D2527C}" sibTransId="{5D2767AB-B4CB-40F2-B641-93910031FC1C}"/>
    <dgm:cxn modelId="{2CBAF79B-33C2-4AE3-8CFF-0B47E4E3E221}" type="presOf" srcId="{7DAAAA69-94F9-496D-A7F1-522D1B22A3C1}" destId="{547CAB30-F564-4C96-A9E0-E512F09D238F}" srcOrd="0" destOrd="0" presId="urn:microsoft.com/office/officeart/2005/8/layout/hProcess9"/>
    <dgm:cxn modelId="{BFF27548-DB2B-468D-B61F-69861A0751CF}" type="presOf" srcId="{8FD28AF0-EC10-47B3-B8BD-48C656F272A4}" destId="{12E486DB-1F45-440B-9DCE-8358E0528FF1}" srcOrd="0" destOrd="0" presId="urn:microsoft.com/office/officeart/2005/8/layout/hProcess9"/>
    <dgm:cxn modelId="{1BEA3F5D-3B12-4DC9-ADA5-2768E6D1A9E1}" type="presOf" srcId="{E42213CF-325C-4188-9D78-592AA4C7DFAA}" destId="{9311FF30-2742-4AC2-95AD-DA9ACDFD459A}" srcOrd="0" destOrd="0" presId="urn:microsoft.com/office/officeart/2005/8/layout/hProcess9"/>
    <dgm:cxn modelId="{03AC261E-C440-40CE-B591-AB619E20B29B}" type="presOf" srcId="{851BF114-5827-449E-93AE-DCF011373781}" destId="{AA6DD9D9-3204-4085-864A-A4B5F8AF2522}" srcOrd="0" destOrd="0" presId="urn:microsoft.com/office/officeart/2005/8/layout/hProcess9"/>
    <dgm:cxn modelId="{06F21720-6AC7-4B53-B030-A4FB271E8C97}" srcId="{8FD28AF0-EC10-47B3-B8BD-48C656F272A4}" destId="{E42213CF-325C-4188-9D78-592AA4C7DFAA}" srcOrd="1" destOrd="0" parTransId="{33400D8A-E273-4F2C-895B-16093592791C}" sibTransId="{72E001DE-A403-4E06-BEA5-EFC62D680AA6}"/>
    <dgm:cxn modelId="{6DB62215-5396-4453-A80F-085EF4C251BE}" srcId="{8FD28AF0-EC10-47B3-B8BD-48C656F272A4}" destId="{851BF114-5827-449E-93AE-DCF011373781}" srcOrd="2" destOrd="0" parTransId="{4C1B3D7F-06D6-45D1-BCBE-8AFC078685F1}" sibTransId="{B1D58195-ACE4-4BF7-8C5E-185ED1E36FF8}"/>
    <dgm:cxn modelId="{DE0398E9-D68C-4517-818B-0A3943803BD6}" type="presParOf" srcId="{12E486DB-1F45-440B-9DCE-8358E0528FF1}" destId="{D67DD74E-C50B-4203-85FD-D74052DEE57B}" srcOrd="0" destOrd="0" presId="urn:microsoft.com/office/officeart/2005/8/layout/hProcess9"/>
    <dgm:cxn modelId="{1D936BDC-D661-42A4-B44C-4E1D6C4ECD3B}" type="presParOf" srcId="{12E486DB-1F45-440B-9DCE-8358E0528FF1}" destId="{FD5AC45E-6325-4F08-A158-CA102481CBD8}" srcOrd="1" destOrd="0" presId="urn:microsoft.com/office/officeart/2005/8/layout/hProcess9"/>
    <dgm:cxn modelId="{634ECCFC-629A-4080-906B-79D92170558D}" type="presParOf" srcId="{FD5AC45E-6325-4F08-A158-CA102481CBD8}" destId="{547CAB30-F564-4C96-A9E0-E512F09D238F}" srcOrd="0" destOrd="0" presId="urn:microsoft.com/office/officeart/2005/8/layout/hProcess9"/>
    <dgm:cxn modelId="{B1BA5768-061E-4870-A46C-D0960803E75D}" type="presParOf" srcId="{FD5AC45E-6325-4F08-A158-CA102481CBD8}" destId="{90E24F85-3ED6-427C-85EC-F617632B1767}" srcOrd="1" destOrd="0" presId="urn:microsoft.com/office/officeart/2005/8/layout/hProcess9"/>
    <dgm:cxn modelId="{D0D06EC8-DD3D-4EE5-A4F0-4B47A3C51AD3}" type="presParOf" srcId="{FD5AC45E-6325-4F08-A158-CA102481CBD8}" destId="{9311FF30-2742-4AC2-95AD-DA9ACDFD459A}" srcOrd="2" destOrd="0" presId="urn:microsoft.com/office/officeart/2005/8/layout/hProcess9"/>
    <dgm:cxn modelId="{0891B14D-44C6-4F60-85B5-A4FDAD2D9AC4}" type="presParOf" srcId="{FD5AC45E-6325-4F08-A158-CA102481CBD8}" destId="{097927E2-2519-4E57-B6C9-997C79F55712}" srcOrd="3" destOrd="0" presId="urn:microsoft.com/office/officeart/2005/8/layout/hProcess9"/>
    <dgm:cxn modelId="{2431B1DA-AE94-4078-B13F-CA9FDF30A8C0}" type="presParOf" srcId="{FD5AC45E-6325-4F08-A158-CA102481CBD8}" destId="{AA6DD9D9-3204-4085-864A-A4B5F8AF252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F5264-20B9-43A8-A712-67B292346E26}" type="doc">
      <dgm:prSet loTypeId="urn:microsoft.com/office/officeart/2005/8/layout/rings+Icon" loCatId="relationship" qsTypeId="urn:microsoft.com/office/officeart/2005/8/quickstyle/simple1" qsCatId="simple" csTypeId="urn:microsoft.com/office/officeart/2005/8/colors/colorful3" csCatId="colorful" phldr="1"/>
      <dgm:spPr/>
    </dgm:pt>
    <dgm:pt modelId="{34C3223A-1EDC-4A7C-A27B-7234C430E913}">
      <dgm:prSet phldrT="[Text]" custT="1"/>
      <dgm:spPr/>
      <dgm:t>
        <a:bodyPr/>
        <a:lstStyle/>
        <a:p>
          <a:r>
            <a:rPr lang="en-US" sz="2400" b="0" i="0" dirty="0">
              <a:effectLst/>
              <a:latin typeface="Arial" panose="020B0604020202020204" pitchFamily="34" charset="0"/>
              <a:cs typeface="Arial" panose="020B0604020202020204" pitchFamily="34" charset="0"/>
            </a:rPr>
            <a:t>- C</a:t>
          </a:r>
          <a:r>
            <a:rPr lang="vi-VN" sz="2400" b="0" i="0" dirty="0">
              <a:effectLst/>
              <a:latin typeface="Arial" panose="020B0604020202020204" pitchFamily="34" charset="0"/>
              <a:cs typeface="Arial" panose="020B0604020202020204" pitchFamily="34" charset="0"/>
            </a:rPr>
            <a:t>hích ma túy</a:t>
          </a:r>
          <a:r>
            <a:rPr lang="en-US" sz="2400" b="0" i="0" dirty="0">
              <a:effectLst/>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endParaRPr lang="en-US" sz="2400" dirty="0">
            <a:latin typeface="Arial" panose="020B0604020202020204" pitchFamily="34" charset="0"/>
            <a:cs typeface="Arial" panose="020B0604020202020204" pitchFamily="34" charset="0"/>
          </a:endParaRPr>
        </a:p>
      </dgm:t>
    </dgm:pt>
    <dgm:pt modelId="{5F963C42-E26D-4A31-A23A-69E4ED0C9DB0}" type="parTrans" cxnId="{9C63BCA4-2DE7-4CF5-968C-BA21AA1DB645}">
      <dgm:prSet/>
      <dgm:spPr/>
      <dgm:t>
        <a:bodyPr/>
        <a:lstStyle/>
        <a:p>
          <a:endParaRPr lang="en-US" sz="2400">
            <a:latin typeface="Arial" panose="020B0604020202020204" pitchFamily="34" charset="0"/>
            <a:cs typeface="Arial" panose="020B0604020202020204" pitchFamily="34" charset="0"/>
          </a:endParaRPr>
        </a:p>
      </dgm:t>
    </dgm:pt>
    <dgm:pt modelId="{FD855E70-979B-4227-B159-132C43AD0E33}" type="sibTrans" cxnId="{9C63BCA4-2DE7-4CF5-968C-BA21AA1DB645}">
      <dgm:prSet/>
      <dgm:spPr/>
      <dgm:t>
        <a:bodyPr/>
        <a:lstStyle/>
        <a:p>
          <a:endParaRPr lang="en-US" sz="2400">
            <a:latin typeface="Arial" panose="020B0604020202020204" pitchFamily="34" charset="0"/>
            <a:cs typeface="Arial" panose="020B0604020202020204" pitchFamily="34" charset="0"/>
          </a:endParaRPr>
        </a:p>
      </dgm:t>
    </dgm:pt>
    <dgm:pt modelId="{59A71CF4-0422-4832-8618-86D4DF484816}">
      <dgm:prSet phldrT="[Text]" phldr="1"/>
      <dgm:spPr/>
      <dgm:t>
        <a:bodyPr/>
        <a:lstStyle/>
        <a:p>
          <a:endParaRPr lang="en-US" sz="2400">
            <a:latin typeface="Arial" panose="020B0604020202020204" pitchFamily="34" charset="0"/>
            <a:cs typeface="Arial" panose="020B0604020202020204" pitchFamily="34" charset="0"/>
          </a:endParaRPr>
        </a:p>
      </dgm:t>
    </dgm:pt>
    <dgm:pt modelId="{E01FFCC9-26AD-4BC2-959C-3A71C81231B4}" type="parTrans" cxnId="{E4FE008B-EB54-49F5-8FFB-D56E69FD4BF7}">
      <dgm:prSet/>
      <dgm:spPr/>
      <dgm:t>
        <a:bodyPr/>
        <a:lstStyle/>
        <a:p>
          <a:endParaRPr lang="en-US" sz="2400">
            <a:latin typeface="Arial" panose="020B0604020202020204" pitchFamily="34" charset="0"/>
            <a:cs typeface="Arial" panose="020B0604020202020204" pitchFamily="34" charset="0"/>
          </a:endParaRPr>
        </a:p>
      </dgm:t>
    </dgm:pt>
    <dgm:pt modelId="{B25E9017-3668-49B2-886D-5F01CF6FF1AB}" type="sibTrans" cxnId="{E4FE008B-EB54-49F5-8FFB-D56E69FD4BF7}">
      <dgm:prSet/>
      <dgm:spPr/>
      <dgm:t>
        <a:bodyPr/>
        <a:lstStyle/>
        <a:p>
          <a:endParaRPr lang="en-US" sz="2400">
            <a:latin typeface="Arial" panose="020B0604020202020204" pitchFamily="34" charset="0"/>
            <a:cs typeface="Arial" panose="020B0604020202020204" pitchFamily="34" charset="0"/>
          </a:endParaRPr>
        </a:p>
      </dgm:t>
    </dgm:pt>
    <dgm:pt modelId="{1DF5CA3C-BDD0-42C7-9289-9A0D01C6391A}">
      <dgm:prSet phldrT="[Text]" phldr="1"/>
      <dgm:spPr/>
      <dgm:t>
        <a:bodyPr/>
        <a:lstStyle/>
        <a:p>
          <a:endParaRPr lang="en-US" sz="2400">
            <a:latin typeface="Arial" panose="020B0604020202020204" pitchFamily="34" charset="0"/>
            <a:cs typeface="Arial" panose="020B0604020202020204" pitchFamily="34" charset="0"/>
          </a:endParaRPr>
        </a:p>
      </dgm:t>
    </dgm:pt>
    <dgm:pt modelId="{77D0D56D-A817-449B-BD3E-DD25C5925E4E}" type="parTrans" cxnId="{5336E865-B92D-4A23-A528-9A3E7D3CF165}">
      <dgm:prSet/>
      <dgm:spPr/>
      <dgm:t>
        <a:bodyPr/>
        <a:lstStyle/>
        <a:p>
          <a:endParaRPr lang="en-US" sz="2400">
            <a:latin typeface="Arial" panose="020B0604020202020204" pitchFamily="34" charset="0"/>
            <a:cs typeface="Arial" panose="020B0604020202020204" pitchFamily="34" charset="0"/>
          </a:endParaRPr>
        </a:p>
      </dgm:t>
    </dgm:pt>
    <dgm:pt modelId="{F0A13B4B-3394-4D16-996C-AA44C8CCD604}" type="sibTrans" cxnId="{5336E865-B92D-4A23-A528-9A3E7D3CF165}">
      <dgm:prSet/>
      <dgm:spPr/>
      <dgm:t>
        <a:bodyPr/>
        <a:lstStyle/>
        <a:p>
          <a:endParaRPr lang="en-US" sz="2400">
            <a:latin typeface="Arial" panose="020B0604020202020204" pitchFamily="34" charset="0"/>
            <a:cs typeface="Arial" panose="020B0604020202020204" pitchFamily="34" charset="0"/>
          </a:endParaRPr>
        </a:p>
      </dgm:t>
    </dgm:pt>
    <dgm:pt modelId="{E98E7263-90B4-4F19-9DA7-292070516026}">
      <dgm:prSet phldrT="[Text]" custT="1"/>
      <dgm:spPr/>
      <dgm:t>
        <a:bodyPr/>
        <a:lstStyle/>
        <a:p>
          <a:r>
            <a:rPr lang="en-US" sz="2400" b="0" i="0" dirty="0">
              <a:effectLst/>
              <a:latin typeface="Arial" panose="020B0604020202020204" pitchFamily="34" charset="0"/>
              <a:cs typeface="Arial" panose="020B0604020202020204" pitchFamily="34" charset="0"/>
            </a:rPr>
            <a:t>C</a:t>
          </a:r>
          <a:r>
            <a:rPr lang="vi-VN" sz="2400" b="0" i="0" dirty="0">
              <a:effectLst/>
              <a:latin typeface="Arial" panose="020B0604020202020204" pitchFamily="34" charset="0"/>
              <a:cs typeface="Arial" panose="020B0604020202020204" pitchFamily="34" charset="0"/>
            </a:rPr>
            <a:t>ó quan hệ tình dục đồng giới nam, người chuyển giới</a:t>
          </a:r>
          <a:endParaRPr lang="en-US" sz="2400" dirty="0">
            <a:latin typeface="Arial" panose="020B0604020202020204" pitchFamily="34" charset="0"/>
            <a:cs typeface="Arial" panose="020B0604020202020204" pitchFamily="34" charset="0"/>
          </a:endParaRPr>
        </a:p>
      </dgm:t>
    </dgm:pt>
    <dgm:pt modelId="{6DF632FD-19DE-4160-A69C-075A92D4EBA4}" type="parTrans" cxnId="{8BF00429-4D45-41FB-A107-A50B576F9B76}">
      <dgm:prSet/>
      <dgm:spPr/>
      <dgm:t>
        <a:bodyPr/>
        <a:lstStyle/>
        <a:p>
          <a:endParaRPr lang="en-US" sz="2400">
            <a:latin typeface="Arial" panose="020B0604020202020204" pitchFamily="34" charset="0"/>
            <a:cs typeface="Arial" panose="020B0604020202020204" pitchFamily="34" charset="0"/>
          </a:endParaRPr>
        </a:p>
      </dgm:t>
    </dgm:pt>
    <dgm:pt modelId="{85D3726D-F6E3-4E71-B763-4E5EC0ECD7FC}" type="sibTrans" cxnId="{8BF00429-4D45-41FB-A107-A50B576F9B76}">
      <dgm:prSet/>
      <dgm:spPr/>
      <dgm:t>
        <a:bodyPr/>
        <a:lstStyle/>
        <a:p>
          <a:endParaRPr lang="en-US" sz="2400">
            <a:latin typeface="Arial" panose="020B0604020202020204" pitchFamily="34" charset="0"/>
            <a:cs typeface="Arial" panose="020B0604020202020204" pitchFamily="34" charset="0"/>
          </a:endParaRPr>
        </a:p>
      </dgm:t>
    </dgm:pt>
    <dgm:pt modelId="{4458AFFA-9DD7-42CC-896D-81A92E83B5E2}">
      <dgm:prSet phldrT="[Text]" custT="1"/>
      <dgm:spPr/>
      <dgm:t>
        <a:bodyPr/>
        <a:lstStyle/>
        <a:p>
          <a:pPr algn="l"/>
          <a:r>
            <a:rPr lang="en-US" sz="2400" b="0" i="0" dirty="0">
              <a:effectLst/>
              <a:latin typeface="Arial" panose="020B0604020202020204" pitchFamily="34" charset="0"/>
              <a:cs typeface="Arial" panose="020B0604020202020204" pitchFamily="34" charset="0"/>
            </a:rPr>
            <a:t>- M</a:t>
          </a:r>
          <a:r>
            <a:rPr lang="vi-VN" sz="2400" b="0" i="0" dirty="0">
              <a:effectLst/>
              <a:latin typeface="Arial" panose="020B0604020202020204" pitchFamily="34" charset="0"/>
              <a:cs typeface="Arial" panose="020B0604020202020204" pitchFamily="34" charset="0"/>
            </a:rPr>
            <a:t>ắc lao</a:t>
          </a:r>
          <a:endParaRPr lang="en-US" sz="2400" b="0" i="0" dirty="0">
            <a:effectLst/>
            <a:latin typeface="Arial" panose="020B0604020202020204" pitchFamily="34" charset="0"/>
            <a:cs typeface="Arial" panose="020B0604020202020204" pitchFamily="34" charset="0"/>
          </a:endParaRPr>
        </a:p>
        <a:p>
          <a:pPr algn="l"/>
          <a:r>
            <a:rPr lang="en-US" sz="2400" b="0" i="0" dirty="0">
              <a:effectLst/>
              <a:latin typeface="Arial" panose="020B0604020202020204" pitchFamily="34" charset="0"/>
              <a:cs typeface="Arial" panose="020B0604020202020204" pitchFamily="34" charset="0"/>
            </a:rPr>
            <a:t>- M</a:t>
          </a:r>
          <a:r>
            <a:rPr lang="vi-VN" sz="2400" b="0" i="0" dirty="0">
              <a:effectLst/>
              <a:latin typeface="Arial" panose="020B0604020202020204" pitchFamily="34" charset="0"/>
              <a:cs typeface="Arial" panose="020B0604020202020204" pitchFamily="34" charset="0"/>
            </a:rPr>
            <a:t>ắc các nhiễm trùng lây truyền qua đường tình dục</a:t>
          </a:r>
          <a:endParaRPr lang="en-US" sz="2400" dirty="0">
            <a:latin typeface="Arial" panose="020B0604020202020204" pitchFamily="34" charset="0"/>
            <a:cs typeface="Arial" panose="020B0604020202020204" pitchFamily="34" charset="0"/>
          </a:endParaRPr>
        </a:p>
      </dgm:t>
    </dgm:pt>
    <dgm:pt modelId="{A0459B54-C394-459F-9856-89AEA6C56626}" type="parTrans" cxnId="{11238CF5-D405-47C9-B906-93FDE3D1E258}">
      <dgm:prSet/>
      <dgm:spPr/>
      <dgm:t>
        <a:bodyPr/>
        <a:lstStyle/>
        <a:p>
          <a:endParaRPr lang="en-US" sz="2400">
            <a:latin typeface="Arial" panose="020B0604020202020204" pitchFamily="34" charset="0"/>
            <a:cs typeface="Arial" panose="020B0604020202020204" pitchFamily="34" charset="0"/>
          </a:endParaRPr>
        </a:p>
      </dgm:t>
    </dgm:pt>
    <dgm:pt modelId="{7F82B99B-28A0-4066-BE6D-17399837ED9B}" type="sibTrans" cxnId="{11238CF5-D405-47C9-B906-93FDE3D1E258}">
      <dgm:prSet/>
      <dgm:spPr/>
      <dgm:t>
        <a:bodyPr/>
        <a:lstStyle/>
        <a:p>
          <a:endParaRPr lang="en-US" sz="2400">
            <a:latin typeface="Arial" panose="020B0604020202020204" pitchFamily="34" charset="0"/>
            <a:cs typeface="Arial" panose="020B0604020202020204" pitchFamily="34" charset="0"/>
          </a:endParaRPr>
        </a:p>
      </dgm:t>
    </dgm:pt>
    <dgm:pt modelId="{4D1A1360-CE4C-49AF-B5C7-C91284D95AF6}">
      <dgm:prSet phldrT="[Text]" custT="1"/>
      <dgm:spPr/>
      <dgm:t>
        <a:bodyPr/>
        <a:lstStyle/>
        <a:p>
          <a:r>
            <a:rPr lang="en-US" sz="2400" b="0" i="0" dirty="0">
              <a:effectLst/>
              <a:latin typeface="Arial" panose="020B0604020202020204" pitchFamily="34" charset="0"/>
              <a:cs typeface="Arial" panose="020B0604020202020204" pitchFamily="34" charset="0"/>
            </a:rPr>
            <a:t>P</a:t>
          </a:r>
          <a:r>
            <a:rPr lang="vi-VN" sz="2400" b="0" i="0" dirty="0">
              <a:effectLst/>
              <a:latin typeface="Arial" panose="020B0604020202020204" pitchFamily="34" charset="0"/>
              <a:cs typeface="Arial" panose="020B0604020202020204" pitchFamily="34" charset="0"/>
            </a:rPr>
            <a:t>hụ nữ mang thai</a:t>
          </a:r>
          <a:endParaRPr lang="en-US" sz="2400" dirty="0">
            <a:latin typeface="Arial" panose="020B0604020202020204" pitchFamily="34" charset="0"/>
            <a:cs typeface="Arial" panose="020B0604020202020204" pitchFamily="34" charset="0"/>
          </a:endParaRPr>
        </a:p>
      </dgm:t>
    </dgm:pt>
    <dgm:pt modelId="{F5AE1BA7-EA97-486D-8EE5-98F76F9452D0}" type="parTrans" cxnId="{F0C5AE76-7025-435F-9CAF-180A02BA4EEC}">
      <dgm:prSet/>
      <dgm:spPr/>
      <dgm:t>
        <a:bodyPr/>
        <a:lstStyle/>
        <a:p>
          <a:endParaRPr lang="en-US" sz="2400">
            <a:latin typeface="Arial" panose="020B0604020202020204" pitchFamily="34" charset="0"/>
            <a:cs typeface="Arial" panose="020B0604020202020204" pitchFamily="34" charset="0"/>
          </a:endParaRPr>
        </a:p>
      </dgm:t>
    </dgm:pt>
    <dgm:pt modelId="{2B7A373E-6AE5-43D2-8180-D0182F6A576C}" type="sibTrans" cxnId="{F0C5AE76-7025-435F-9CAF-180A02BA4EEC}">
      <dgm:prSet/>
      <dgm:spPr/>
      <dgm:t>
        <a:bodyPr/>
        <a:lstStyle/>
        <a:p>
          <a:endParaRPr lang="en-US" sz="2400">
            <a:latin typeface="Arial" panose="020B0604020202020204" pitchFamily="34" charset="0"/>
            <a:cs typeface="Arial" panose="020B0604020202020204" pitchFamily="34" charset="0"/>
          </a:endParaRPr>
        </a:p>
      </dgm:t>
    </dgm:pt>
    <dgm:pt modelId="{B363BED1-9913-4616-B781-FCA87E843A82}">
      <dgm:prSet phldrT="[Text]" custT="1"/>
      <dgm:spPr/>
      <dgm:t>
        <a:bodyPr/>
        <a:lstStyle/>
        <a:p>
          <a:r>
            <a:rPr lang="en-US" sz="2400" b="0" i="0" dirty="0">
              <a:effectLst/>
              <a:latin typeface="Arial" panose="020B0604020202020204" pitchFamily="34" charset="0"/>
              <a:cs typeface="Arial" panose="020B0604020202020204" pitchFamily="34" charset="0"/>
            </a:rPr>
            <a:t>N</a:t>
          </a:r>
          <a:r>
            <a:rPr lang="vi-VN" sz="2400" b="0" i="0" dirty="0">
              <a:effectLst/>
              <a:latin typeface="Arial" panose="020B0604020202020204" pitchFamily="34" charset="0"/>
              <a:cs typeface="Arial" panose="020B0604020202020204" pitchFamily="34" charset="0"/>
            </a:rPr>
            <a:t>gười phơi nhiễm với HIV</a:t>
          </a:r>
          <a:endParaRPr lang="en-US" sz="2400" dirty="0">
            <a:latin typeface="Arial" panose="020B0604020202020204" pitchFamily="34" charset="0"/>
            <a:cs typeface="Arial" panose="020B0604020202020204" pitchFamily="34" charset="0"/>
          </a:endParaRPr>
        </a:p>
      </dgm:t>
    </dgm:pt>
    <dgm:pt modelId="{B023F057-A11D-4581-979E-6BF75A703F1C}" type="parTrans" cxnId="{8E4E596A-B09B-433C-981C-7288BEFA6C4A}">
      <dgm:prSet/>
      <dgm:spPr/>
      <dgm:t>
        <a:bodyPr/>
        <a:lstStyle/>
        <a:p>
          <a:endParaRPr lang="en-US" sz="2400">
            <a:latin typeface="Arial" panose="020B0604020202020204" pitchFamily="34" charset="0"/>
            <a:cs typeface="Arial" panose="020B0604020202020204" pitchFamily="34" charset="0"/>
          </a:endParaRPr>
        </a:p>
      </dgm:t>
    </dgm:pt>
    <dgm:pt modelId="{154BA21B-F95C-4CFE-AABF-8D60647CB72F}" type="sibTrans" cxnId="{8E4E596A-B09B-433C-981C-7288BEFA6C4A}">
      <dgm:prSet/>
      <dgm:spPr/>
      <dgm:t>
        <a:bodyPr/>
        <a:lstStyle/>
        <a:p>
          <a:endParaRPr lang="en-US" sz="2400">
            <a:latin typeface="Arial" panose="020B0604020202020204" pitchFamily="34" charset="0"/>
            <a:cs typeface="Arial" panose="020B0604020202020204" pitchFamily="34" charset="0"/>
          </a:endParaRPr>
        </a:p>
      </dgm:t>
    </dgm:pt>
    <dgm:pt modelId="{6157FA66-DAF9-479A-BF08-3565DD693F5C}">
      <dgm:prSet phldrT="[Text]" custT="1"/>
      <dgm:spPr/>
      <dgm:t>
        <a:bodyPr/>
        <a:lstStyle/>
        <a:p>
          <a:r>
            <a:rPr lang="en-US" sz="2400" dirty="0">
              <a:latin typeface="Arial" panose="020B0604020202020204" pitchFamily="34" charset="0"/>
              <a:cs typeface="Arial" panose="020B0604020202020204" pitchFamily="34" charset="0"/>
            </a:rPr>
            <a:t>Quan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endParaRPr lang="en-US" sz="2400" dirty="0">
            <a:latin typeface="Arial" panose="020B0604020202020204" pitchFamily="34" charset="0"/>
            <a:cs typeface="Arial" panose="020B0604020202020204" pitchFamily="34" charset="0"/>
          </a:endParaRPr>
        </a:p>
      </dgm:t>
    </dgm:pt>
    <dgm:pt modelId="{E68BAACB-BD26-443D-95B5-EFB68091C455}" type="parTrans" cxnId="{C978409C-7D13-4670-883E-766155B3C79C}">
      <dgm:prSet/>
      <dgm:spPr/>
      <dgm:t>
        <a:bodyPr/>
        <a:lstStyle/>
        <a:p>
          <a:endParaRPr lang="en-US" sz="2400">
            <a:latin typeface="Arial" panose="020B0604020202020204" pitchFamily="34" charset="0"/>
            <a:cs typeface="Arial" panose="020B0604020202020204" pitchFamily="34" charset="0"/>
          </a:endParaRPr>
        </a:p>
      </dgm:t>
    </dgm:pt>
    <dgm:pt modelId="{28830E0B-3F8C-4255-A205-328FDEA85EFF}" type="sibTrans" cxnId="{C978409C-7D13-4670-883E-766155B3C79C}">
      <dgm:prSet/>
      <dgm:spPr/>
      <dgm:t>
        <a:bodyPr/>
        <a:lstStyle/>
        <a:p>
          <a:endParaRPr lang="en-US" sz="2400">
            <a:latin typeface="Arial" panose="020B0604020202020204" pitchFamily="34" charset="0"/>
            <a:cs typeface="Arial" panose="020B0604020202020204" pitchFamily="34" charset="0"/>
          </a:endParaRPr>
        </a:p>
      </dgm:t>
    </dgm:pt>
    <dgm:pt modelId="{55BD8F82-6FAF-48B6-8526-08C9366C5AAC}">
      <dgm:prSet phldrT="[Text]" custT="1"/>
      <dgm:spPr/>
      <dgm:t>
        <a:bodyPr/>
        <a:lstStyle/>
        <a:p>
          <a:r>
            <a:rPr lang="en-US" sz="2400" dirty="0">
              <a:latin typeface="Arial" panose="020B0604020202020204" pitchFamily="34" charset="0"/>
              <a:cs typeface="Arial" panose="020B0604020202020204" pitchFamily="34" charset="0"/>
            </a:rPr>
            <a:t>…</a:t>
          </a:r>
        </a:p>
      </dgm:t>
    </dgm:pt>
    <dgm:pt modelId="{6FD48FD2-7219-4332-9C74-3D503F6FE083}" type="parTrans" cxnId="{0BAD2271-0014-47DB-8332-92424B6E1E2B}">
      <dgm:prSet/>
      <dgm:spPr/>
      <dgm:t>
        <a:bodyPr/>
        <a:lstStyle/>
        <a:p>
          <a:endParaRPr lang="en-US" sz="2400">
            <a:latin typeface="Arial" panose="020B0604020202020204" pitchFamily="34" charset="0"/>
            <a:cs typeface="Arial" panose="020B0604020202020204" pitchFamily="34" charset="0"/>
          </a:endParaRPr>
        </a:p>
      </dgm:t>
    </dgm:pt>
    <dgm:pt modelId="{2D58A7AC-67B4-4974-8FF8-2A634606899B}" type="sibTrans" cxnId="{0BAD2271-0014-47DB-8332-92424B6E1E2B}">
      <dgm:prSet/>
      <dgm:spPr/>
      <dgm:t>
        <a:bodyPr/>
        <a:lstStyle/>
        <a:p>
          <a:endParaRPr lang="en-US" sz="2400">
            <a:latin typeface="Arial" panose="020B0604020202020204" pitchFamily="34" charset="0"/>
            <a:cs typeface="Arial" panose="020B0604020202020204" pitchFamily="34" charset="0"/>
          </a:endParaRPr>
        </a:p>
      </dgm:t>
    </dgm:pt>
    <dgm:pt modelId="{AB392FE2-163E-4AD9-BDA0-A1325D2CE336}" type="pres">
      <dgm:prSet presAssocID="{6CCF5264-20B9-43A8-A712-67B292346E26}" presName="Name0" presStyleCnt="0">
        <dgm:presLayoutVars>
          <dgm:chMax val="7"/>
          <dgm:dir/>
          <dgm:resizeHandles val="exact"/>
        </dgm:presLayoutVars>
      </dgm:prSet>
      <dgm:spPr/>
    </dgm:pt>
    <dgm:pt modelId="{DE8D20FE-87DC-41A9-8C57-6DD50332F91A}" type="pres">
      <dgm:prSet presAssocID="{6CCF5264-20B9-43A8-A712-67B292346E26}" presName="ellipse1" presStyleLbl="vennNode1" presStyleIdx="0" presStyleCnt="7">
        <dgm:presLayoutVars>
          <dgm:bulletEnabled val="1"/>
        </dgm:presLayoutVars>
      </dgm:prSet>
      <dgm:spPr/>
      <dgm:t>
        <a:bodyPr/>
        <a:lstStyle/>
        <a:p>
          <a:endParaRPr lang="en-US"/>
        </a:p>
      </dgm:t>
    </dgm:pt>
    <dgm:pt modelId="{4E8B05B6-69F1-4CCB-8B53-A43D32327BD0}" type="pres">
      <dgm:prSet presAssocID="{6CCF5264-20B9-43A8-A712-67B292346E26}" presName="ellipse2" presStyleLbl="vennNode1" presStyleIdx="1" presStyleCnt="7">
        <dgm:presLayoutVars>
          <dgm:bulletEnabled val="1"/>
        </dgm:presLayoutVars>
      </dgm:prSet>
      <dgm:spPr/>
      <dgm:t>
        <a:bodyPr/>
        <a:lstStyle/>
        <a:p>
          <a:endParaRPr lang="en-US"/>
        </a:p>
      </dgm:t>
    </dgm:pt>
    <dgm:pt modelId="{ABFB8F2D-65F1-45FB-A26A-FC56DE8741CF}" type="pres">
      <dgm:prSet presAssocID="{6CCF5264-20B9-43A8-A712-67B292346E26}" presName="ellipse3" presStyleLbl="vennNode1" presStyleIdx="2" presStyleCnt="7">
        <dgm:presLayoutVars>
          <dgm:bulletEnabled val="1"/>
        </dgm:presLayoutVars>
      </dgm:prSet>
      <dgm:spPr/>
      <dgm:t>
        <a:bodyPr/>
        <a:lstStyle/>
        <a:p>
          <a:endParaRPr lang="en-US"/>
        </a:p>
      </dgm:t>
    </dgm:pt>
    <dgm:pt modelId="{47B88FED-E4E8-42E2-8453-9915F49E5DB6}" type="pres">
      <dgm:prSet presAssocID="{6CCF5264-20B9-43A8-A712-67B292346E26}" presName="ellipse4" presStyleLbl="vennNode1" presStyleIdx="3" presStyleCnt="7">
        <dgm:presLayoutVars>
          <dgm:bulletEnabled val="1"/>
        </dgm:presLayoutVars>
      </dgm:prSet>
      <dgm:spPr/>
      <dgm:t>
        <a:bodyPr/>
        <a:lstStyle/>
        <a:p>
          <a:endParaRPr lang="en-US"/>
        </a:p>
      </dgm:t>
    </dgm:pt>
    <dgm:pt modelId="{9C38122B-3F0B-434F-9EB2-E1E58799E0EF}" type="pres">
      <dgm:prSet presAssocID="{6CCF5264-20B9-43A8-A712-67B292346E26}" presName="ellipse5" presStyleLbl="vennNode1" presStyleIdx="4" presStyleCnt="7">
        <dgm:presLayoutVars>
          <dgm:bulletEnabled val="1"/>
        </dgm:presLayoutVars>
      </dgm:prSet>
      <dgm:spPr/>
      <dgm:t>
        <a:bodyPr/>
        <a:lstStyle/>
        <a:p>
          <a:endParaRPr lang="en-US"/>
        </a:p>
      </dgm:t>
    </dgm:pt>
    <dgm:pt modelId="{829F193B-81B6-4205-BA2D-C766C8F2A92F}" type="pres">
      <dgm:prSet presAssocID="{6CCF5264-20B9-43A8-A712-67B292346E26}" presName="ellipse6" presStyleLbl="vennNode1" presStyleIdx="5" presStyleCnt="7">
        <dgm:presLayoutVars>
          <dgm:bulletEnabled val="1"/>
        </dgm:presLayoutVars>
      </dgm:prSet>
      <dgm:spPr/>
      <dgm:t>
        <a:bodyPr/>
        <a:lstStyle/>
        <a:p>
          <a:endParaRPr lang="en-US"/>
        </a:p>
      </dgm:t>
    </dgm:pt>
    <dgm:pt modelId="{592232BB-3D7A-475A-8745-3D85F7F35A0C}" type="pres">
      <dgm:prSet presAssocID="{6CCF5264-20B9-43A8-A712-67B292346E26}" presName="ellipse7" presStyleLbl="vennNode1" presStyleIdx="6" presStyleCnt="7">
        <dgm:presLayoutVars>
          <dgm:bulletEnabled val="1"/>
        </dgm:presLayoutVars>
      </dgm:prSet>
      <dgm:spPr/>
      <dgm:t>
        <a:bodyPr/>
        <a:lstStyle/>
        <a:p>
          <a:endParaRPr lang="en-US"/>
        </a:p>
      </dgm:t>
    </dgm:pt>
  </dgm:ptLst>
  <dgm:cxnLst>
    <dgm:cxn modelId="{8095F2B5-8876-4AF7-B68B-3D7F8B1D00A5}" type="presOf" srcId="{4458AFFA-9DD7-42CC-896D-81A92E83B5E2}" destId="{ABFB8F2D-65F1-45FB-A26A-FC56DE8741CF}" srcOrd="0" destOrd="0" presId="urn:microsoft.com/office/officeart/2005/8/layout/rings+Icon"/>
    <dgm:cxn modelId="{F57174C1-BC1F-471B-99FE-3C7AE963C40F}" type="presOf" srcId="{6CCF5264-20B9-43A8-A712-67B292346E26}" destId="{AB392FE2-163E-4AD9-BDA0-A1325D2CE336}" srcOrd="0" destOrd="0" presId="urn:microsoft.com/office/officeart/2005/8/layout/rings+Icon"/>
    <dgm:cxn modelId="{6D005083-12C0-4FFD-9867-3DA3ED4B8A3F}" type="presOf" srcId="{34C3223A-1EDC-4A7C-A27B-7234C430E913}" destId="{DE8D20FE-87DC-41A9-8C57-6DD50332F91A}" srcOrd="0" destOrd="0" presId="urn:microsoft.com/office/officeart/2005/8/layout/rings+Icon"/>
    <dgm:cxn modelId="{0BAD2271-0014-47DB-8332-92424B6E1E2B}" srcId="{6CCF5264-20B9-43A8-A712-67B292346E26}" destId="{55BD8F82-6FAF-48B6-8526-08C9366C5AAC}" srcOrd="6" destOrd="0" parTransId="{6FD48FD2-7219-4332-9C74-3D503F6FE083}" sibTransId="{2D58A7AC-67B4-4974-8FF8-2A634606899B}"/>
    <dgm:cxn modelId="{5336E865-B92D-4A23-A528-9A3E7D3CF165}" srcId="{6CCF5264-20B9-43A8-A712-67B292346E26}" destId="{1DF5CA3C-BDD0-42C7-9289-9A0D01C6391A}" srcOrd="8" destOrd="0" parTransId="{77D0D56D-A817-449B-BD3E-DD25C5925E4E}" sibTransId="{F0A13B4B-3394-4D16-996C-AA44C8CCD604}"/>
    <dgm:cxn modelId="{8E4E596A-B09B-433C-981C-7288BEFA6C4A}" srcId="{6CCF5264-20B9-43A8-A712-67B292346E26}" destId="{B363BED1-9913-4616-B781-FCA87E843A82}" srcOrd="4" destOrd="0" parTransId="{B023F057-A11D-4581-979E-6BF75A703F1C}" sibTransId="{154BA21B-F95C-4CFE-AABF-8D60647CB72F}"/>
    <dgm:cxn modelId="{4CA7BD19-9283-4C04-AF57-FBF72DD9BEEF}" type="presOf" srcId="{55BD8F82-6FAF-48B6-8526-08C9366C5AAC}" destId="{592232BB-3D7A-475A-8745-3D85F7F35A0C}" srcOrd="0" destOrd="0" presId="urn:microsoft.com/office/officeart/2005/8/layout/rings+Icon"/>
    <dgm:cxn modelId="{8BF00429-4D45-41FB-A107-A50B576F9B76}" srcId="{6CCF5264-20B9-43A8-A712-67B292346E26}" destId="{E98E7263-90B4-4F19-9DA7-292070516026}" srcOrd="1" destOrd="0" parTransId="{6DF632FD-19DE-4160-A69C-075A92D4EBA4}" sibTransId="{85D3726D-F6E3-4E71-B763-4E5EC0ECD7FC}"/>
    <dgm:cxn modelId="{9C63BCA4-2DE7-4CF5-968C-BA21AA1DB645}" srcId="{6CCF5264-20B9-43A8-A712-67B292346E26}" destId="{34C3223A-1EDC-4A7C-A27B-7234C430E913}" srcOrd="0" destOrd="0" parTransId="{5F963C42-E26D-4A31-A23A-69E4ED0C9DB0}" sibTransId="{FD855E70-979B-4227-B159-132C43AD0E33}"/>
    <dgm:cxn modelId="{25C0E4A7-7826-47B2-A18A-DF4E27714885}" type="presOf" srcId="{B363BED1-9913-4616-B781-FCA87E843A82}" destId="{9C38122B-3F0B-434F-9EB2-E1E58799E0EF}" srcOrd="0" destOrd="0" presId="urn:microsoft.com/office/officeart/2005/8/layout/rings+Icon"/>
    <dgm:cxn modelId="{11238CF5-D405-47C9-B906-93FDE3D1E258}" srcId="{6CCF5264-20B9-43A8-A712-67B292346E26}" destId="{4458AFFA-9DD7-42CC-896D-81A92E83B5E2}" srcOrd="2" destOrd="0" parTransId="{A0459B54-C394-459F-9856-89AEA6C56626}" sibTransId="{7F82B99B-28A0-4066-BE6D-17399837ED9B}"/>
    <dgm:cxn modelId="{F0C5AE76-7025-435F-9CAF-180A02BA4EEC}" srcId="{6CCF5264-20B9-43A8-A712-67B292346E26}" destId="{4D1A1360-CE4C-49AF-B5C7-C91284D95AF6}" srcOrd="3" destOrd="0" parTransId="{F5AE1BA7-EA97-486D-8EE5-98F76F9452D0}" sibTransId="{2B7A373E-6AE5-43D2-8180-D0182F6A576C}"/>
    <dgm:cxn modelId="{C978409C-7D13-4670-883E-766155B3C79C}" srcId="{6CCF5264-20B9-43A8-A712-67B292346E26}" destId="{6157FA66-DAF9-479A-BF08-3565DD693F5C}" srcOrd="5" destOrd="0" parTransId="{E68BAACB-BD26-443D-95B5-EFB68091C455}" sibTransId="{28830E0B-3F8C-4255-A205-328FDEA85EFF}"/>
    <dgm:cxn modelId="{E4FE008B-EB54-49F5-8FFB-D56E69FD4BF7}" srcId="{6CCF5264-20B9-43A8-A712-67B292346E26}" destId="{59A71CF4-0422-4832-8618-86D4DF484816}" srcOrd="7" destOrd="0" parTransId="{E01FFCC9-26AD-4BC2-959C-3A71C81231B4}" sibTransId="{B25E9017-3668-49B2-886D-5F01CF6FF1AB}"/>
    <dgm:cxn modelId="{3A8E67A8-4162-4434-A711-5851301B6C7E}" type="presOf" srcId="{4D1A1360-CE4C-49AF-B5C7-C91284D95AF6}" destId="{47B88FED-E4E8-42E2-8453-9915F49E5DB6}" srcOrd="0" destOrd="0" presId="urn:microsoft.com/office/officeart/2005/8/layout/rings+Icon"/>
    <dgm:cxn modelId="{445621D5-3000-4B8E-8069-5B1EDC16644A}" type="presOf" srcId="{E98E7263-90B4-4F19-9DA7-292070516026}" destId="{4E8B05B6-69F1-4CCB-8B53-A43D32327BD0}" srcOrd="0" destOrd="0" presId="urn:microsoft.com/office/officeart/2005/8/layout/rings+Icon"/>
    <dgm:cxn modelId="{8C7DB577-C4B4-4137-98A5-132D9768BA2B}" type="presOf" srcId="{6157FA66-DAF9-479A-BF08-3565DD693F5C}" destId="{829F193B-81B6-4205-BA2D-C766C8F2A92F}" srcOrd="0" destOrd="0" presId="urn:microsoft.com/office/officeart/2005/8/layout/rings+Icon"/>
    <dgm:cxn modelId="{A38D0A77-8A78-4FCA-856E-1660CAD98EFE}" type="presParOf" srcId="{AB392FE2-163E-4AD9-BDA0-A1325D2CE336}" destId="{DE8D20FE-87DC-41A9-8C57-6DD50332F91A}" srcOrd="0" destOrd="0" presId="urn:microsoft.com/office/officeart/2005/8/layout/rings+Icon"/>
    <dgm:cxn modelId="{3F24AAF5-163C-4B89-9345-1EA35D1D4ADD}" type="presParOf" srcId="{AB392FE2-163E-4AD9-BDA0-A1325D2CE336}" destId="{4E8B05B6-69F1-4CCB-8B53-A43D32327BD0}" srcOrd="1" destOrd="0" presId="urn:microsoft.com/office/officeart/2005/8/layout/rings+Icon"/>
    <dgm:cxn modelId="{14DFBF6F-53FD-44C6-AF76-E9CE94CAEE2E}" type="presParOf" srcId="{AB392FE2-163E-4AD9-BDA0-A1325D2CE336}" destId="{ABFB8F2D-65F1-45FB-A26A-FC56DE8741CF}" srcOrd="2" destOrd="0" presId="urn:microsoft.com/office/officeart/2005/8/layout/rings+Icon"/>
    <dgm:cxn modelId="{FDE38168-E60C-45A3-A90D-46C1C873494B}" type="presParOf" srcId="{AB392FE2-163E-4AD9-BDA0-A1325D2CE336}" destId="{47B88FED-E4E8-42E2-8453-9915F49E5DB6}" srcOrd="3" destOrd="0" presId="urn:microsoft.com/office/officeart/2005/8/layout/rings+Icon"/>
    <dgm:cxn modelId="{42908551-3396-4E26-9543-6474174D21DE}" type="presParOf" srcId="{AB392FE2-163E-4AD9-BDA0-A1325D2CE336}" destId="{9C38122B-3F0B-434F-9EB2-E1E58799E0EF}" srcOrd="4" destOrd="0" presId="urn:microsoft.com/office/officeart/2005/8/layout/rings+Icon"/>
    <dgm:cxn modelId="{A280B678-7B7E-48AF-AF62-E01A3A0EE29A}" type="presParOf" srcId="{AB392FE2-163E-4AD9-BDA0-A1325D2CE336}" destId="{829F193B-81B6-4205-BA2D-C766C8F2A92F}" srcOrd="5" destOrd="0" presId="urn:microsoft.com/office/officeart/2005/8/layout/rings+Icon"/>
    <dgm:cxn modelId="{21A1013D-4E5B-468C-BF2F-BF6C5ED9C6D9}" type="presParOf" srcId="{AB392FE2-163E-4AD9-BDA0-A1325D2CE336}" destId="{592232BB-3D7A-475A-8745-3D85F7F35A0C}"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D74E-C50B-4203-85FD-D74052DEE57B}">
      <dsp:nvSpPr>
        <dsp:cNvPr id="0" name=""/>
        <dsp:cNvSpPr/>
      </dsp:nvSpPr>
      <dsp:spPr>
        <a:xfrm>
          <a:off x="0" y="0"/>
          <a:ext cx="12066136" cy="6858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CAB30-F564-4C96-A9E0-E512F09D238F}">
      <dsp:nvSpPr>
        <dsp:cNvPr id="0" name=""/>
        <dsp:cNvSpPr/>
      </dsp:nvSpPr>
      <dsp:spPr>
        <a:xfrm>
          <a:off x="643" y="1695242"/>
          <a:ext cx="3642884" cy="34675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solidFill>
                <a:schemeClr val="tx1"/>
              </a:solidFill>
              <a:latin typeface="Arial" panose="020B0604020202020204" pitchFamily="34" charset="0"/>
              <a:cs typeface="Arial" panose="020B0604020202020204" pitchFamily="34" charset="0"/>
            </a:rPr>
            <a:t>- Virus </a:t>
          </a:r>
          <a:r>
            <a:rPr lang="en-US" sz="2000" b="0" i="0" kern="1200" dirty="0" err="1">
              <a:solidFill>
                <a:schemeClr val="tx1"/>
              </a:solidFill>
              <a:latin typeface="Arial" panose="020B0604020202020204" pitchFamily="34" charset="0"/>
              <a:cs typeface="Arial" panose="020B0604020202020204" pitchFamily="34" charset="0"/>
            </a:rPr>
            <a:t>phát</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triển</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và</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nhân</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lên</a:t>
          </a:r>
          <a:endParaRPr lang="en-US" sz="2000" b="0" i="0" kern="1200" dirty="0">
            <a:solidFill>
              <a:schemeClr val="tx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Sau 2 - 4 tuần</a:t>
          </a:r>
          <a:r>
            <a:rPr lang="en-US" sz="2000" b="0" i="0" kern="1200" dirty="0">
              <a:solidFill>
                <a:schemeClr val="tx1"/>
              </a:solidFill>
              <a:latin typeface="Arial" panose="020B0604020202020204" pitchFamily="34" charset="0"/>
              <a:cs typeface="Arial" panose="020B0604020202020204" pitchFamily="34" charset="0"/>
            </a:rPr>
            <a:t>:</a:t>
          </a:r>
          <a:r>
            <a:rPr lang="vi-VN" sz="2000" b="0" i="0" kern="1200" dirty="0">
              <a:solidFill>
                <a:schemeClr val="tx1"/>
              </a:solidFill>
              <a:latin typeface="Arial" panose="020B0604020202020204" pitchFamily="34" charset="0"/>
              <a:cs typeface="Arial" panose="020B0604020202020204" pitchFamily="34" charset="0"/>
            </a:rPr>
            <a:t> sốt, ho, nổi hạch, phát ban, viêm họng, đau mỏi cơ, có thể đau đầu, buồn nôn, sút cân, gan lách</a:t>
          </a:r>
          <a:r>
            <a:rPr lang="en-US" sz="2000" b="0" i="0" kern="1200" dirty="0">
              <a:solidFill>
                <a:schemeClr val="tx1"/>
              </a:solidFill>
              <a:latin typeface="Arial" panose="020B0604020202020204" pitchFamily="34" charset="0"/>
              <a:cs typeface="Arial" panose="020B0604020202020204" pitchFamily="34" charset="0"/>
            </a:rPr>
            <a:t> to</a:t>
          </a:r>
          <a:r>
            <a:rPr lang="vi-VN" sz="2000" b="0" i="0" kern="1200" dirty="0">
              <a:solidFill>
                <a:schemeClr val="tx1"/>
              </a:solidFill>
              <a:latin typeface="Arial" panose="020B0604020202020204" pitchFamily="34" charset="0"/>
              <a:cs typeface="Arial" panose="020B0604020202020204" pitchFamily="34" charset="0"/>
            </a:rPr>
            <a:t>.</a:t>
          </a:r>
          <a:endParaRPr lang="en-US" sz="2000" b="0" i="0" kern="1200" dirty="0">
            <a:solidFill>
              <a:schemeClr val="tx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n-US" sz="2000" b="0" i="0" kern="1200" dirty="0">
              <a:solidFill>
                <a:schemeClr val="tx1"/>
              </a:solidFill>
              <a:latin typeface="Arial" panose="020B0604020202020204" pitchFamily="34" charset="0"/>
              <a:cs typeface="Arial" panose="020B0604020202020204" pitchFamily="34" charset="0"/>
            </a:rPr>
            <a:t>- TC</a:t>
          </a:r>
          <a:r>
            <a:rPr lang="vi-VN" sz="2000" b="0" i="0" kern="1200" dirty="0">
              <a:solidFill>
                <a:schemeClr val="tx1"/>
              </a:solidFill>
              <a:latin typeface="Arial" panose="020B0604020202020204" pitchFamily="34" charset="0"/>
              <a:cs typeface="Arial" panose="020B0604020202020204" pitchFamily="34" charset="0"/>
            </a:rPr>
            <a:t> kéo dài khoảng 1 </a:t>
          </a:r>
          <a:r>
            <a:rPr lang="en-US" sz="2000" b="0" i="0" kern="1200" dirty="0">
              <a:solidFill>
                <a:schemeClr val="tx1"/>
              </a:solidFill>
              <a:latin typeface="Arial" panose="020B0604020202020204" pitchFamily="34" charset="0"/>
              <a:cs typeface="Arial" panose="020B0604020202020204" pitchFamily="34" charset="0"/>
            </a:rPr>
            <a:t>– 4 </a:t>
          </a:r>
          <a:r>
            <a:rPr lang="en-US" sz="2000" b="0" i="0" kern="1200" dirty="0" err="1">
              <a:solidFill>
                <a:schemeClr val="tx1"/>
              </a:solidFill>
              <a:latin typeface="Arial" panose="020B0604020202020204" pitchFamily="34" charset="0"/>
              <a:cs typeface="Arial" panose="020B0604020202020204" pitchFamily="34" charset="0"/>
            </a:rPr>
            <a:t>tuần</a:t>
          </a:r>
          <a:r>
            <a:rPr lang="vi-VN" sz="2000" b="0" i="0" kern="1200" dirty="0">
              <a:solidFill>
                <a:schemeClr val="tx1"/>
              </a:solidFill>
              <a:latin typeface="Arial" panose="020B0604020202020204" pitchFamily="34" charset="0"/>
              <a:cs typeface="Arial" panose="020B0604020202020204" pitchFamily="34" charset="0"/>
            </a:rPr>
            <a:t> và xuất hiện không rõ ràng </a:t>
          </a:r>
          <a:r>
            <a:rPr lang="en-US" sz="2000" b="0" i="0" kern="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2000" b="1" i="0" kern="1200" dirty="0">
              <a:solidFill>
                <a:srgbClr val="FF0000"/>
              </a:solidFill>
              <a:latin typeface="Arial" panose="020B0604020202020204" pitchFamily="34" charset="0"/>
              <a:cs typeface="Arial" panose="020B0604020202020204" pitchFamily="34" charset="0"/>
            </a:rPr>
            <a:t>nhầm lẫn với cảm cúm thông thường</a:t>
          </a:r>
          <a:endParaRPr lang="en-US" sz="2000" b="1" i="0" kern="1200" dirty="0">
            <a:solidFill>
              <a:srgbClr val="FF0000"/>
            </a:solidFill>
            <a:latin typeface="Arial" panose="020B0604020202020204" pitchFamily="34" charset="0"/>
            <a:cs typeface="Arial" panose="020B0604020202020204" pitchFamily="34" charset="0"/>
          </a:endParaRPr>
        </a:p>
      </dsp:txBody>
      <dsp:txXfrm>
        <a:off x="169913" y="1864512"/>
        <a:ext cx="3304344" cy="3128974"/>
      </dsp:txXfrm>
    </dsp:sp>
    <dsp:sp modelId="{9311FF30-2742-4AC2-95AD-DA9ACDFD459A}">
      <dsp:nvSpPr>
        <dsp:cNvPr id="0" name=""/>
        <dsp:cNvSpPr/>
      </dsp:nvSpPr>
      <dsp:spPr>
        <a:xfrm>
          <a:off x="4106023" y="1695242"/>
          <a:ext cx="3652772" cy="346751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Font typeface="Arial" panose="020B0604020202020204" pitchFamily="34" charset="0"/>
            <a:buNone/>
          </a:pPr>
          <a:r>
            <a:rPr lang="en-US" sz="2000" b="0" i="0" kern="1200" dirty="0">
              <a:solidFill>
                <a:schemeClr val="tx1"/>
              </a:solidFill>
              <a:latin typeface="Arial" panose="020B0604020202020204" pitchFamily="34" charset="0"/>
              <a:cs typeface="Arial" panose="020B0604020202020204" pitchFamily="34" charset="0"/>
            </a:rPr>
            <a:t>- V</a:t>
          </a:r>
          <a:r>
            <a:rPr lang="vi-VN" sz="2000" b="0" i="0" kern="1200" dirty="0">
              <a:solidFill>
                <a:schemeClr val="tx1"/>
              </a:solidFill>
              <a:latin typeface="Arial" panose="020B0604020202020204" pitchFamily="34" charset="0"/>
              <a:cs typeface="Arial" panose="020B0604020202020204" pitchFamily="34" charset="0"/>
            </a:rPr>
            <a:t>irus sẽ bị tác động bởi hệ miễn dịch </a:t>
          </a:r>
          <a:r>
            <a:rPr lang="en-US" sz="2000" b="0" i="0" kern="1200" dirty="0">
              <a:solidFill>
                <a:schemeClr val="tx1"/>
              </a:solidFill>
              <a:latin typeface="Arial" panose="020B0604020202020204" pitchFamily="34" charset="0"/>
              <a:cs typeface="Arial" panose="020B0604020202020204" pitchFamily="34" charset="0"/>
              <a:sym typeface="Wingdings" panose="05000000000000000000" pitchFamily="2" charset="2"/>
            </a:rPr>
            <a:t> NT</a:t>
          </a:r>
          <a:r>
            <a:rPr lang="vi-VN" sz="2000" b="0" i="0" kern="1200" dirty="0">
              <a:solidFill>
                <a:schemeClr val="tx1"/>
              </a:solidFill>
              <a:latin typeface="Arial" panose="020B0604020202020204" pitchFamily="34" charset="0"/>
              <a:cs typeface="Arial" panose="020B0604020202020204" pitchFamily="34" charset="0"/>
            </a:rPr>
            <a:t> mạn tính</a:t>
          </a:r>
          <a:r>
            <a:rPr lang="en-US" sz="2000" b="0" i="0" kern="1200" dirty="0">
              <a:solidFill>
                <a:schemeClr val="tx1"/>
              </a:solidFill>
              <a:latin typeface="Arial" panose="020B0604020202020204" pitchFamily="34" charset="0"/>
              <a:cs typeface="Arial" panose="020B0604020202020204" pitchFamily="34" charset="0"/>
            </a:rPr>
            <a:t> </a:t>
          </a:r>
          <a:r>
            <a:rPr lang="en-US" sz="2000" b="1" i="0" kern="1200" dirty="0">
              <a:solidFill>
                <a:srgbClr val="FF0000"/>
              </a:solidFill>
              <a:latin typeface="Arial" panose="020B0604020202020204" pitchFamily="34" charset="0"/>
              <a:cs typeface="Arial" panose="020B0604020202020204" pitchFamily="34" charset="0"/>
            </a:rPr>
            <a:t>(</a:t>
          </a:r>
          <a:r>
            <a:rPr lang="en-US" sz="2000" b="1" i="0" kern="1200" dirty="0" err="1">
              <a:solidFill>
                <a:srgbClr val="FF0000"/>
              </a:solidFill>
              <a:latin typeface="Arial" panose="020B0604020202020204" pitchFamily="34" charset="0"/>
              <a:cs typeface="Arial" panose="020B0604020202020204" pitchFamily="34" charset="0"/>
            </a:rPr>
            <a:t>gđ</a:t>
          </a:r>
          <a:r>
            <a:rPr lang="en-US" sz="2000" b="1" i="0" kern="1200" dirty="0">
              <a:solidFill>
                <a:srgbClr val="FF0000"/>
              </a:solidFill>
              <a:latin typeface="Arial" panose="020B0604020202020204" pitchFamily="34" charset="0"/>
              <a:cs typeface="Arial" panose="020B0604020202020204" pitchFamily="34" charset="0"/>
            </a:rPr>
            <a:t> </a:t>
          </a:r>
          <a:r>
            <a:rPr lang="vi-VN" sz="2000" b="1" i="0" kern="1200" dirty="0">
              <a:solidFill>
                <a:srgbClr val="FF0000"/>
              </a:solidFill>
              <a:latin typeface="Arial" panose="020B0604020202020204" pitchFamily="34" charset="0"/>
              <a:cs typeface="Arial" panose="020B0604020202020204" pitchFamily="34" charset="0"/>
            </a:rPr>
            <a:t>tiềm ẩn</a:t>
          </a:r>
          <a:r>
            <a:rPr lang="en-US" sz="2000" b="1" i="0" kern="1200" dirty="0">
              <a:solidFill>
                <a:srgbClr val="FF0000"/>
              </a:solidFill>
              <a:latin typeface="Arial" panose="020B0604020202020204" pitchFamily="34" charset="0"/>
              <a:cs typeface="Arial" panose="020B0604020202020204" pitchFamily="34" charset="0"/>
            </a:rPr>
            <a:t>)</a:t>
          </a:r>
          <a:r>
            <a:rPr lang="vi-VN" sz="2000" b="1" i="0" kern="1200" dirty="0">
              <a:solidFill>
                <a:srgbClr val="FF0000"/>
              </a:solidFill>
              <a:latin typeface="Arial" panose="020B0604020202020204" pitchFamily="34" charset="0"/>
              <a:cs typeface="Arial" panose="020B0604020202020204" pitchFamily="34" charset="0"/>
            </a:rPr>
            <a:t>.</a:t>
          </a:r>
          <a:endParaRPr lang="en-US" sz="2000" b="1" i="0" kern="1200" dirty="0">
            <a:solidFill>
              <a:srgbClr val="FF0000"/>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buFont typeface="Arial" panose="020B0604020202020204" pitchFamily="34" charset="0"/>
            <a:buNone/>
          </a:pP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Thời gian</a:t>
          </a: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kéo</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dài</a:t>
          </a:r>
          <a:r>
            <a:rPr lang="vi-VN" sz="2000" b="0" i="0" kern="1200" dirty="0">
              <a:solidFill>
                <a:schemeClr val="tx1"/>
              </a:solidFill>
              <a:latin typeface="Arial" panose="020B0604020202020204" pitchFamily="34" charset="0"/>
              <a:cs typeface="Arial" panose="020B0604020202020204" pitchFamily="34" charset="0"/>
            </a:rPr>
            <a:t> vài tuần</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vi-VN" sz="2000" b="0" i="0" kern="1200" dirty="0">
              <a:solidFill>
                <a:schemeClr val="tx1"/>
              </a:solidFill>
              <a:latin typeface="Arial" panose="020B0604020202020204" pitchFamily="34" charset="0"/>
              <a:cs typeface="Arial" panose="020B0604020202020204" pitchFamily="34" charset="0"/>
            </a:rPr>
            <a:t> vài năm</a:t>
          </a: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20 năm</a:t>
          </a:r>
          <a:r>
            <a:rPr lang="en-US" sz="2000" b="0" i="0" kern="1200" dirty="0">
              <a:solidFill>
                <a:schemeClr val="tx1"/>
              </a:solidFill>
              <a:latin typeface="Arial" panose="020B0604020202020204" pitchFamily="34" charset="0"/>
              <a:cs typeface="Arial" panose="020B0604020202020204" pitchFamily="34" charset="0"/>
            </a:rPr>
            <a:t>)</a:t>
          </a:r>
          <a:r>
            <a:rPr lang="vi-VN" sz="2000" b="0" i="0" kern="1200" dirty="0">
              <a:solidFill>
                <a:schemeClr val="tx1"/>
              </a:solidFill>
              <a:latin typeface="Arial" panose="020B0604020202020204" pitchFamily="34" charset="0"/>
              <a:cs typeface="Arial" panose="020B0604020202020204" pitchFamily="34" charset="0"/>
            </a:rPr>
            <a:t>. B</a:t>
          </a:r>
          <a:r>
            <a:rPr lang="en-US" sz="2000" b="0" i="0" kern="1200" dirty="0">
              <a:solidFill>
                <a:schemeClr val="tx1"/>
              </a:solidFill>
              <a:latin typeface="Arial" panose="020B0604020202020204" pitchFamily="34" charset="0"/>
              <a:cs typeface="Arial" panose="020B0604020202020204" pitchFamily="34" charset="0"/>
            </a:rPr>
            <a:t>N </a:t>
          </a:r>
          <a:r>
            <a:rPr lang="en-US" sz="2000" b="0" i="0" kern="1200" dirty="0" err="1">
              <a:solidFill>
                <a:schemeClr val="tx1"/>
              </a:solidFill>
              <a:latin typeface="Arial" panose="020B0604020202020204" pitchFamily="34" charset="0"/>
              <a:cs typeface="Arial" panose="020B0604020202020204" pitchFamily="34" charset="0"/>
            </a:rPr>
            <a:t>có</a:t>
          </a:r>
          <a:r>
            <a:rPr lang="vi-VN" sz="2000" b="0" i="0" kern="1200" dirty="0">
              <a:solidFill>
                <a:schemeClr val="tx1"/>
              </a:solidFill>
              <a:latin typeface="Arial" panose="020B0604020202020204" pitchFamily="34" charset="0"/>
              <a:cs typeface="Arial" panose="020B0604020202020204" pitchFamily="34" charset="0"/>
            </a:rPr>
            <a:t> thể lây bệnh cho người khác</a:t>
          </a:r>
          <a:r>
            <a:rPr lang="en-US" sz="2000" b="0" i="0" kern="1200" dirty="0">
              <a:solidFill>
                <a:schemeClr val="tx1"/>
              </a:solidFill>
              <a:latin typeface="Arial" panose="020B0604020202020204" pitchFamily="34" charset="0"/>
              <a:cs typeface="Arial" panose="020B0604020202020204" pitchFamily="34" charset="0"/>
            </a:rPr>
            <a:t>.</a:t>
          </a:r>
        </a:p>
        <a:p>
          <a:pPr lvl="0" algn="l" defTabSz="889000">
            <a:lnSpc>
              <a:spcPct val="90000"/>
            </a:lnSpc>
            <a:spcBef>
              <a:spcPct val="0"/>
            </a:spcBef>
            <a:spcAft>
              <a:spcPct val="35000"/>
            </a:spcAft>
            <a:buFont typeface="Arial" panose="020B0604020202020204" pitchFamily="34" charset="0"/>
            <a:buNone/>
          </a:pP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Triệu</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err="1">
              <a:solidFill>
                <a:schemeClr val="tx1"/>
              </a:solidFill>
              <a:latin typeface="Arial" panose="020B0604020202020204" pitchFamily="34" charset="0"/>
              <a:cs typeface="Arial" panose="020B0604020202020204" pitchFamily="34" charset="0"/>
            </a:rPr>
            <a:t>chứng</a:t>
          </a: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các hạch bạch huyết thường xuyên bị viêm do bắt giữ virus để bảo vệ cơ thể.</a:t>
          </a:r>
          <a:endParaRPr lang="en-US" sz="2000" kern="1200" dirty="0">
            <a:solidFill>
              <a:schemeClr val="tx1"/>
            </a:solidFill>
            <a:latin typeface="Arial" panose="020B0604020202020204" pitchFamily="34" charset="0"/>
            <a:cs typeface="Arial" panose="020B0604020202020204" pitchFamily="34" charset="0"/>
          </a:endParaRPr>
        </a:p>
      </dsp:txBody>
      <dsp:txXfrm>
        <a:off x="4275293" y="1864512"/>
        <a:ext cx="3314232" cy="3128974"/>
      </dsp:txXfrm>
    </dsp:sp>
    <dsp:sp modelId="{AA6DD9D9-3204-4085-864A-A4B5F8AF2522}">
      <dsp:nvSpPr>
        <dsp:cNvPr id="0" name=""/>
        <dsp:cNvSpPr/>
      </dsp:nvSpPr>
      <dsp:spPr>
        <a:xfrm>
          <a:off x="8221292" y="1695242"/>
          <a:ext cx="3844207" cy="346751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Font typeface="Arial" panose="020B0604020202020204" pitchFamily="34" charset="0"/>
            <a:buNone/>
          </a:pP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Virus </a:t>
          </a:r>
          <a:r>
            <a:rPr lang="en-US" sz="2000" b="0" i="0" kern="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2000" b="0" i="0" kern="1200" dirty="0">
              <a:solidFill>
                <a:schemeClr val="tx1"/>
              </a:solidFill>
              <a:latin typeface="Arial" panose="020B0604020202020204" pitchFamily="34" charset="0"/>
              <a:cs typeface="Arial" panose="020B0604020202020204" pitchFamily="34" charset="0"/>
            </a:rPr>
            <a:t>suy giảm hệ miễn dịch</a:t>
          </a:r>
          <a:r>
            <a:rPr lang="en-US" sz="2000" b="0" i="0" kern="1200" dirty="0">
              <a:solidFill>
                <a:schemeClr val="tx1"/>
              </a:solidFill>
              <a:latin typeface="Arial" panose="020B0604020202020204" pitchFamily="34" charset="0"/>
              <a:cs typeface="Arial" panose="020B0604020202020204" pitchFamily="34" charset="0"/>
            </a:rPr>
            <a:t> </a:t>
          </a:r>
          <a:r>
            <a:rPr lang="en-US" sz="2000" b="0" i="0" kern="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2000" b="1" i="0" kern="1200" dirty="0">
              <a:solidFill>
                <a:srgbClr val="FF0000"/>
              </a:solidFill>
              <a:latin typeface="Arial" panose="020B0604020202020204" pitchFamily="34" charset="0"/>
              <a:cs typeface="Arial" panose="020B0604020202020204" pitchFamily="34" charset="0"/>
            </a:rPr>
            <a:t>nhiễm trùng </a:t>
          </a:r>
          <a:r>
            <a:rPr lang="en-US" sz="2000" b="1" i="0" kern="1200" dirty="0" err="1">
              <a:solidFill>
                <a:srgbClr val="FF0000"/>
              </a:solidFill>
              <a:latin typeface="Arial" panose="020B0604020202020204" pitchFamily="34" charset="0"/>
              <a:cs typeface="Arial" panose="020B0604020202020204" pitchFamily="34" charset="0"/>
            </a:rPr>
            <a:t>cơ</a:t>
          </a:r>
          <a:r>
            <a:rPr lang="en-US" sz="2000" b="1" i="0" kern="1200" dirty="0">
              <a:solidFill>
                <a:srgbClr val="FF0000"/>
              </a:solidFill>
              <a:latin typeface="Arial" panose="020B0604020202020204" pitchFamily="34" charset="0"/>
              <a:cs typeface="Arial" panose="020B0604020202020204" pitchFamily="34" charset="0"/>
            </a:rPr>
            <a:t> </a:t>
          </a:r>
          <a:r>
            <a:rPr lang="en-US" sz="2000" b="1" i="0" kern="1200" dirty="0" err="1">
              <a:solidFill>
                <a:srgbClr val="FF0000"/>
              </a:solidFill>
              <a:latin typeface="Arial" panose="020B0604020202020204" pitchFamily="34" charset="0"/>
              <a:cs typeface="Arial" panose="020B0604020202020204" pitchFamily="34" charset="0"/>
            </a:rPr>
            <a:t>hội</a:t>
          </a:r>
          <a:r>
            <a:rPr lang="vi-VN" sz="2000" b="0" i="0" kern="1200" dirty="0">
              <a:solidFill>
                <a:schemeClr val="tx1"/>
              </a:solidFill>
              <a:latin typeface="Arial" panose="020B0604020202020204" pitchFamily="34" charset="0"/>
              <a:cs typeface="Arial" panose="020B0604020202020204" pitchFamily="34" charset="0"/>
            </a:rPr>
            <a:t>.</a:t>
          </a:r>
          <a:endParaRPr lang="en-US" sz="2000" b="0" i="0" kern="1200" dirty="0">
            <a:solidFill>
              <a:schemeClr val="tx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buFont typeface="Arial" panose="020B0604020202020204" pitchFamily="34" charset="0"/>
            <a:buChar char="•"/>
          </a:pPr>
          <a:r>
            <a:rPr lang="en-US" sz="2000" b="0" i="0" kern="1200" dirty="0">
              <a:solidFill>
                <a:schemeClr val="tx1"/>
              </a:solidFill>
              <a:latin typeface="Arial" panose="020B0604020202020204" pitchFamily="34" charset="0"/>
              <a:cs typeface="Arial" panose="020B0604020202020204" pitchFamily="34" charset="0"/>
            </a:rPr>
            <a:t>- </a:t>
          </a:r>
          <a:r>
            <a:rPr lang="vi-VN" sz="2000" b="0" i="0" kern="1200" dirty="0">
              <a:solidFill>
                <a:schemeClr val="tx1"/>
              </a:solidFill>
              <a:latin typeface="Arial" panose="020B0604020202020204" pitchFamily="34" charset="0"/>
              <a:cs typeface="Arial" panose="020B0604020202020204" pitchFamily="34" charset="0"/>
            </a:rPr>
            <a:t>Candida ở miệng, lao, viêm phổi do nấm, bùng phát virus herpes</a:t>
          </a:r>
          <a:r>
            <a:rPr lang="en-US" sz="2000" b="0" i="0" kern="1200" dirty="0">
              <a:solidFill>
                <a:schemeClr val="tx1"/>
              </a:solidFill>
              <a:latin typeface="Arial" panose="020B0604020202020204" pitchFamily="34" charset="0"/>
              <a:cs typeface="Arial" panose="020B0604020202020204" pitchFamily="34" charset="0"/>
            </a:rPr>
            <a:t>,</a:t>
          </a:r>
          <a:r>
            <a:rPr lang="vi-VN" sz="2000" b="0" i="0" kern="1200" dirty="0">
              <a:solidFill>
                <a:schemeClr val="tx1"/>
              </a:solidFill>
              <a:latin typeface="Arial" panose="020B0604020202020204" pitchFamily="34" charset="0"/>
              <a:cs typeface="Arial" panose="020B0604020202020204" pitchFamily="34" charset="0"/>
            </a:rPr>
            <a:t> ung thư hạch bạch huyết, zona thần kinh.</a:t>
          </a:r>
          <a:endParaRPr lang="en-US" sz="2000" b="0" i="0" kern="1200" dirty="0">
            <a:solidFill>
              <a:schemeClr val="tx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buFont typeface="Arial" panose="020B0604020202020204" pitchFamily="34" charset="0"/>
            <a:buChar char="•"/>
          </a:pPr>
          <a:r>
            <a:rPr lang="en-US" sz="2000" b="0" i="0" kern="1200" dirty="0">
              <a:solidFill>
                <a:schemeClr val="tx1"/>
              </a:solidFill>
              <a:latin typeface="Arial" panose="020B0604020202020204" pitchFamily="34" charset="0"/>
              <a:cs typeface="Arial" panose="020B0604020202020204" pitchFamily="34" charset="0"/>
            </a:rPr>
            <a:t>- S</a:t>
          </a:r>
          <a:r>
            <a:rPr lang="vi-VN" sz="2000" b="0" i="0" kern="1200" dirty="0">
              <a:solidFill>
                <a:schemeClr val="tx1"/>
              </a:solidFill>
              <a:latin typeface="Arial" panose="020B0604020202020204" pitchFamily="34" charset="0"/>
              <a:cs typeface="Arial" panose="020B0604020202020204" pitchFamily="34" charset="0"/>
            </a:rPr>
            <a:t>út cân và dễ mắc phải các nhiễm trùng. </a:t>
          </a:r>
          <a:endParaRPr lang="en-US" sz="2000" b="0" i="0" kern="1200" dirty="0">
            <a:solidFill>
              <a:schemeClr val="tx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buFont typeface="Arial" panose="020B0604020202020204" pitchFamily="34" charset="0"/>
            <a:buChar char="•"/>
          </a:pPr>
          <a:r>
            <a:rPr lang="en-US" sz="2000" b="0" i="0" kern="1200" dirty="0">
              <a:solidFill>
                <a:schemeClr val="tx1"/>
              </a:solidFill>
              <a:latin typeface="Arial" panose="020B0604020202020204" pitchFamily="34" charset="0"/>
              <a:cs typeface="Arial" panose="020B0604020202020204" pitchFamily="34" charset="0"/>
            </a:rPr>
            <a:t>- T</a:t>
          </a:r>
          <a:r>
            <a:rPr lang="vi-VN" sz="2000" b="0" i="0" kern="1200" dirty="0">
              <a:solidFill>
                <a:schemeClr val="tx1"/>
              </a:solidFill>
              <a:latin typeface="Arial" panose="020B0604020202020204" pitchFamily="34" charset="0"/>
              <a:cs typeface="Arial" panose="020B0604020202020204" pitchFamily="34" charset="0"/>
            </a:rPr>
            <a:t>ử vong do các bệnh nhiễm trùng cơ hội.</a:t>
          </a:r>
          <a:endParaRPr lang="en-US" sz="2000" kern="1200" dirty="0">
            <a:solidFill>
              <a:schemeClr val="tx1"/>
            </a:solidFill>
            <a:latin typeface="Arial" panose="020B0604020202020204" pitchFamily="34" charset="0"/>
            <a:cs typeface="Arial" panose="020B0604020202020204" pitchFamily="34" charset="0"/>
          </a:endParaRPr>
        </a:p>
      </dsp:txBody>
      <dsp:txXfrm>
        <a:off x="8390562" y="1864512"/>
        <a:ext cx="3505667" cy="3128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20FE-87DC-41A9-8C57-6DD50332F91A}">
      <dsp:nvSpPr>
        <dsp:cNvPr id="0" name=""/>
        <dsp:cNvSpPr/>
      </dsp:nvSpPr>
      <dsp:spPr>
        <a:xfrm>
          <a:off x="0" y="466466"/>
          <a:ext cx="2993135" cy="29931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a:effectLst/>
              <a:latin typeface="Arial" panose="020B0604020202020204" pitchFamily="34" charset="0"/>
              <a:cs typeface="Arial" panose="020B0604020202020204" pitchFamily="34" charset="0"/>
            </a:rPr>
            <a:t>- C</a:t>
          </a:r>
          <a:r>
            <a:rPr lang="vi-VN" sz="2400" b="0" i="0" kern="1200" dirty="0">
              <a:effectLst/>
              <a:latin typeface="Arial" panose="020B0604020202020204" pitchFamily="34" charset="0"/>
              <a:cs typeface="Arial" panose="020B0604020202020204" pitchFamily="34" charset="0"/>
            </a:rPr>
            <a:t>hích ma túy</a:t>
          </a:r>
          <a:r>
            <a:rPr lang="en-US" sz="2400" b="0" i="0" kern="1200" dirty="0">
              <a:effectLst/>
              <a:latin typeface="Arial" panose="020B0604020202020204" pitchFamily="34" charset="0"/>
              <a:cs typeface="Arial" panose="020B0604020202020204" pitchFamily="34" charset="0"/>
            </a:rPr>
            <a:t>, - </a:t>
          </a:r>
          <a:r>
            <a:rPr lang="en-US" sz="2400" kern="1200" dirty="0" err="1">
              <a:latin typeface="Arial" panose="020B0604020202020204" pitchFamily="34" charset="0"/>
              <a:cs typeface="Arial" panose="020B0604020202020204" pitchFamily="34" charset="0"/>
            </a:rPr>
            <a:t>Mại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dâm</a:t>
          </a:r>
          <a:endParaRPr lang="en-US" sz="2400" kern="1200" dirty="0">
            <a:latin typeface="Arial" panose="020B0604020202020204" pitchFamily="34" charset="0"/>
            <a:cs typeface="Arial" panose="020B0604020202020204" pitchFamily="34" charset="0"/>
          </a:endParaRPr>
        </a:p>
      </dsp:txBody>
      <dsp:txXfrm>
        <a:off x="438334" y="904808"/>
        <a:ext cx="2116467" cy="2116502"/>
      </dsp:txXfrm>
    </dsp:sp>
    <dsp:sp modelId="{4E8B05B6-69F1-4CCB-8B53-A43D32327BD0}">
      <dsp:nvSpPr>
        <dsp:cNvPr id="0" name=""/>
        <dsp:cNvSpPr/>
      </dsp:nvSpPr>
      <dsp:spPr>
        <a:xfrm>
          <a:off x="1532534" y="2668882"/>
          <a:ext cx="2993135" cy="2993186"/>
        </a:xfrm>
        <a:prstGeom prst="ellipse">
          <a:avLst/>
        </a:prstGeom>
        <a:solidFill>
          <a:schemeClr val="accent3">
            <a:alpha val="50000"/>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a:effectLst/>
              <a:latin typeface="Arial" panose="020B0604020202020204" pitchFamily="34" charset="0"/>
              <a:cs typeface="Arial" panose="020B0604020202020204" pitchFamily="34" charset="0"/>
            </a:rPr>
            <a:t>C</a:t>
          </a:r>
          <a:r>
            <a:rPr lang="vi-VN" sz="2400" b="0" i="0" kern="1200" dirty="0">
              <a:effectLst/>
              <a:latin typeface="Arial" panose="020B0604020202020204" pitchFamily="34" charset="0"/>
              <a:cs typeface="Arial" panose="020B0604020202020204" pitchFamily="34" charset="0"/>
            </a:rPr>
            <a:t>ó quan hệ tình dục đồng giới nam, người chuyển giới</a:t>
          </a:r>
          <a:endParaRPr lang="en-US" sz="2400" kern="1200" dirty="0">
            <a:latin typeface="Arial" panose="020B0604020202020204" pitchFamily="34" charset="0"/>
            <a:cs typeface="Arial" panose="020B0604020202020204" pitchFamily="34" charset="0"/>
          </a:endParaRPr>
        </a:p>
      </dsp:txBody>
      <dsp:txXfrm>
        <a:off x="1970868" y="3107224"/>
        <a:ext cx="2116467" cy="2116502"/>
      </dsp:txXfrm>
    </dsp:sp>
    <dsp:sp modelId="{ABFB8F2D-65F1-45FB-A26A-FC56DE8741CF}">
      <dsp:nvSpPr>
        <dsp:cNvPr id="0" name=""/>
        <dsp:cNvSpPr/>
      </dsp:nvSpPr>
      <dsp:spPr>
        <a:xfrm>
          <a:off x="3066287" y="466466"/>
          <a:ext cx="2993135" cy="2993186"/>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effectLst/>
              <a:latin typeface="Arial" panose="020B0604020202020204" pitchFamily="34" charset="0"/>
              <a:cs typeface="Arial" panose="020B0604020202020204" pitchFamily="34" charset="0"/>
            </a:rPr>
            <a:t>- M</a:t>
          </a:r>
          <a:r>
            <a:rPr lang="vi-VN" sz="2400" b="0" i="0" kern="1200" dirty="0">
              <a:effectLst/>
              <a:latin typeface="Arial" panose="020B0604020202020204" pitchFamily="34" charset="0"/>
              <a:cs typeface="Arial" panose="020B0604020202020204" pitchFamily="34" charset="0"/>
            </a:rPr>
            <a:t>ắc lao</a:t>
          </a:r>
          <a:endParaRPr lang="en-US" sz="2400" b="0" i="0" kern="1200" dirty="0">
            <a:effectLst/>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n-US" sz="2400" b="0" i="0" kern="1200" dirty="0">
              <a:effectLst/>
              <a:latin typeface="Arial" panose="020B0604020202020204" pitchFamily="34" charset="0"/>
              <a:cs typeface="Arial" panose="020B0604020202020204" pitchFamily="34" charset="0"/>
            </a:rPr>
            <a:t>- M</a:t>
          </a:r>
          <a:r>
            <a:rPr lang="vi-VN" sz="2400" b="0" i="0" kern="1200" dirty="0">
              <a:effectLst/>
              <a:latin typeface="Arial" panose="020B0604020202020204" pitchFamily="34" charset="0"/>
              <a:cs typeface="Arial" panose="020B0604020202020204" pitchFamily="34" charset="0"/>
            </a:rPr>
            <a:t>ắc các nhiễm trùng lây truyền qua đường tình dục</a:t>
          </a:r>
          <a:endParaRPr lang="en-US" sz="2400" kern="1200" dirty="0">
            <a:latin typeface="Arial" panose="020B0604020202020204" pitchFamily="34" charset="0"/>
            <a:cs typeface="Arial" panose="020B0604020202020204" pitchFamily="34" charset="0"/>
          </a:endParaRPr>
        </a:p>
      </dsp:txBody>
      <dsp:txXfrm>
        <a:off x="3504621" y="904808"/>
        <a:ext cx="2116467" cy="2116502"/>
      </dsp:txXfrm>
    </dsp:sp>
    <dsp:sp modelId="{47B88FED-E4E8-42E2-8453-9915F49E5DB6}">
      <dsp:nvSpPr>
        <dsp:cNvPr id="0" name=""/>
        <dsp:cNvSpPr/>
      </dsp:nvSpPr>
      <dsp:spPr>
        <a:xfrm>
          <a:off x="4598822" y="2668882"/>
          <a:ext cx="2993135" cy="2993186"/>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a:effectLst/>
              <a:latin typeface="Arial" panose="020B0604020202020204" pitchFamily="34" charset="0"/>
              <a:cs typeface="Arial" panose="020B0604020202020204" pitchFamily="34" charset="0"/>
            </a:rPr>
            <a:t>P</a:t>
          </a:r>
          <a:r>
            <a:rPr lang="vi-VN" sz="2400" b="0" i="0" kern="1200" dirty="0">
              <a:effectLst/>
              <a:latin typeface="Arial" panose="020B0604020202020204" pitchFamily="34" charset="0"/>
              <a:cs typeface="Arial" panose="020B0604020202020204" pitchFamily="34" charset="0"/>
            </a:rPr>
            <a:t>hụ nữ mang thai</a:t>
          </a:r>
          <a:endParaRPr lang="en-US" sz="2400" kern="1200" dirty="0">
            <a:latin typeface="Arial" panose="020B0604020202020204" pitchFamily="34" charset="0"/>
            <a:cs typeface="Arial" panose="020B0604020202020204" pitchFamily="34" charset="0"/>
          </a:endParaRPr>
        </a:p>
      </dsp:txBody>
      <dsp:txXfrm>
        <a:off x="5037156" y="3107224"/>
        <a:ext cx="2116467" cy="2116502"/>
      </dsp:txXfrm>
    </dsp:sp>
    <dsp:sp modelId="{9C38122B-3F0B-434F-9EB2-E1E58799E0EF}">
      <dsp:nvSpPr>
        <dsp:cNvPr id="0" name=""/>
        <dsp:cNvSpPr/>
      </dsp:nvSpPr>
      <dsp:spPr>
        <a:xfrm>
          <a:off x="6132575" y="466466"/>
          <a:ext cx="2993135" cy="2993186"/>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a:effectLst/>
              <a:latin typeface="Arial" panose="020B0604020202020204" pitchFamily="34" charset="0"/>
              <a:cs typeface="Arial" panose="020B0604020202020204" pitchFamily="34" charset="0"/>
            </a:rPr>
            <a:t>N</a:t>
          </a:r>
          <a:r>
            <a:rPr lang="vi-VN" sz="2400" b="0" i="0" kern="1200" dirty="0">
              <a:effectLst/>
              <a:latin typeface="Arial" panose="020B0604020202020204" pitchFamily="34" charset="0"/>
              <a:cs typeface="Arial" panose="020B0604020202020204" pitchFamily="34" charset="0"/>
            </a:rPr>
            <a:t>gười phơi nhiễm với HIV</a:t>
          </a:r>
          <a:endParaRPr lang="en-US" sz="2400" kern="1200" dirty="0">
            <a:latin typeface="Arial" panose="020B0604020202020204" pitchFamily="34" charset="0"/>
            <a:cs typeface="Arial" panose="020B0604020202020204" pitchFamily="34" charset="0"/>
          </a:endParaRPr>
        </a:p>
      </dsp:txBody>
      <dsp:txXfrm>
        <a:off x="6570909" y="904808"/>
        <a:ext cx="2116467" cy="2116502"/>
      </dsp:txXfrm>
    </dsp:sp>
    <dsp:sp modelId="{829F193B-81B6-4205-BA2D-C766C8F2A92F}">
      <dsp:nvSpPr>
        <dsp:cNvPr id="0" name=""/>
        <dsp:cNvSpPr/>
      </dsp:nvSpPr>
      <dsp:spPr>
        <a:xfrm>
          <a:off x="7665109" y="2668882"/>
          <a:ext cx="2993135" cy="2993186"/>
        </a:xfrm>
        <a:prstGeom prst="ellipse">
          <a:avLst/>
        </a:prstGeom>
        <a:solidFill>
          <a:schemeClr val="accent3">
            <a:alpha val="50000"/>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Quan </a:t>
          </a:r>
          <a:r>
            <a:rPr lang="en-US" sz="2400" kern="1200" dirty="0" err="1">
              <a:latin typeface="Arial" panose="020B0604020202020204" pitchFamily="34" charset="0"/>
              <a:cs typeface="Arial" panose="020B0604020202020204" pitchFamily="34" charset="0"/>
            </a:rPr>
            <a:t>hệ</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tình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dục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không</a:t>
          </a:r>
          <a:r>
            <a:rPr lang="en-US" sz="2400" kern="1200" dirty="0">
              <a:latin typeface="Arial" panose="020B0604020202020204" pitchFamily="34" charset="0"/>
              <a:cs typeface="Arial" panose="020B0604020202020204" pitchFamily="34" charset="0"/>
            </a:rPr>
            <a:t> an </a:t>
          </a:r>
          <a:r>
            <a:rPr lang="en-US" sz="2400" kern="1200" dirty="0" err="1">
              <a:latin typeface="Arial" panose="020B0604020202020204" pitchFamily="34" charset="0"/>
              <a:cs typeface="Arial" panose="020B0604020202020204" pitchFamily="34" charset="0"/>
            </a:rPr>
            <a:t>toàn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với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người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có</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nguy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cơ</a:t>
          </a:r>
          <a:endParaRPr lang="en-US" sz="2400" kern="1200" dirty="0">
            <a:latin typeface="Arial" panose="020B0604020202020204" pitchFamily="34" charset="0"/>
            <a:cs typeface="Arial" panose="020B0604020202020204" pitchFamily="34" charset="0"/>
          </a:endParaRPr>
        </a:p>
      </dsp:txBody>
      <dsp:txXfrm>
        <a:off x="8103443" y="3107224"/>
        <a:ext cx="2116467" cy="2116502"/>
      </dsp:txXfrm>
    </dsp:sp>
    <dsp:sp modelId="{592232BB-3D7A-475A-8745-3D85F7F35A0C}">
      <dsp:nvSpPr>
        <dsp:cNvPr id="0" name=""/>
        <dsp:cNvSpPr/>
      </dsp:nvSpPr>
      <dsp:spPr>
        <a:xfrm>
          <a:off x="9198863" y="466466"/>
          <a:ext cx="2993135" cy="2993186"/>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a:t>
          </a:r>
        </a:p>
      </dsp:txBody>
      <dsp:txXfrm>
        <a:off x="9637197" y="904808"/>
        <a:ext cx="2116467" cy="21165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06723-7266-4A4E-8657-FA09035B42E3}"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3125-4DF6-451A-9AE3-61073089F411}" type="slidenum">
              <a:rPr lang="en-US" smtClean="0"/>
              <a:t>‹#›</a:t>
            </a:fld>
            <a:endParaRPr lang="en-US"/>
          </a:p>
        </p:txBody>
      </p:sp>
    </p:spTree>
    <p:extLst>
      <p:ext uri="{BB962C8B-B14F-4D97-AF65-F5344CB8AC3E}">
        <p14:creationId xmlns:p14="http://schemas.microsoft.com/office/powerpoint/2010/main" val="405351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94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2F96-16EA-9E9F-7FDC-209E045046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1EE51-4CEB-0CC8-178B-A11C043BD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3703A9-31CF-1538-0670-A35AA1C0A749}"/>
              </a:ext>
            </a:extLst>
          </p:cNvPr>
          <p:cNvSpPr>
            <a:spLocks noGrp="1"/>
          </p:cNvSpPr>
          <p:nvPr>
            <p:ph type="dt" sz="half" idx="10"/>
          </p:nvPr>
        </p:nvSpPr>
        <p:spPr/>
        <p:txBody>
          <a:bodyPr/>
          <a:lstStyle/>
          <a:p>
            <a:fld id="{F04BB025-052D-4F9E-A504-43B8B4865E81}" type="datetime1">
              <a:rPr lang="en-US" smtClean="0"/>
              <a:t>12/10/2025</a:t>
            </a:fld>
            <a:endParaRPr lang="en-US"/>
          </a:p>
        </p:txBody>
      </p:sp>
      <p:sp>
        <p:nvSpPr>
          <p:cNvPr id="5" name="Footer Placeholder 4">
            <a:extLst>
              <a:ext uri="{FF2B5EF4-FFF2-40B4-BE49-F238E27FC236}">
                <a16:creationId xmlns:a16="http://schemas.microsoft.com/office/drawing/2014/main" id="{334CF1D4-0DF9-B780-2478-255B01D75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3677B-27E5-66D8-19B7-CF90C6EB664D}"/>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19748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113D-80C5-95E2-9053-9BBF0C738E2D}"/>
              </a:ext>
            </a:extLst>
          </p:cNvPr>
          <p:cNvSpPr>
            <a:spLocks noGrp="1"/>
          </p:cNvSpPr>
          <p:nvPr>
            <p:ph type="title"/>
          </p:nvPr>
        </p:nvSpPr>
        <p:spPr>
          <a:xfrm>
            <a:off x="838200" y="228600"/>
            <a:ext cx="10515600" cy="13144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285A64-294B-E40D-07A1-F803A9CDF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0E998-CB68-85EA-5DE9-7CF70EA22CF5}"/>
              </a:ext>
            </a:extLst>
          </p:cNvPr>
          <p:cNvSpPr>
            <a:spLocks noGrp="1"/>
          </p:cNvSpPr>
          <p:nvPr>
            <p:ph type="dt" sz="half" idx="10"/>
          </p:nvPr>
        </p:nvSpPr>
        <p:spPr/>
        <p:txBody>
          <a:bodyPr/>
          <a:lstStyle/>
          <a:p>
            <a:fld id="{8950ED4E-C785-44CD-909F-63CF8F828CB7}" type="datetime1">
              <a:rPr lang="en-US" smtClean="0"/>
              <a:t>12/10/2025</a:t>
            </a:fld>
            <a:endParaRPr lang="en-US"/>
          </a:p>
        </p:txBody>
      </p:sp>
      <p:sp>
        <p:nvSpPr>
          <p:cNvPr id="5" name="Footer Placeholder 4">
            <a:extLst>
              <a:ext uri="{FF2B5EF4-FFF2-40B4-BE49-F238E27FC236}">
                <a16:creationId xmlns:a16="http://schemas.microsoft.com/office/drawing/2014/main" id="{14B953A5-232B-B067-877B-E8AB130CA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B5DF3-7DFB-E7DD-A594-4250864891F8}"/>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125491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871BA-9332-57F6-AE1D-91C6845E6E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E9745-1BAC-DB94-CE8E-C0AA5D3E3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ED7A4-A5FA-C0A5-B59D-2F1D5ACA8F54}"/>
              </a:ext>
            </a:extLst>
          </p:cNvPr>
          <p:cNvSpPr>
            <a:spLocks noGrp="1"/>
          </p:cNvSpPr>
          <p:nvPr>
            <p:ph type="dt" sz="half" idx="10"/>
          </p:nvPr>
        </p:nvSpPr>
        <p:spPr/>
        <p:txBody>
          <a:bodyPr/>
          <a:lstStyle/>
          <a:p>
            <a:fld id="{3D444E70-67F6-424F-BCA6-4610E6AA1750}" type="datetime1">
              <a:rPr lang="en-US" smtClean="0"/>
              <a:t>12/10/2025</a:t>
            </a:fld>
            <a:endParaRPr lang="en-US"/>
          </a:p>
        </p:txBody>
      </p:sp>
      <p:sp>
        <p:nvSpPr>
          <p:cNvPr id="5" name="Footer Placeholder 4">
            <a:extLst>
              <a:ext uri="{FF2B5EF4-FFF2-40B4-BE49-F238E27FC236}">
                <a16:creationId xmlns:a16="http://schemas.microsoft.com/office/drawing/2014/main" id="{6AD89534-412E-618A-0FCF-06AC549E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817AD-8F27-70F7-1CB2-C8783942A6FD}"/>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273481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2" name="Google Shape;22;p5"/>
          <p:cNvSpPr/>
          <p:nvPr/>
        </p:nvSpPr>
        <p:spPr>
          <a:xfrm>
            <a:off x="520981" y="506503"/>
            <a:ext cx="11150039" cy="5844995"/>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1229333" y="2514601"/>
            <a:ext cx="9154800" cy="315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rgbClr val="FFB600"/>
              </a:buClr>
              <a:buSzPts val="1800"/>
              <a:buChar char="●"/>
              <a:defRPr/>
            </a:lvl1pPr>
            <a:lvl2pPr marL="1219170" lvl="1" indent="-457189">
              <a:spcBef>
                <a:spcPts val="0"/>
              </a:spcBef>
              <a:spcAft>
                <a:spcPts val="0"/>
              </a:spcAft>
              <a:buClr>
                <a:srgbClr val="FFB600"/>
              </a:buClr>
              <a:buSzPts val="1800"/>
              <a:buChar char="○"/>
              <a:defRPr/>
            </a:lvl2pPr>
            <a:lvl3pPr marL="1828754" lvl="2" indent="-457189">
              <a:spcBef>
                <a:spcPts val="0"/>
              </a:spcBef>
              <a:spcAft>
                <a:spcPts val="0"/>
              </a:spcAft>
              <a:buClr>
                <a:srgbClr val="FFB600"/>
              </a:buClr>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59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FCD1-F857-84D3-E9C4-E8933CF93D3B}"/>
              </a:ext>
            </a:extLst>
          </p:cNvPr>
          <p:cNvSpPr>
            <a:spLocks noGrp="1"/>
          </p:cNvSpPr>
          <p:nvPr>
            <p:ph type="title"/>
          </p:nvPr>
        </p:nvSpPr>
        <p:spPr>
          <a:xfrm>
            <a:off x="838200" y="228600"/>
            <a:ext cx="10515600" cy="13144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877127-83CE-5A9D-1A51-E797CA213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752C0-2616-7BF7-490A-B35C835D4089}"/>
              </a:ext>
            </a:extLst>
          </p:cNvPr>
          <p:cNvSpPr>
            <a:spLocks noGrp="1"/>
          </p:cNvSpPr>
          <p:nvPr>
            <p:ph type="dt" sz="half" idx="10"/>
          </p:nvPr>
        </p:nvSpPr>
        <p:spPr/>
        <p:txBody>
          <a:bodyPr/>
          <a:lstStyle/>
          <a:p>
            <a:fld id="{C324E625-10FE-416E-A266-B879D20AFAA6}" type="datetime1">
              <a:rPr lang="en-US" smtClean="0"/>
              <a:t>12/10/2025</a:t>
            </a:fld>
            <a:endParaRPr lang="en-US"/>
          </a:p>
        </p:txBody>
      </p:sp>
      <p:sp>
        <p:nvSpPr>
          <p:cNvPr id="5" name="Footer Placeholder 4">
            <a:extLst>
              <a:ext uri="{FF2B5EF4-FFF2-40B4-BE49-F238E27FC236}">
                <a16:creationId xmlns:a16="http://schemas.microsoft.com/office/drawing/2014/main" id="{3D24962C-3FD6-63FA-C28A-0AA140BA3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0B0B2-B7D9-0D35-4A0D-717401DAA851}"/>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399134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B5B2-3B2A-E528-2FED-6EBFC63258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FC0D0D-6FBB-DE64-9F9A-72DC7B126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F398A-9135-CCBC-48AF-4F8FE319DCC2}"/>
              </a:ext>
            </a:extLst>
          </p:cNvPr>
          <p:cNvSpPr>
            <a:spLocks noGrp="1"/>
          </p:cNvSpPr>
          <p:nvPr>
            <p:ph type="dt" sz="half" idx="10"/>
          </p:nvPr>
        </p:nvSpPr>
        <p:spPr/>
        <p:txBody>
          <a:bodyPr/>
          <a:lstStyle/>
          <a:p>
            <a:fld id="{98DCC449-7028-48AB-88C0-D5CB6158C580}" type="datetime1">
              <a:rPr lang="en-US" smtClean="0"/>
              <a:t>12/10/2025</a:t>
            </a:fld>
            <a:endParaRPr lang="en-US"/>
          </a:p>
        </p:txBody>
      </p:sp>
      <p:sp>
        <p:nvSpPr>
          <p:cNvPr id="5" name="Footer Placeholder 4">
            <a:extLst>
              <a:ext uri="{FF2B5EF4-FFF2-40B4-BE49-F238E27FC236}">
                <a16:creationId xmlns:a16="http://schemas.microsoft.com/office/drawing/2014/main" id="{51B6087E-CAF8-57B6-0D22-35951C096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F26CA-D718-D6F6-79B3-8313AEBFE6C7}"/>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35825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7547-E575-9057-3A24-AB2DF6FE329F}"/>
              </a:ext>
            </a:extLst>
          </p:cNvPr>
          <p:cNvSpPr>
            <a:spLocks noGrp="1"/>
          </p:cNvSpPr>
          <p:nvPr>
            <p:ph type="title"/>
          </p:nvPr>
        </p:nvSpPr>
        <p:spPr>
          <a:xfrm>
            <a:off x="838200" y="228600"/>
            <a:ext cx="10515600" cy="13144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DDA79B-646E-7197-6DB5-D2780A0D5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0FF3B-2E04-4219-A569-D3F0BABF9C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E7356A-D28B-696C-C4FF-D60AB3D3EE97}"/>
              </a:ext>
            </a:extLst>
          </p:cNvPr>
          <p:cNvSpPr>
            <a:spLocks noGrp="1"/>
          </p:cNvSpPr>
          <p:nvPr>
            <p:ph type="dt" sz="half" idx="10"/>
          </p:nvPr>
        </p:nvSpPr>
        <p:spPr/>
        <p:txBody>
          <a:bodyPr/>
          <a:lstStyle/>
          <a:p>
            <a:fld id="{4464835A-11C2-4D27-BB4C-8B5B35FF2676}" type="datetime1">
              <a:rPr lang="en-US" smtClean="0"/>
              <a:t>12/10/2025</a:t>
            </a:fld>
            <a:endParaRPr lang="en-US"/>
          </a:p>
        </p:txBody>
      </p:sp>
      <p:sp>
        <p:nvSpPr>
          <p:cNvPr id="6" name="Footer Placeholder 5">
            <a:extLst>
              <a:ext uri="{FF2B5EF4-FFF2-40B4-BE49-F238E27FC236}">
                <a16:creationId xmlns:a16="http://schemas.microsoft.com/office/drawing/2014/main" id="{5DBF9C3E-00B2-A1CB-0724-F6178EDAD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B011A-10AB-924A-2A71-E364CC615E36}"/>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362415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4AB5-1194-A47A-6886-A38DD02995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C78A31-80B8-2821-D0DC-11FD7471B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A9481-A76A-A010-2A7B-E0FDFF958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8C06D-749A-E479-333D-FE428BD83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60FFC-FE5E-8C5F-5230-B4B67730A8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9DD5D-77DE-65C6-1474-05D71D77511F}"/>
              </a:ext>
            </a:extLst>
          </p:cNvPr>
          <p:cNvSpPr>
            <a:spLocks noGrp="1"/>
          </p:cNvSpPr>
          <p:nvPr>
            <p:ph type="dt" sz="half" idx="10"/>
          </p:nvPr>
        </p:nvSpPr>
        <p:spPr/>
        <p:txBody>
          <a:bodyPr/>
          <a:lstStyle/>
          <a:p>
            <a:fld id="{609AFAA1-C09E-44D9-AB7F-691CE3C89209}" type="datetime1">
              <a:rPr lang="en-US" smtClean="0"/>
              <a:t>12/10/2025</a:t>
            </a:fld>
            <a:endParaRPr lang="en-US"/>
          </a:p>
        </p:txBody>
      </p:sp>
      <p:sp>
        <p:nvSpPr>
          <p:cNvPr id="8" name="Footer Placeholder 7">
            <a:extLst>
              <a:ext uri="{FF2B5EF4-FFF2-40B4-BE49-F238E27FC236}">
                <a16:creationId xmlns:a16="http://schemas.microsoft.com/office/drawing/2014/main" id="{98BE06EF-2F57-2CF8-6B75-ED05FC8393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01A485-7C0F-737B-2E78-D653CE5A0744}"/>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383186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2E66-3188-1B09-AB8B-E4A0225A530F}"/>
              </a:ext>
            </a:extLst>
          </p:cNvPr>
          <p:cNvSpPr>
            <a:spLocks noGrp="1"/>
          </p:cNvSpPr>
          <p:nvPr>
            <p:ph type="title"/>
          </p:nvPr>
        </p:nvSpPr>
        <p:spPr>
          <a:xfrm>
            <a:off x="838200" y="228600"/>
            <a:ext cx="10515600" cy="131445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B960CBF-4A12-CC10-8F6A-0A53DA10053B}"/>
              </a:ext>
            </a:extLst>
          </p:cNvPr>
          <p:cNvSpPr>
            <a:spLocks noGrp="1"/>
          </p:cNvSpPr>
          <p:nvPr>
            <p:ph type="dt" sz="half" idx="10"/>
          </p:nvPr>
        </p:nvSpPr>
        <p:spPr/>
        <p:txBody>
          <a:bodyPr/>
          <a:lstStyle/>
          <a:p>
            <a:fld id="{F28AB512-A652-4432-A379-56289737F83B}" type="datetime1">
              <a:rPr lang="en-US" smtClean="0"/>
              <a:t>12/10/2025</a:t>
            </a:fld>
            <a:endParaRPr lang="en-US"/>
          </a:p>
        </p:txBody>
      </p:sp>
      <p:sp>
        <p:nvSpPr>
          <p:cNvPr id="4" name="Footer Placeholder 3">
            <a:extLst>
              <a:ext uri="{FF2B5EF4-FFF2-40B4-BE49-F238E27FC236}">
                <a16:creationId xmlns:a16="http://schemas.microsoft.com/office/drawing/2014/main" id="{23287392-3149-CCAD-893D-9185CD03F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5966C0-E99C-C09D-2456-8E76AE5A8AD0}"/>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3924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362B5-9D30-069F-B9E9-61470164ACED}"/>
              </a:ext>
            </a:extLst>
          </p:cNvPr>
          <p:cNvSpPr>
            <a:spLocks noGrp="1"/>
          </p:cNvSpPr>
          <p:nvPr>
            <p:ph type="dt" sz="half" idx="10"/>
          </p:nvPr>
        </p:nvSpPr>
        <p:spPr/>
        <p:txBody>
          <a:bodyPr/>
          <a:lstStyle/>
          <a:p>
            <a:fld id="{FE3B09CD-34C7-4D7A-A361-6E0283BFC12D}" type="datetime1">
              <a:rPr lang="en-US" smtClean="0"/>
              <a:t>12/10/2025</a:t>
            </a:fld>
            <a:endParaRPr lang="en-US"/>
          </a:p>
        </p:txBody>
      </p:sp>
      <p:sp>
        <p:nvSpPr>
          <p:cNvPr id="3" name="Footer Placeholder 2">
            <a:extLst>
              <a:ext uri="{FF2B5EF4-FFF2-40B4-BE49-F238E27FC236}">
                <a16:creationId xmlns:a16="http://schemas.microsoft.com/office/drawing/2014/main" id="{AF68A9B1-1255-3EC3-4E46-1BF23428A2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4AC6D-8972-B894-F9D8-6818CB122F09}"/>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20105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C6EF-5426-F5DF-A27A-2D3D736336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A0C5C-4FC0-C538-17D3-F457E8EFC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CF4D0-6455-9F56-DCBA-E93FE28D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91568-6519-14EB-6CFD-0E0691F9FD05}"/>
              </a:ext>
            </a:extLst>
          </p:cNvPr>
          <p:cNvSpPr>
            <a:spLocks noGrp="1"/>
          </p:cNvSpPr>
          <p:nvPr>
            <p:ph type="dt" sz="half" idx="10"/>
          </p:nvPr>
        </p:nvSpPr>
        <p:spPr/>
        <p:txBody>
          <a:bodyPr/>
          <a:lstStyle/>
          <a:p>
            <a:fld id="{F841BD06-A050-4521-8DE2-1EA68E5CEE7C}" type="datetime1">
              <a:rPr lang="en-US" smtClean="0"/>
              <a:t>12/10/2025</a:t>
            </a:fld>
            <a:endParaRPr lang="en-US"/>
          </a:p>
        </p:txBody>
      </p:sp>
      <p:sp>
        <p:nvSpPr>
          <p:cNvPr id="6" name="Footer Placeholder 5">
            <a:extLst>
              <a:ext uri="{FF2B5EF4-FFF2-40B4-BE49-F238E27FC236}">
                <a16:creationId xmlns:a16="http://schemas.microsoft.com/office/drawing/2014/main" id="{4128AFE6-4AE2-83C3-F98E-8D704A1DA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9B198-51AB-8ECF-5D40-E05DE2713C3F}"/>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193465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C54C-C61E-05AF-6755-38B4DF8131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7D706-C876-B4A8-8259-E9B287E3D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5582B-1FA3-5E6E-C22F-4521ABBA0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EDEB3-47D6-46E7-1E0D-92F8A28121D3}"/>
              </a:ext>
            </a:extLst>
          </p:cNvPr>
          <p:cNvSpPr>
            <a:spLocks noGrp="1"/>
          </p:cNvSpPr>
          <p:nvPr>
            <p:ph type="dt" sz="half" idx="10"/>
          </p:nvPr>
        </p:nvSpPr>
        <p:spPr/>
        <p:txBody>
          <a:bodyPr/>
          <a:lstStyle/>
          <a:p>
            <a:fld id="{C92F2117-F707-4467-9D04-EB3EDA2A697F}" type="datetime1">
              <a:rPr lang="en-US" smtClean="0"/>
              <a:t>12/10/2025</a:t>
            </a:fld>
            <a:endParaRPr lang="en-US"/>
          </a:p>
        </p:txBody>
      </p:sp>
      <p:sp>
        <p:nvSpPr>
          <p:cNvPr id="6" name="Footer Placeholder 5">
            <a:extLst>
              <a:ext uri="{FF2B5EF4-FFF2-40B4-BE49-F238E27FC236}">
                <a16:creationId xmlns:a16="http://schemas.microsoft.com/office/drawing/2014/main" id="{F876F087-1F55-2145-9256-B40E411B9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74B25-2401-45D2-1EFF-EF82A43A8157}"/>
              </a:ext>
            </a:extLst>
          </p:cNvPr>
          <p:cNvSpPr>
            <a:spLocks noGrp="1"/>
          </p:cNvSpPr>
          <p:nvPr>
            <p:ph type="sldNum" sz="quarter" idx="12"/>
          </p:nvPr>
        </p:nvSpPr>
        <p:spPr/>
        <p:txBody>
          <a:bodyPr/>
          <a:lstStyle/>
          <a:p>
            <a:fld id="{7CD68C60-23C0-42FA-BFF7-95BDB74D1423}" type="slidenum">
              <a:rPr lang="en-US" smtClean="0"/>
              <a:t>‹#›</a:t>
            </a:fld>
            <a:endParaRPr lang="en-US"/>
          </a:p>
        </p:txBody>
      </p:sp>
    </p:spTree>
    <p:extLst>
      <p:ext uri="{BB962C8B-B14F-4D97-AF65-F5344CB8AC3E}">
        <p14:creationId xmlns:p14="http://schemas.microsoft.com/office/powerpoint/2010/main" val="181757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BB138A-6B73-8816-C1C5-F767339C5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36EB-501E-6E5A-7325-7C23D8FF1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0C055-82BB-4E81-87B0-9A9AFFABF33D}" type="datetime1">
              <a:rPr lang="en-US" smtClean="0"/>
              <a:t>12/10/2025</a:t>
            </a:fld>
            <a:endParaRPr lang="en-US"/>
          </a:p>
        </p:txBody>
      </p:sp>
      <p:sp>
        <p:nvSpPr>
          <p:cNvPr id="5" name="Footer Placeholder 4">
            <a:extLst>
              <a:ext uri="{FF2B5EF4-FFF2-40B4-BE49-F238E27FC236}">
                <a16:creationId xmlns:a16="http://schemas.microsoft.com/office/drawing/2014/main" id="{E2EA09B2-DD4C-FC89-BC46-642D9CD9C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863B06-5B00-19D0-95F2-5ED4D785A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E541F-6804-453F-B50D-0365798FED37}" type="slidenum">
              <a:rPr lang="en-US" smtClean="0"/>
              <a:pPr/>
              <a:t>‹#›</a:t>
            </a:fld>
            <a:endParaRPr lang="en-US" dirty="0"/>
          </a:p>
        </p:txBody>
      </p:sp>
      <p:pic>
        <p:nvPicPr>
          <p:cNvPr id="7" name="Picture 6">
            <a:extLst>
              <a:ext uri="{FF2B5EF4-FFF2-40B4-BE49-F238E27FC236}">
                <a16:creationId xmlns:a16="http://schemas.microsoft.com/office/drawing/2014/main" id="{1C13E700-CED9-F660-1687-DDDAA814F9BB}"/>
              </a:ext>
            </a:extLst>
          </p:cNvPr>
          <p:cNvPicPr>
            <a:picLocks noChangeAspect="1"/>
          </p:cNvPicPr>
          <p:nvPr userDrawn="1"/>
        </p:nvPicPr>
        <p:blipFill>
          <a:blip r:embed="rId14"/>
          <a:stretch>
            <a:fillRect/>
          </a:stretch>
        </p:blipFill>
        <p:spPr>
          <a:xfrm>
            <a:off x="371475" y="228600"/>
            <a:ext cx="1221312" cy="1238250"/>
          </a:xfrm>
          <a:prstGeom prst="rect">
            <a:avLst/>
          </a:prstGeom>
        </p:spPr>
      </p:pic>
      <p:cxnSp>
        <p:nvCxnSpPr>
          <p:cNvPr id="9" name="Straight Connector 8">
            <a:extLst>
              <a:ext uri="{FF2B5EF4-FFF2-40B4-BE49-F238E27FC236}">
                <a16:creationId xmlns:a16="http://schemas.microsoft.com/office/drawing/2014/main" id="{DF67CF0B-2EDA-CE38-6347-0621352D5045}"/>
              </a:ext>
            </a:extLst>
          </p:cNvPr>
          <p:cNvCxnSpPr/>
          <p:nvPr userDrawn="1"/>
        </p:nvCxnSpPr>
        <p:spPr>
          <a:xfrm>
            <a:off x="5800725" y="676275"/>
            <a:ext cx="55530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32F9E2-94AC-2B19-139D-524999BA6101}"/>
              </a:ext>
            </a:extLst>
          </p:cNvPr>
          <p:cNvCxnSpPr/>
          <p:nvPr userDrawn="1"/>
        </p:nvCxnSpPr>
        <p:spPr>
          <a:xfrm>
            <a:off x="838200" y="6286500"/>
            <a:ext cx="40195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95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cosan.com/blog/truyen-nhiem/benh-soi/" TargetMode="External"/><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medlatec.vn/tin-tuc/hiv-la-gi-trieu-chung-thuong-gap-va-cac-phuong-phap-chan-doan-s94-n17710"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medlatec.vn/tin-tuc/thoi-diem-xet-nghiem-mau-hiv-cho-ra-ket-qua-chinh-xac-nhat-s58-n17145" TargetMode="Externa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6D34D2-96A5-47EC-B9CE-47F516F8FDC2}"/>
              </a:ext>
            </a:extLst>
          </p:cNvPr>
          <p:cNvSpPr>
            <a:spLocks noGrp="1"/>
          </p:cNvSpPr>
          <p:nvPr>
            <p:ph type="subTitle" idx="1"/>
          </p:nvPr>
        </p:nvSpPr>
        <p:spPr>
          <a:xfrm>
            <a:off x="5931568" y="4510356"/>
            <a:ext cx="5318634" cy="1204644"/>
          </a:xfrm>
        </p:spPr>
        <p:txBody>
          <a:bodyPr>
            <a:noAutofit/>
          </a:bodyPr>
          <a:lstStyle/>
          <a:p>
            <a:pPr algn="r"/>
            <a:r>
              <a:rPr lang="en-US" sz="2000" dirty="0" smtClean="0">
                <a:latin typeface="Times New Roman" panose="02020603050405020304" pitchFamily="18" charset="0"/>
                <a:cs typeface="Times New Roman" panose="02020603050405020304" pitchFamily="18" charset="0"/>
              </a:rPr>
              <a:t>Y </a:t>
            </a:r>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NGUYỄN THỊ THƠM</a:t>
            </a:r>
            <a:endParaRPr lang="en-US" sz="2000" dirty="0">
              <a:latin typeface="Times New Roman" panose="02020603050405020304" pitchFamily="18" charset="0"/>
              <a:cs typeface="Times New Roman" panose="02020603050405020304" pitchFamily="18" charset="0"/>
            </a:endParaRPr>
          </a:p>
          <a:p>
            <a:pPr algn="r"/>
            <a:r>
              <a:rPr lang="en-US" sz="2000" dirty="0" smtClean="0">
                <a:latin typeface="Times New Roman" panose="02020603050405020304" pitchFamily="18" charset="0"/>
                <a:cs typeface="Times New Roman" panose="02020603050405020304" pitchFamily="18" charset="0"/>
              </a:rPr>
              <a:t>TRƯỜNG PTDTNT-THCS BUÔN HỒ</a:t>
            </a:r>
          </a:p>
          <a:p>
            <a:pPr algn="r"/>
            <a:r>
              <a:rPr lang="en-US" sz="2000" i="1" dirty="0" err="1" smtClean="0">
                <a:latin typeface="Times New Roman" panose="02020603050405020304" pitchFamily="18" charset="0"/>
                <a:cs typeface="Times New Roman" panose="02020603050405020304" pitchFamily="18" charset="0"/>
              </a:rPr>
              <a:t>Buôn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Hồ</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ngày</a:t>
            </a:r>
            <a:r>
              <a:rPr lang="en-US" sz="2000" i="1" dirty="0" smtClean="0">
                <a:latin typeface="Times New Roman" panose="02020603050405020304" pitchFamily="18" charset="0"/>
                <a:cs typeface="Times New Roman" panose="02020603050405020304" pitchFamily="18" charset="0"/>
              </a:rPr>
              <a:t> 11 </a:t>
            </a:r>
            <a:r>
              <a:rPr lang="en-US" sz="2000" i="1" dirty="0" err="1" smtClean="0">
                <a:latin typeface="Times New Roman" panose="02020603050405020304" pitchFamily="18" charset="0"/>
                <a:cs typeface="Times New Roman" panose="02020603050405020304" pitchFamily="18" charset="0"/>
              </a:rPr>
              <a:t>tháng</a:t>
            </a:r>
            <a:r>
              <a:rPr lang="en-US" sz="2000" i="1" dirty="0" smtClean="0">
                <a:latin typeface="Times New Roman" panose="02020603050405020304" pitchFamily="18" charset="0"/>
                <a:cs typeface="Times New Roman" panose="02020603050405020304" pitchFamily="18" charset="0"/>
              </a:rPr>
              <a:t> 12 </a:t>
            </a:r>
            <a:r>
              <a:rPr lang="en-US" sz="2000" i="1" dirty="0" err="1" smtClean="0">
                <a:latin typeface="Times New Roman" panose="02020603050405020304" pitchFamily="18" charset="0"/>
                <a:cs typeface="Times New Roman" panose="02020603050405020304" pitchFamily="18" charset="0"/>
              </a:rPr>
              <a:t>năm</a:t>
            </a:r>
            <a:r>
              <a:rPr lang="en-US" sz="2000" i="1" dirty="0" smtClean="0">
                <a:latin typeface="Times New Roman" panose="02020603050405020304" pitchFamily="18" charset="0"/>
                <a:cs typeface="Times New Roman" panose="02020603050405020304" pitchFamily="18" charset="0"/>
              </a:rPr>
              <a:t> 2025</a:t>
            </a:r>
            <a:endParaRPr lang="en-US" sz="2000" i="1" dirty="0">
              <a:latin typeface="Times New Roman" panose="02020603050405020304" pitchFamily="18" charset="0"/>
              <a:cs typeface="Times New Roman" panose="02020603050405020304" pitchFamily="18" charset="0"/>
            </a:endParaRPr>
          </a:p>
        </p:txBody>
      </p:sp>
      <p:sp>
        <p:nvSpPr>
          <p:cNvPr id="4" name="Title 5">
            <a:extLst>
              <a:ext uri="{FF2B5EF4-FFF2-40B4-BE49-F238E27FC236}">
                <a16:creationId xmlns:a16="http://schemas.microsoft.com/office/drawing/2014/main" id="{7F0BA3CF-EAB3-D9D1-6DFD-3D5F15C7CB42}"/>
              </a:ext>
            </a:extLst>
          </p:cNvPr>
          <p:cNvSpPr txBox="1">
            <a:spLocks noGrp="1"/>
          </p:cNvSpPr>
          <p:nvPr>
            <p:ph type="ctrTitle"/>
          </p:nvPr>
        </p:nvSpPr>
        <p:spPr>
          <a:xfrm>
            <a:off x="1393860" y="1615909"/>
            <a:ext cx="9404279" cy="2086725"/>
          </a:xfrm>
          <a:prstGeom prst="rect">
            <a:avLst/>
          </a:prstGeom>
          <a:noFill/>
        </p:spPr>
        <p:txBody>
          <a:bodyPr wrap="square" rtlCol="0">
            <a:spAutoFit/>
          </a:bodyPr>
          <a:lstStyle/>
          <a:p>
            <a:pPr algn="ctr">
              <a:lnSpc>
                <a:spcPct val="120000"/>
              </a:lnSpc>
            </a:pPr>
            <a:r>
              <a:rPr lang="vi-VN" sz="36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 </a:t>
            </a:r>
            <a:r>
              <a:rPr lang="en-US" sz="3600" b="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 </a:t>
            </a:r>
            <a:r>
              <a:rPr lang="en-US" sz="3600" b="1"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NHIỄM- </a:t>
            </a:r>
            <a:r>
              <a:rPr lang="en-US" sz="3600" b="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 CÚM- CHÂN TAY MIỆNG-DO VI RÚT HỢP BÀO</a:t>
            </a:r>
            <a:r>
              <a:rPr lang="en-US" sz="36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r>
            <a:br>
              <a:rPr lang="en-US" sz="36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br>
            <a:r>
              <a:rPr lang="vi-VN" sz="36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 </a:t>
            </a:r>
            <a:r>
              <a:rPr lang="en-US" sz="36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CÁCH PHÒNG BỆNH</a:t>
            </a:r>
          </a:p>
        </p:txBody>
      </p:sp>
    </p:spTree>
    <p:extLst>
      <p:ext uri="{BB962C8B-B14F-4D97-AF65-F5344CB8AC3E}">
        <p14:creationId xmlns:p14="http://schemas.microsoft.com/office/powerpoint/2010/main" val="417575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ematic representation of SARS-CoV-2 spread via the fecal-oral route [33].">
            <a:extLst>
              <a:ext uri="{FF2B5EF4-FFF2-40B4-BE49-F238E27FC236}">
                <a16:creationId xmlns:a16="http://schemas.microsoft.com/office/drawing/2014/main" id="{BF00ADEC-0DA4-EDA9-27A7-9F8A6620A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1" y="0"/>
            <a:ext cx="12019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307759E-66E3-85EA-71CD-36CD35523292}"/>
              </a:ext>
            </a:extLst>
          </p:cNvPr>
          <p:cNvSpPr/>
          <p:nvPr/>
        </p:nvSpPr>
        <p:spPr>
          <a:xfrm>
            <a:off x="4715838" y="1212351"/>
            <a:ext cx="1380162" cy="5137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Giọt</a:t>
            </a:r>
            <a:r>
              <a:rPr lang="en-US" sz="2400" dirty="0">
                <a:solidFill>
                  <a:schemeClr val="tx1"/>
                </a:solidFill>
              </a:rPr>
              <a:t> </a:t>
            </a:r>
            <a:r>
              <a:rPr lang="en-US" sz="2400" dirty="0" err="1">
                <a:solidFill>
                  <a:schemeClr val="tx1"/>
                </a:solidFill>
              </a:rPr>
              <a:t>lớn</a:t>
            </a:r>
            <a:endParaRPr lang="en-US" sz="2400" dirty="0">
              <a:solidFill>
                <a:schemeClr val="tx1"/>
              </a:solidFill>
            </a:endParaRPr>
          </a:p>
        </p:txBody>
      </p:sp>
      <p:sp>
        <p:nvSpPr>
          <p:cNvPr id="6" name="Rectangle: Rounded Corners 5">
            <a:extLst>
              <a:ext uri="{FF2B5EF4-FFF2-40B4-BE49-F238E27FC236}">
                <a16:creationId xmlns:a16="http://schemas.microsoft.com/office/drawing/2014/main" id="{2432A328-1833-5448-D411-57ADA9250DB3}"/>
              </a:ext>
            </a:extLst>
          </p:cNvPr>
          <p:cNvSpPr/>
          <p:nvPr/>
        </p:nvSpPr>
        <p:spPr>
          <a:xfrm>
            <a:off x="6020657" y="1212351"/>
            <a:ext cx="1736332" cy="5137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Trung </a:t>
            </a:r>
            <a:r>
              <a:rPr lang="en-US" sz="2400" dirty="0" err="1">
                <a:solidFill>
                  <a:schemeClr val="tx1"/>
                </a:solidFill>
              </a:rPr>
              <a:t>bình</a:t>
            </a:r>
            <a:endParaRPr lang="en-US" sz="2400" dirty="0">
              <a:solidFill>
                <a:schemeClr val="tx1"/>
              </a:solidFill>
            </a:endParaRPr>
          </a:p>
        </p:txBody>
      </p:sp>
      <p:sp>
        <p:nvSpPr>
          <p:cNvPr id="7" name="Rectangle: Rounded Corners 6">
            <a:extLst>
              <a:ext uri="{FF2B5EF4-FFF2-40B4-BE49-F238E27FC236}">
                <a16:creationId xmlns:a16="http://schemas.microsoft.com/office/drawing/2014/main" id="{8FCCE7CB-FBD6-C9E4-28F1-0985FB534C24}"/>
              </a:ext>
            </a:extLst>
          </p:cNvPr>
          <p:cNvSpPr/>
          <p:nvPr/>
        </p:nvSpPr>
        <p:spPr>
          <a:xfrm>
            <a:off x="7647399" y="1212351"/>
            <a:ext cx="1380162" cy="5137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Giọt</a:t>
            </a:r>
            <a:r>
              <a:rPr lang="en-US" sz="2400" dirty="0">
                <a:solidFill>
                  <a:schemeClr val="tx1"/>
                </a:solidFill>
              </a:rPr>
              <a:t> </a:t>
            </a:r>
            <a:r>
              <a:rPr lang="en-US" sz="2400" dirty="0" err="1">
                <a:solidFill>
                  <a:schemeClr val="tx1"/>
                </a:solidFill>
              </a:rPr>
              <a:t>nhỏ</a:t>
            </a:r>
            <a:endParaRPr lang="en-US" sz="2400" dirty="0">
              <a:solidFill>
                <a:schemeClr val="tx1"/>
              </a:solidFill>
            </a:endParaRPr>
          </a:p>
        </p:txBody>
      </p:sp>
      <p:sp>
        <p:nvSpPr>
          <p:cNvPr id="8" name="Rectangle: Rounded Corners 7">
            <a:extLst>
              <a:ext uri="{FF2B5EF4-FFF2-40B4-BE49-F238E27FC236}">
                <a16:creationId xmlns:a16="http://schemas.microsoft.com/office/drawing/2014/main" id="{79A7E975-5416-04DA-FC27-7A0957372AB0}"/>
              </a:ext>
            </a:extLst>
          </p:cNvPr>
          <p:cNvSpPr/>
          <p:nvPr/>
        </p:nvSpPr>
        <p:spPr>
          <a:xfrm>
            <a:off x="6095999" y="68492"/>
            <a:ext cx="2041134" cy="35959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Hít</a:t>
            </a:r>
            <a:r>
              <a:rPr lang="en-US" sz="2400" dirty="0">
                <a:solidFill>
                  <a:schemeClr val="tx1"/>
                </a:solidFill>
              </a:rPr>
              <a:t> </a:t>
            </a:r>
            <a:r>
              <a:rPr lang="en-US" sz="2400" dirty="0" err="1">
                <a:solidFill>
                  <a:schemeClr val="tx1"/>
                </a:solidFill>
              </a:rPr>
              <a:t>trực</a:t>
            </a:r>
            <a:r>
              <a:rPr lang="en-US" sz="2400" dirty="0">
                <a:solidFill>
                  <a:schemeClr val="tx1"/>
                </a:solidFill>
              </a:rPr>
              <a:t> </a:t>
            </a:r>
            <a:r>
              <a:rPr lang="en-US" sz="2400" dirty="0" err="1">
                <a:solidFill>
                  <a:schemeClr val="tx1"/>
                </a:solidFill>
              </a:rPr>
              <a:t>tiếp</a:t>
            </a:r>
            <a:endParaRPr lang="en-US" sz="2400" dirty="0">
              <a:solidFill>
                <a:schemeClr val="tx1"/>
              </a:solidFill>
            </a:endParaRPr>
          </a:p>
        </p:txBody>
      </p:sp>
      <p:sp>
        <p:nvSpPr>
          <p:cNvPr id="9" name="Rectangle: Rounded Corners 8">
            <a:extLst>
              <a:ext uri="{FF2B5EF4-FFF2-40B4-BE49-F238E27FC236}">
                <a16:creationId xmlns:a16="http://schemas.microsoft.com/office/drawing/2014/main" id="{37F203AA-D8C6-9EAD-09FF-09A2871E13DE}"/>
              </a:ext>
            </a:extLst>
          </p:cNvPr>
          <p:cNvSpPr/>
          <p:nvPr/>
        </p:nvSpPr>
        <p:spPr>
          <a:xfrm>
            <a:off x="162674" y="4036033"/>
            <a:ext cx="2169560" cy="4845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Nơi</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cộng</a:t>
            </a:r>
            <a:endParaRPr lang="en-US" sz="2400" dirty="0">
              <a:solidFill>
                <a:schemeClr val="tx1"/>
              </a:solidFill>
            </a:endParaRPr>
          </a:p>
        </p:txBody>
      </p:sp>
      <p:sp>
        <p:nvSpPr>
          <p:cNvPr id="10" name="Rectangle: Rounded Corners 9">
            <a:extLst>
              <a:ext uri="{FF2B5EF4-FFF2-40B4-BE49-F238E27FC236}">
                <a16:creationId xmlns:a16="http://schemas.microsoft.com/office/drawing/2014/main" id="{181DC5DF-020A-5116-011B-9D350253DCDB}"/>
              </a:ext>
            </a:extLst>
          </p:cNvPr>
          <p:cNvSpPr/>
          <p:nvPr/>
        </p:nvSpPr>
        <p:spPr>
          <a:xfrm>
            <a:off x="162673" y="4570286"/>
            <a:ext cx="2765461" cy="22877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LÂY TRUYỀN QUA ĐƯỜNG TIÊU HÓA VÀ HÔ HẤP</a:t>
            </a:r>
          </a:p>
        </p:txBody>
      </p:sp>
      <p:sp>
        <p:nvSpPr>
          <p:cNvPr id="11" name="Rectangle: Rounded Corners 10">
            <a:extLst>
              <a:ext uri="{FF2B5EF4-FFF2-40B4-BE49-F238E27FC236}">
                <a16:creationId xmlns:a16="http://schemas.microsoft.com/office/drawing/2014/main" id="{C5571DF4-1764-EE49-677B-85B41ACDCB50}"/>
              </a:ext>
            </a:extLst>
          </p:cNvPr>
          <p:cNvSpPr/>
          <p:nvPr/>
        </p:nvSpPr>
        <p:spPr>
          <a:xfrm>
            <a:off x="2928134" y="4477821"/>
            <a:ext cx="1818528" cy="65925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Phân</a:t>
            </a:r>
            <a:r>
              <a:rPr lang="en-US" sz="2400" dirty="0">
                <a:solidFill>
                  <a:schemeClr val="tx1"/>
                </a:solidFill>
              </a:rPr>
              <a:t>, </a:t>
            </a:r>
            <a:r>
              <a:rPr lang="en-US" sz="2400" dirty="0" err="1">
                <a:solidFill>
                  <a:schemeClr val="tx1"/>
                </a:solidFill>
              </a:rPr>
              <a:t>đất</a:t>
            </a:r>
            <a:r>
              <a:rPr lang="en-US" sz="2400" dirty="0">
                <a:solidFill>
                  <a:schemeClr val="tx1"/>
                </a:solidFill>
              </a:rPr>
              <a:t> ô </a:t>
            </a:r>
            <a:r>
              <a:rPr lang="en-US" sz="2400" dirty="0" err="1">
                <a:solidFill>
                  <a:schemeClr val="tx1"/>
                </a:solidFill>
              </a:rPr>
              <a:t>nhiễm</a:t>
            </a:r>
            <a:endParaRPr lang="en-US" sz="2400" dirty="0">
              <a:solidFill>
                <a:schemeClr val="tx1"/>
              </a:solidFill>
            </a:endParaRPr>
          </a:p>
        </p:txBody>
      </p:sp>
      <p:sp>
        <p:nvSpPr>
          <p:cNvPr id="12" name="Rectangle: Rounded Corners 11">
            <a:extLst>
              <a:ext uri="{FF2B5EF4-FFF2-40B4-BE49-F238E27FC236}">
                <a16:creationId xmlns:a16="http://schemas.microsoft.com/office/drawing/2014/main" id="{ED7F3645-1768-C99B-2BB4-D2FFAD7D6026}"/>
              </a:ext>
            </a:extLst>
          </p:cNvPr>
          <p:cNvSpPr/>
          <p:nvPr/>
        </p:nvSpPr>
        <p:spPr>
          <a:xfrm>
            <a:off x="5226979" y="2578814"/>
            <a:ext cx="1881883" cy="36651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Ruộng</a:t>
            </a:r>
            <a:r>
              <a:rPr lang="en-US" sz="2400" dirty="0">
                <a:solidFill>
                  <a:schemeClr val="tx1"/>
                </a:solidFill>
              </a:rPr>
              <a:t>, </a:t>
            </a:r>
            <a:r>
              <a:rPr lang="en-US" sz="2400" dirty="0" err="1">
                <a:solidFill>
                  <a:schemeClr val="tx1"/>
                </a:solidFill>
              </a:rPr>
              <a:t>vườn</a:t>
            </a:r>
            <a:endParaRPr lang="en-US" sz="2400" dirty="0">
              <a:solidFill>
                <a:schemeClr val="tx1"/>
              </a:solidFill>
            </a:endParaRPr>
          </a:p>
        </p:txBody>
      </p:sp>
      <p:sp>
        <p:nvSpPr>
          <p:cNvPr id="13" name="Rectangle: Rounded Corners 12">
            <a:extLst>
              <a:ext uri="{FF2B5EF4-FFF2-40B4-BE49-F238E27FC236}">
                <a16:creationId xmlns:a16="http://schemas.microsoft.com/office/drawing/2014/main" id="{F04F4010-3334-B3A8-F1AE-440564C67A42}"/>
              </a:ext>
            </a:extLst>
          </p:cNvPr>
          <p:cNvSpPr/>
          <p:nvPr/>
        </p:nvSpPr>
        <p:spPr>
          <a:xfrm>
            <a:off x="5567737" y="3526605"/>
            <a:ext cx="1380162" cy="3595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Nước</a:t>
            </a:r>
            <a:endParaRPr lang="en-US" sz="2400" dirty="0">
              <a:solidFill>
                <a:schemeClr val="tx1"/>
              </a:solidFill>
            </a:endParaRPr>
          </a:p>
        </p:txBody>
      </p:sp>
      <p:sp>
        <p:nvSpPr>
          <p:cNvPr id="14" name="Rectangle: Rounded Corners 13">
            <a:extLst>
              <a:ext uri="{FF2B5EF4-FFF2-40B4-BE49-F238E27FC236}">
                <a16:creationId xmlns:a16="http://schemas.microsoft.com/office/drawing/2014/main" id="{009DDB88-27BF-4BE0-8C50-C09586C3FBF8}"/>
              </a:ext>
            </a:extLst>
          </p:cNvPr>
          <p:cNvSpPr/>
          <p:nvPr/>
        </p:nvSpPr>
        <p:spPr>
          <a:xfrm>
            <a:off x="5173958" y="4398198"/>
            <a:ext cx="2128586" cy="3595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Côn</a:t>
            </a:r>
            <a:r>
              <a:rPr lang="en-US" sz="2400" dirty="0">
                <a:solidFill>
                  <a:schemeClr val="tx1"/>
                </a:solidFill>
              </a:rPr>
              <a:t> </a:t>
            </a:r>
            <a:r>
              <a:rPr lang="en-US" sz="2400" dirty="0" err="1">
                <a:solidFill>
                  <a:schemeClr val="tx1"/>
                </a:solidFill>
              </a:rPr>
              <a:t>trùng</a:t>
            </a:r>
            <a:r>
              <a:rPr lang="en-US" sz="2400" dirty="0">
                <a:solidFill>
                  <a:schemeClr val="tx1"/>
                </a:solidFill>
              </a:rPr>
              <a:t>, </a:t>
            </a:r>
            <a:r>
              <a:rPr lang="en-US" sz="2400" dirty="0" err="1">
                <a:solidFill>
                  <a:schemeClr val="tx1"/>
                </a:solidFill>
              </a:rPr>
              <a:t>ốc</a:t>
            </a:r>
            <a:r>
              <a:rPr lang="en-US" sz="2400" dirty="0">
                <a:solidFill>
                  <a:schemeClr val="tx1"/>
                </a:solidFill>
              </a:rPr>
              <a:t>...</a:t>
            </a:r>
          </a:p>
        </p:txBody>
      </p:sp>
      <p:sp>
        <p:nvSpPr>
          <p:cNvPr id="15" name="Rectangle: Rounded Corners 14">
            <a:extLst>
              <a:ext uri="{FF2B5EF4-FFF2-40B4-BE49-F238E27FC236}">
                <a16:creationId xmlns:a16="http://schemas.microsoft.com/office/drawing/2014/main" id="{48890111-6814-8350-C266-0D61F763FDD7}"/>
              </a:ext>
            </a:extLst>
          </p:cNvPr>
          <p:cNvSpPr/>
          <p:nvPr/>
        </p:nvSpPr>
        <p:spPr>
          <a:xfrm>
            <a:off x="5567737" y="5534344"/>
            <a:ext cx="1380162" cy="3595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Tay</a:t>
            </a:r>
          </a:p>
        </p:txBody>
      </p:sp>
      <p:sp>
        <p:nvSpPr>
          <p:cNvPr id="17" name="Rectangle: Rounded Corners 16">
            <a:extLst>
              <a:ext uri="{FF2B5EF4-FFF2-40B4-BE49-F238E27FC236}">
                <a16:creationId xmlns:a16="http://schemas.microsoft.com/office/drawing/2014/main" id="{79E213EF-C15F-5671-4CDD-165B20C739DA}"/>
              </a:ext>
            </a:extLst>
          </p:cNvPr>
          <p:cNvSpPr/>
          <p:nvPr/>
        </p:nvSpPr>
        <p:spPr>
          <a:xfrm>
            <a:off x="5598560" y="6310895"/>
            <a:ext cx="1380162" cy="3595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Đồ</a:t>
            </a:r>
            <a:r>
              <a:rPr lang="en-US" sz="2400" dirty="0">
                <a:solidFill>
                  <a:schemeClr val="tx1"/>
                </a:solidFill>
              </a:rPr>
              <a:t> </a:t>
            </a:r>
            <a:r>
              <a:rPr lang="en-US" sz="2400" dirty="0" err="1">
                <a:solidFill>
                  <a:schemeClr val="tx1"/>
                </a:solidFill>
              </a:rPr>
              <a:t>dùng</a:t>
            </a:r>
            <a:endParaRPr lang="en-US" sz="2400" dirty="0">
              <a:solidFill>
                <a:schemeClr val="tx1"/>
              </a:solidFill>
            </a:endParaRPr>
          </a:p>
        </p:txBody>
      </p:sp>
      <p:sp>
        <p:nvSpPr>
          <p:cNvPr id="18" name="Rectangle: Rounded Corners 17">
            <a:extLst>
              <a:ext uri="{FF2B5EF4-FFF2-40B4-BE49-F238E27FC236}">
                <a16:creationId xmlns:a16="http://schemas.microsoft.com/office/drawing/2014/main" id="{84C320FC-7671-0FD9-85FF-C7AFD5574EF5}"/>
              </a:ext>
            </a:extLst>
          </p:cNvPr>
          <p:cNvSpPr/>
          <p:nvPr/>
        </p:nvSpPr>
        <p:spPr>
          <a:xfrm>
            <a:off x="8694320" y="4447855"/>
            <a:ext cx="1959981" cy="3595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Thực</a:t>
            </a:r>
            <a:r>
              <a:rPr lang="en-US" sz="2400" dirty="0">
                <a:solidFill>
                  <a:schemeClr val="tx1"/>
                </a:solidFill>
              </a:rPr>
              <a:t> </a:t>
            </a:r>
            <a:r>
              <a:rPr lang="en-US" sz="2400" dirty="0" err="1">
                <a:solidFill>
                  <a:schemeClr val="tx1"/>
                </a:solidFill>
              </a:rPr>
              <a:t>phẩm</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7F4D0E74-85DB-EB53-3189-9F9BDEDD7205}"/>
              </a:ext>
            </a:extLst>
          </p:cNvPr>
          <p:cNvSpPr>
            <a:spLocks noGrp="1"/>
          </p:cNvSpPr>
          <p:nvPr>
            <p:ph type="sldNum" sz="quarter" idx="12"/>
          </p:nvPr>
        </p:nvSpPr>
        <p:spPr/>
        <p:txBody>
          <a:bodyPr/>
          <a:lstStyle/>
          <a:p>
            <a:fld id="{7CD68C60-23C0-42FA-BFF7-95BDB74D1423}" type="slidenum">
              <a:rPr lang="en-US" smtClean="0"/>
              <a:t>10</a:t>
            </a:fld>
            <a:endParaRPr lang="en-US"/>
          </a:p>
        </p:txBody>
      </p:sp>
    </p:spTree>
    <p:extLst>
      <p:ext uri="{BB962C8B-B14F-4D97-AF65-F5344CB8AC3E}">
        <p14:creationId xmlns:p14="http://schemas.microsoft.com/office/powerpoint/2010/main" val="180014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0816-758F-FEB6-2D47-4CA25E27DA8C}"/>
              </a:ext>
            </a:extLst>
          </p:cNvPr>
          <p:cNvSpPr>
            <a:spLocks noGrp="1"/>
          </p:cNvSpPr>
          <p:nvPr>
            <p:ph type="title"/>
          </p:nvPr>
        </p:nvSpPr>
        <p:spPr>
          <a:xfrm>
            <a:off x="1859622" y="136525"/>
            <a:ext cx="9370032" cy="590371"/>
          </a:xfrm>
        </p:spPr>
        <p:txBody>
          <a:bodyPr>
            <a:normAutofit/>
          </a:bodyPr>
          <a:lstStyle/>
          <a:p>
            <a:pPr algn="r"/>
            <a:r>
              <a:rPr lang="en-US" sz="3200" kern="100" dirty="0">
                <a:solidFill>
                  <a:schemeClr val="tx2">
                    <a:lumMod val="10000"/>
                  </a:schemeClr>
                </a:solidFill>
                <a:latin typeface="Arial" panose="020B0604020202020204" pitchFamily="34" charset="0"/>
                <a:ea typeface="Times New Roman" panose="02020603050405020304" pitchFamily="18" charset="0"/>
                <a:cs typeface="Arial" panose="020B0604020202020204" pitchFamily="34" charset="0"/>
              </a:rPr>
              <a:t>3. </a:t>
            </a:r>
            <a:r>
              <a:rPr lang="vi-VN" sz="3200" kern="100" dirty="0">
                <a:solidFill>
                  <a:schemeClr val="tx2">
                    <a:lumMod val="10000"/>
                  </a:schemeClr>
                </a:solidFill>
                <a:latin typeface="Arial" panose="020B0604020202020204" pitchFamily="34" charset="0"/>
                <a:ea typeface="Times New Roman" panose="02020603050405020304" pitchFamily="18" charset="0"/>
                <a:cs typeface="Arial" panose="020B0604020202020204" pitchFamily="34" charset="0"/>
              </a:rPr>
              <a:t>BỆNH LÂY THEO ĐƯỜNG MÁU</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E5513D-CFB9-0F01-0A5B-D55423F3B555}"/>
              </a:ext>
            </a:extLst>
          </p:cNvPr>
          <p:cNvSpPr>
            <a:spLocks noGrp="1"/>
          </p:cNvSpPr>
          <p:nvPr>
            <p:ph sz="half" idx="1"/>
          </p:nvPr>
        </p:nvSpPr>
        <p:spPr>
          <a:xfrm>
            <a:off x="1931542" y="1825625"/>
            <a:ext cx="4088258" cy="3013503"/>
          </a:xfrm>
        </p:spPr>
        <p:txBody>
          <a:bodyPr>
            <a:normAutofit fontScale="92500" lnSpcReduction="20000"/>
          </a:bodyPr>
          <a:lstStyle/>
          <a:p>
            <a:pPr>
              <a:lnSpc>
                <a:spcPct val="150000"/>
              </a:lnSpc>
            </a:pPr>
            <a:r>
              <a:rPr lang="en-US" sz="3200" dirty="0" err="1"/>
              <a:t>Viêm</a:t>
            </a:r>
            <a:r>
              <a:rPr lang="en-US" sz="3200" dirty="0"/>
              <a:t> </a:t>
            </a:r>
            <a:r>
              <a:rPr lang="en-US" sz="3200" dirty="0" err="1"/>
              <a:t>gan</a:t>
            </a:r>
            <a:r>
              <a:rPr lang="en-US" sz="3200" dirty="0"/>
              <a:t> B</a:t>
            </a:r>
          </a:p>
          <a:p>
            <a:pPr>
              <a:lnSpc>
                <a:spcPct val="150000"/>
              </a:lnSpc>
            </a:pPr>
            <a:r>
              <a:rPr lang="en-US" sz="3200" dirty="0" err="1"/>
              <a:t>Viêm</a:t>
            </a:r>
            <a:r>
              <a:rPr lang="en-US" sz="3200" dirty="0"/>
              <a:t> </a:t>
            </a:r>
            <a:r>
              <a:rPr lang="en-US" sz="3200" dirty="0" err="1"/>
              <a:t>gan</a:t>
            </a:r>
            <a:r>
              <a:rPr lang="en-US" sz="3200" dirty="0"/>
              <a:t> C</a:t>
            </a:r>
          </a:p>
          <a:p>
            <a:pPr>
              <a:lnSpc>
                <a:spcPct val="150000"/>
              </a:lnSpc>
            </a:pPr>
            <a:r>
              <a:rPr lang="en-US" sz="3200" dirty="0"/>
              <a:t>HIV/AIDS</a:t>
            </a:r>
          </a:p>
          <a:p>
            <a:pPr>
              <a:lnSpc>
                <a:spcPct val="150000"/>
              </a:lnSpc>
            </a:pPr>
            <a:r>
              <a:rPr lang="en-US" sz="3200" dirty="0"/>
              <a:t>…</a:t>
            </a:r>
          </a:p>
        </p:txBody>
      </p:sp>
      <p:pic>
        <p:nvPicPr>
          <p:cNvPr id="4098" name="Picture 2" descr="Hiến máu">
            <a:extLst>
              <a:ext uri="{FF2B5EF4-FFF2-40B4-BE49-F238E27FC236}">
                <a16:creationId xmlns:a16="http://schemas.microsoft.com/office/drawing/2014/main" id="{E633FAEC-9680-AC33-FAAE-DCBF871B8F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5482" y="2145233"/>
            <a:ext cx="5035296" cy="282854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DEFB57E-1E58-F815-D97E-47AD19260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8993A5-0337-1FE2-F787-2744D803B34B}"/>
              </a:ext>
            </a:extLst>
          </p:cNvPr>
          <p:cNvSpPr>
            <a:spLocks noGrp="1"/>
          </p:cNvSpPr>
          <p:nvPr>
            <p:ph type="sldNum" sz="quarter" idx="12"/>
          </p:nvPr>
        </p:nvSpPr>
        <p:spPr/>
        <p:txBody>
          <a:bodyPr/>
          <a:lstStyle/>
          <a:p>
            <a:fld id="{7CD68C60-23C0-42FA-BFF7-95BDB74D1423}" type="slidenum">
              <a:rPr lang="en-US" smtClean="0"/>
              <a:t>11</a:t>
            </a:fld>
            <a:endParaRPr lang="en-US"/>
          </a:p>
        </p:txBody>
      </p:sp>
    </p:spTree>
    <p:extLst>
      <p:ext uri="{BB962C8B-B14F-4D97-AF65-F5344CB8AC3E}">
        <p14:creationId xmlns:p14="http://schemas.microsoft.com/office/powerpoint/2010/main" val="171187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FC30-7752-D41E-A34D-DBBA473E61F1}"/>
              </a:ext>
            </a:extLst>
          </p:cNvPr>
          <p:cNvSpPr>
            <a:spLocks noGrp="1"/>
          </p:cNvSpPr>
          <p:nvPr>
            <p:ph type="title"/>
          </p:nvPr>
        </p:nvSpPr>
        <p:spPr>
          <a:xfrm>
            <a:off x="2405009" y="136525"/>
            <a:ext cx="8948791" cy="641742"/>
          </a:xfrm>
        </p:spPr>
        <p:txBody>
          <a:bodyPr>
            <a:normAutofit/>
          </a:bodyPr>
          <a:lstStyle/>
          <a:p>
            <a:pPr algn="r"/>
            <a:r>
              <a:rPr lang="en-US" sz="3200" kern="100" dirty="0">
                <a:solidFill>
                  <a:schemeClr val="tx2">
                    <a:lumMod val="10000"/>
                  </a:schemeClr>
                </a:solidFill>
                <a:latin typeface="Arial" panose="020B0604020202020204" pitchFamily="34" charset="0"/>
                <a:cs typeface="Arial" panose="020B0604020202020204" pitchFamily="34" charset="0"/>
              </a:rPr>
              <a:t>4. </a:t>
            </a:r>
            <a:r>
              <a:rPr lang="vi-VN" sz="3200" kern="100" dirty="0">
                <a:solidFill>
                  <a:schemeClr val="tx2">
                    <a:lumMod val="10000"/>
                  </a:schemeClr>
                </a:solidFill>
                <a:latin typeface="Arial" panose="020B0604020202020204" pitchFamily="34" charset="0"/>
                <a:cs typeface="Arial" panose="020B0604020202020204" pitchFamily="34" charset="0"/>
              </a:rPr>
              <a:t>BỆNH LÂY THEO ĐƯỜNG</a:t>
            </a:r>
            <a:r>
              <a:rPr lang="en-US" sz="3200" kern="100" dirty="0">
                <a:solidFill>
                  <a:schemeClr val="tx2">
                    <a:lumMod val="10000"/>
                  </a:schemeClr>
                </a:solidFill>
                <a:latin typeface="Arial" panose="020B0604020202020204" pitchFamily="34" charset="0"/>
                <a:cs typeface="Arial" panose="020B0604020202020204" pitchFamily="34" charset="0"/>
              </a:rPr>
              <a:t> DA</a:t>
            </a:r>
            <a:r>
              <a:rPr lang="en-US" sz="3200" kern="100" dirty="0">
                <a:solidFill>
                  <a:schemeClr val="tx2">
                    <a:lumMod val="10000"/>
                  </a:schemeClr>
                </a:solidFill>
                <a:latin typeface="Arial" panose="020B0604020202020204" pitchFamily="34" charset="0"/>
                <a:ea typeface="Times New Roman" panose="02020603050405020304" pitchFamily="18" charset="0"/>
                <a:cs typeface="Arial" panose="020B0604020202020204" pitchFamily="34" charset="0"/>
              </a:rPr>
              <a:t>, NIÊM MẠC</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7C9DAD-732A-21A6-C4C4-EAEF6E62B9CF}"/>
              </a:ext>
            </a:extLst>
          </p:cNvPr>
          <p:cNvSpPr>
            <a:spLocks noGrp="1"/>
          </p:cNvSpPr>
          <p:nvPr>
            <p:ph sz="half" idx="1"/>
          </p:nvPr>
        </p:nvSpPr>
        <p:spPr>
          <a:xfrm>
            <a:off x="1469204" y="1448656"/>
            <a:ext cx="6306559" cy="2157572"/>
          </a:xfrm>
        </p:spPr>
        <p:txBody>
          <a:bodyPr>
            <a:noAutofit/>
          </a:bodyPr>
          <a:lstStyle/>
          <a:p>
            <a:pPr>
              <a:lnSpc>
                <a:spcPct val="100000"/>
              </a:lnSpc>
              <a:spcBef>
                <a:spcPts val="600"/>
              </a:spcBef>
              <a:spcAft>
                <a:spcPts val="600"/>
              </a:spcAft>
            </a:pPr>
            <a:r>
              <a:rPr lang="en-US" dirty="0" err="1"/>
              <a:t>Uốn</a:t>
            </a:r>
            <a:r>
              <a:rPr lang="en-US" dirty="0"/>
              <a:t> </a:t>
            </a:r>
            <a:r>
              <a:rPr lang="en-US" dirty="0" err="1"/>
              <a:t>ván</a:t>
            </a:r>
            <a:r>
              <a:rPr lang="en-US" dirty="0"/>
              <a:t> (</a:t>
            </a:r>
            <a:r>
              <a:rPr lang="en-US" dirty="0" err="1"/>
              <a:t>phong</a:t>
            </a:r>
            <a:r>
              <a:rPr lang="en-US" dirty="0"/>
              <a:t> </a:t>
            </a:r>
            <a:r>
              <a:rPr lang="en-US" dirty="0" err="1"/>
              <a:t>đòn</a:t>
            </a:r>
            <a:r>
              <a:rPr lang="en-US" dirty="0"/>
              <a:t> </a:t>
            </a:r>
            <a:r>
              <a:rPr lang="en-US" dirty="0" err="1"/>
              <a:t>gánh</a:t>
            </a:r>
            <a:r>
              <a:rPr lang="en-US" dirty="0"/>
              <a:t>) </a:t>
            </a:r>
            <a:r>
              <a:rPr lang="en-US" dirty="0">
                <a:sym typeface="Wingdings" panose="05000000000000000000" pitchFamily="2" charset="2"/>
              </a:rPr>
              <a:t></a:t>
            </a:r>
            <a:r>
              <a:rPr lang="en-US" dirty="0"/>
              <a:t> </a:t>
            </a:r>
            <a:r>
              <a:rPr lang="en-US" dirty="0" err="1"/>
              <a:t>tiêm</a:t>
            </a:r>
            <a:r>
              <a:rPr lang="en-US" dirty="0"/>
              <a:t> </a:t>
            </a:r>
            <a:r>
              <a:rPr lang="en-US" dirty="0" err="1"/>
              <a:t>ngừa</a:t>
            </a:r>
            <a:endParaRPr lang="en-US" dirty="0"/>
          </a:p>
          <a:p>
            <a:pPr>
              <a:lnSpc>
                <a:spcPct val="100000"/>
              </a:lnSpc>
              <a:spcBef>
                <a:spcPts val="600"/>
              </a:spcBef>
              <a:spcAft>
                <a:spcPts val="600"/>
              </a:spcAft>
            </a:pPr>
            <a:r>
              <a:rPr lang="en-US" dirty="0" err="1"/>
              <a:t>Dại</a:t>
            </a:r>
            <a:r>
              <a:rPr lang="en-US" dirty="0"/>
              <a:t> (</a:t>
            </a:r>
            <a:r>
              <a:rPr lang="en-US" dirty="0" err="1"/>
              <a:t>chó</a:t>
            </a:r>
            <a:r>
              <a:rPr lang="en-US" dirty="0"/>
              <a:t>, </a:t>
            </a:r>
            <a:r>
              <a:rPr lang="en-US" dirty="0" err="1"/>
              <a:t>mèo</a:t>
            </a:r>
            <a:r>
              <a:rPr lang="en-US" dirty="0"/>
              <a:t> … </a:t>
            </a:r>
            <a:r>
              <a:rPr lang="en-US" dirty="0" err="1"/>
              <a:t>cắn</a:t>
            </a:r>
            <a:r>
              <a:rPr lang="en-US" dirty="0"/>
              <a:t>) </a:t>
            </a:r>
            <a:r>
              <a:rPr lang="en-US" dirty="0">
                <a:sym typeface="Wingdings" panose="05000000000000000000" pitchFamily="2" charset="2"/>
              </a:rPr>
              <a:t> </a:t>
            </a:r>
            <a:r>
              <a:rPr lang="en-US" dirty="0" err="1">
                <a:sym typeface="Wingdings" panose="05000000000000000000" pitchFamily="2" charset="2"/>
              </a:rPr>
              <a:t>Tiêm</a:t>
            </a:r>
            <a:r>
              <a:rPr lang="en-US" dirty="0">
                <a:sym typeface="Wingdings" panose="05000000000000000000" pitchFamily="2" charset="2"/>
              </a:rPr>
              <a:t> </a:t>
            </a:r>
            <a:r>
              <a:rPr lang="en-US" dirty="0" err="1">
                <a:sym typeface="Wingdings" panose="05000000000000000000" pitchFamily="2" charset="2"/>
              </a:rPr>
              <a:t>ngừa</a:t>
            </a:r>
            <a:endParaRPr lang="en-US" dirty="0"/>
          </a:p>
          <a:p>
            <a:pPr>
              <a:lnSpc>
                <a:spcPct val="100000"/>
              </a:lnSpc>
              <a:spcBef>
                <a:spcPts val="600"/>
              </a:spcBef>
              <a:spcAft>
                <a:spcPts val="600"/>
              </a:spcAft>
            </a:pPr>
            <a:r>
              <a:rPr lang="en-US" dirty="0"/>
              <a:t>HIV/AIDS (</a:t>
            </a:r>
            <a:r>
              <a:rPr lang="en-US" dirty="0" err="1"/>
              <a:t>tình</a:t>
            </a:r>
            <a:r>
              <a:rPr lang="en-US" dirty="0"/>
              <a:t> </a:t>
            </a:r>
            <a:r>
              <a:rPr lang="en-US" dirty="0" err="1"/>
              <a:t>dục</a:t>
            </a:r>
            <a:r>
              <a:rPr lang="en-US" dirty="0"/>
              <a:t> </a:t>
            </a:r>
            <a:r>
              <a:rPr lang="en-US" dirty="0" err="1"/>
              <a:t>không</a:t>
            </a:r>
            <a:r>
              <a:rPr lang="en-US" dirty="0"/>
              <a:t> an </a:t>
            </a:r>
            <a:r>
              <a:rPr lang="en-US" dirty="0" err="1"/>
              <a:t>toàn</a:t>
            </a:r>
            <a:r>
              <a:rPr lang="en-US" dirty="0"/>
              <a:t>)</a:t>
            </a:r>
          </a:p>
        </p:txBody>
      </p:sp>
      <p:pic>
        <p:nvPicPr>
          <p:cNvPr id="5122" name="Picture 2" descr="Bật mí 4 cách làm vết thương hở mau khô tại nhà - Dermatix Ultra">
            <a:extLst>
              <a:ext uri="{FF2B5EF4-FFF2-40B4-BE49-F238E27FC236}">
                <a16:creationId xmlns:a16="http://schemas.microsoft.com/office/drawing/2014/main" id="{F193E591-53E1-4C94-9160-BC82D24023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75763" y="1468241"/>
            <a:ext cx="3934605" cy="24247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ình ảnh cún con dễ thương đáng yêu đẹp nhất thế giới - Hà Nội Spirit ...">
            <a:extLst>
              <a:ext uri="{FF2B5EF4-FFF2-40B4-BE49-F238E27FC236}">
                <a16:creationId xmlns:a16="http://schemas.microsoft.com/office/drawing/2014/main" id="{720B9ACD-583C-8A77-9FED-9CB7B69147E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46433" y="3606228"/>
            <a:ext cx="4209837" cy="263114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A3A4162-A77B-E897-93D1-52920DFA34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2D208C-C37D-E552-C549-B636AF8FBB56}"/>
              </a:ext>
            </a:extLst>
          </p:cNvPr>
          <p:cNvSpPr>
            <a:spLocks noGrp="1"/>
          </p:cNvSpPr>
          <p:nvPr>
            <p:ph type="sldNum" sz="quarter" idx="12"/>
          </p:nvPr>
        </p:nvSpPr>
        <p:spPr/>
        <p:txBody>
          <a:bodyPr/>
          <a:lstStyle/>
          <a:p>
            <a:fld id="{7CD68C60-23C0-42FA-BFF7-95BDB74D1423}" type="slidenum">
              <a:rPr lang="en-US" smtClean="0"/>
              <a:t>12</a:t>
            </a:fld>
            <a:endParaRPr lang="en-US"/>
          </a:p>
        </p:txBody>
      </p:sp>
    </p:spTree>
    <p:extLst>
      <p:ext uri="{BB962C8B-B14F-4D97-AF65-F5344CB8AC3E}">
        <p14:creationId xmlns:p14="http://schemas.microsoft.com/office/powerpoint/2010/main" val="340145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FC61-3380-300B-8576-54255AB0A6F1}"/>
              </a:ext>
            </a:extLst>
          </p:cNvPr>
          <p:cNvSpPr>
            <a:spLocks noGrp="1"/>
          </p:cNvSpPr>
          <p:nvPr>
            <p:ph type="title"/>
          </p:nvPr>
        </p:nvSpPr>
        <p:spPr>
          <a:xfrm>
            <a:off x="1931543" y="136526"/>
            <a:ext cx="9422258" cy="562118"/>
          </a:xfrm>
        </p:spPr>
        <p:txBody>
          <a:bodyPr>
            <a:normAutofit fontScale="90000"/>
          </a:bodyPr>
          <a:lstStyle/>
          <a:p>
            <a:pPr algn="r"/>
            <a:r>
              <a:rPr lang="en-US" sz="3200" kern="100" dirty="0">
                <a:solidFill>
                  <a:schemeClr val="tx2">
                    <a:lumMod val="10000"/>
                  </a:schemeClr>
                </a:solidFill>
                <a:latin typeface="Arial" panose="020B0604020202020204" pitchFamily="34" charset="0"/>
                <a:ea typeface="Times New Roman" panose="02020603050405020304" pitchFamily="18" charset="0"/>
                <a:cs typeface="Arial" panose="020B0604020202020204" pitchFamily="34" charset="0"/>
              </a:rPr>
              <a:t>5. BỆNH DO MUỖI LÀ TRUNG GIAN TRUYỀN BỆNH</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6ACBE6-9F2F-0C11-C23C-D89821326366}"/>
              </a:ext>
            </a:extLst>
          </p:cNvPr>
          <p:cNvSpPr>
            <a:spLocks noGrp="1"/>
          </p:cNvSpPr>
          <p:nvPr>
            <p:ph sz="half" idx="1"/>
          </p:nvPr>
        </p:nvSpPr>
        <p:spPr>
          <a:xfrm>
            <a:off x="1695235" y="2386971"/>
            <a:ext cx="3945277" cy="1965539"/>
          </a:xfrm>
        </p:spPr>
        <p:txBody>
          <a:bodyPr>
            <a:normAutofit/>
          </a:bodyPr>
          <a:lstStyle/>
          <a:p>
            <a:pPr>
              <a:lnSpc>
                <a:spcPct val="150000"/>
              </a:lnSpc>
            </a:pPr>
            <a:r>
              <a:rPr lang="en-US" dirty="0" err="1"/>
              <a:t>Sốt</a:t>
            </a:r>
            <a:r>
              <a:rPr lang="en-US" dirty="0"/>
              <a:t> </a:t>
            </a:r>
            <a:r>
              <a:rPr lang="en-US" dirty="0" err="1"/>
              <a:t>xuất</a:t>
            </a:r>
            <a:r>
              <a:rPr lang="en-US" dirty="0"/>
              <a:t> </a:t>
            </a:r>
            <a:r>
              <a:rPr lang="en-US" dirty="0" err="1"/>
              <a:t>huyết</a:t>
            </a:r>
            <a:endParaRPr lang="en-US" dirty="0"/>
          </a:p>
          <a:p>
            <a:pPr>
              <a:lnSpc>
                <a:spcPct val="150000"/>
              </a:lnSpc>
            </a:pPr>
            <a:r>
              <a:rPr lang="en-US" dirty="0" err="1"/>
              <a:t>Viêm</a:t>
            </a:r>
            <a:r>
              <a:rPr lang="en-US" dirty="0"/>
              <a:t> </a:t>
            </a:r>
            <a:r>
              <a:rPr lang="en-US" dirty="0" err="1"/>
              <a:t>não</a:t>
            </a:r>
            <a:r>
              <a:rPr lang="en-US" dirty="0"/>
              <a:t> </a:t>
            </a:r>
            <a:r>
              <a:rPr lang="en-US" dirty="0" err="1"/>
              <a:t>Nhật</a:t>
            </a:r>
            <a:r>
              <a:rPr lang="en-US" dirty="0"/>
              <a:t> </a:t>
            </a:r>
            <a:r>
              <a:rPr lang="en-US" dirty="0" err="1"/>
              <a:t>bản</a:t>
            </a:r>
            <a:endParaRPr lang="en-US" dirty="0"/>
          </a:p>
        </p:txBody>
      </p:sp>
      <p:pic>
        <p:nvPicPr>
          <p:cNvPr id="6146" name="Picture 2">
            <a:extLst>
              <a:ext uri="{FF2B5EF4-FFF2-40B4-BE49-F238E27FC236}">
                <a16:creationId xmlns:a16="http://schemas.microsoft.com/office/drawing/2014/main" id="{5F6A694E-A966-0135-8107-60C2DFBEAC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825625"/>
            <a:ext cx="5181600" cy="30882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58435AA-64E4-8D71-3C7C-4141BBAA0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75CF59-0570-6EF9-A59D-609830CCBCDA}"/>
              </a:ext>
            </a:extLst>
          </p:cNvPr>
          <p:cNvSpPr>
            <a:spLocks noGrp="1"/>
          </p:cNvSpPr>
          <p:nvPr>
            <p:ph type="sldNum" sz="quarter" idx="12"/>
          </p:nvPr>
        </p:nvSpPr>
        <p:spPr/>
        <p:txBody>
          <a:bodyPr/>
          <a:lstStyle/>
          <a:p>
            <a:fld id="{7CD68C60-23C0-42FA-BFF7-95BDB74D1423}" type="slidenum">
              <a:rPr lang="en-US" smtClean="0"/>
              <a:t>13</a:t>
            </a:fld>
            <a:endParaRPr lang="en-US"/>
          </a:p>
        </p:txBody>
      </p:sp>
    </p:spTree>
    <p:extLst>
      <p:ext uri="{BB962C8B-B14F-4D97-AF65-F5344CB8AC3E}">
        <p14:creationId xmlns:p14="http://schemas.microsoft.com/office/powerpoint/2010/main" val="364303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2938408" y="173304"/>
            <a:ext cx="8301519" cy="595902"/>
          </a:xfrm>
        </p:spPr>
        <p:txBody>
          <a:bodyPr>
            <a:normAutofit/>
          </a:bodyPr>
          <a:lstStyle/>
          <a:p>
            <a:pPr algn="r"/>
            <a:r>
              <a:rPr lang="en-US" sz="3200" dirty="0">
                <a:latin typeface="Arial" panose="020B0604020202020204" pitchFamily="34" charset="0"/>
                <a:cs typeface="Arial" panose="020B0604020202020204" pitchFamily="34" charset="0"/>
              </a:rPr>
              <a:t>6. PHÒNG NGỪA – Khi </a:t>
            </a:r>
            <a:r>
              <a:rPr lang="en-US" sz="3200" dirty="0" err="1">
                <a:latin typeface="Arial" panose="020B0604020202020204" pitchFamily="34" charset="0"/>
                <a:cs typeface="Arial" panose="020B0604020202020204" pitchFamily="34" charset="0"/>
              </a:rPr>
              <a:t>chưa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bệnh</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1187523" y="2144729"/>
            <a:ext cx="3446124" cy="2568541"/>
          </a:xfrm>
        </p:spPr>
        <p:txBody>
          <a:bodyPr>
            <a:normAutofit/>
          </a:bodyPr>
          <a:lstStyle/>
          <a:p>
            <a:pPr marL="0" marR="0" lvl="0" indent="0">
              <a:lnSpc>
                <a:spcPct val="130000"/>
              </a:lnSpc>
              <a:spcBef>
                <a:spcPts val="0"/>
              </a:spcBef>
              <a:spcAft>
                <a:spcPts val="0"/>
              </a:spcAft>
              <a:buNone/>
              <a:tabLst>
                <a:tab pos="514350" algn="l"/>
              </a:tabLst>
            </a:pPr>
            <a:r>
              <a:rPr lang="en-US" sz="2800" b="1" kern="100" dirty="0" err="1">
                <a:solidFill>
                  <a:srgbClr val="FF0000"/>
                </a:solidFill>
                <a:effectLst/>
                <a:latin typeface="+mj-lt"/>
                <a:ea typeface="Times New Roman" panose="02020603050405020304" pitchFamily="18" charset="0"/>
                <a:cs typeface="Times New Roman" panose="02020603050405020304" pitchFamily="18" charset="0"/>
              </a:rPr>
              <a:t>Tiêm</a:t>
            </a:r>
            <a:r>
              <a:rPr lang="en-US" sz="2800" b="1" kern="100" dirty="0">
                <a:solidFill>
                  <a:srgbClr val="FF0000"/>
                </a:solidFill>
                <a:effectLst/>
                <a:latin typeface="+mj-lt"/>
                <a:ea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mj-lt"/>
                <a:ea typeface="Times New Roman" panose="02020603050405020304" pitchFamily="18" charset="0"/>
                <a:cs typeface="Times New Roman" panose="02020603050405020304" pitchFamily="18" charset="0"/>
              </a:rPr>
              <a:t>ngừa</a:t>
            </a:r>
            <a:r>
              <a:rPr lang="en-US" sz="2800" b="1" kern="100" dirty="0">
                <a:solidFill>
                  <a:srgbClr val="FF0000"/>
                </a:solidFill>
                <a:effectLst/>
                <a:latin typeface="+mj-lt"/>
                <a:ea typeface="Times New Roman" panose="02020603050405020304" pitchFamily="18" charset="0"/>
                <a:cs typeface="Times New Roman" panose="02020603050405020304" pitchFamily="18" charset="0"/>
              </a:rPr>
              <a:t> </a:t>
            </a:r>
            <a:r>
              <a:rPr lang="en-US" b="1" kern="100" dirty="0" err="1">
                <a:solidFill>
                  <a:srgbClr val="FF0000"/>
                </a:solidFill>
                <a:latin typeface="+mj-lt"/>
                <a:ea typeface="Times New Roman" panose="02020603050405020304" pitchFamily="18" charset="0"/>
                <a:cs typeface="Times New Roman" panose="02020603050405020304" pitchFamily="18" charset="0"/>
              </a:rPr>
              <a:t>đối</a:t>
            </a:r>
            <a:r>
              <a:rPr lang="en-US" b="1" kern="100" dirty="0">
                <a:solidFill>
                  <a:srgbClr val="FF0000"/>
                </a:solidFill>
                <a:latin typeface="+mj-lt"/>
                <a:ea typeface="Times New Roman" panose="02020603050405020304" pitchFamily="18" charset="0"/>
                <a:cs typeface="Times New Roman" panose="02020603050405020304" pitchFamily="18" charset="0"/>
              </a:rPr>
              <a:t> </a:t>
            </a:r>
            <a:r>
              <a:rPr lang="en-US" b="1" kern="100" dirty="0" err="1">
                <a:solidFill>
                  <a:srgbClr val="FF0000"/>
                </a:solidFill>
                <a:latin typeface="+mj-lt"/>
                <a:ea typeface="Times New Roman" panose="02020603050405020304" pitchFamily="18" charset="0"/>
                <a:cs typeface="Times New Roman" panose="02020603050405020304" pitchFamily="18" charset="0"/>
              </a:rPr>
              <a:t>với</a:t>
            </a:r>
            <a:r>
              <a:rPr lang="en-US" b="1" kern="100" dirty="0">
                <a:solidFill>
                  <a:srgbClr val="FF0000"/>
                </a:solidFill>
                <a:latin typeface="+mj-lt"/>
                <a:ea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mj-lt"/>
                <a:ea typeface="Times New Roman" panose="02020603050405020304" pitchFamily="18" charset="0"/>
                <a:cs typeface="Times New Roman" panose="02020603050405020304" pitchFamily="18" charset="0"/>
              </a:rPr>
              <a:t>bệnh</a:t>
            </a:r>
            <a:r>
              <a:rPr lang="en-US" sz="2800" b="1" kern="100" dirty="0">
                <a:solidFill>
                  <a:srgbClr val="FF0000"/>
                </a:solidFill>
                <a:effectLst/>
                <a:latin typeface="+mj-lt"/>
                <a:ea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mj-lt"/>
                <a:ea typeface="Times New Roman" panose="02020603050405020304" pitchFamily="18" charset="0"/>
                <a:cs typeface="Times New Roman" panose="02020603050405020304" pitchFamily="18" charset="0"/>
              </a:rPr>
              <a:t>có</a:t>
            </a:r>
            <a:r>
              <a:rPr lang="en-US" sz="2800" b="1" kern="100" dirty="0">
                <a:solidFill>
                  <a:srgbClr val="FF0000"/>
                </a:solidFill>
                <a:effectLst/>
                <a:latin typeface="+mj-lt"/>
                <a:ea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mj-lt"/>
                <a:ea typeface="Times New Roman" panose="02020603050405020304" pitchFamily="18" charset="0"/>
                <a:cs typeface="Times New Roman" panose="02020603050405020304" pitchFamily="18" charset="0"/>
              </a:rPr>
              <a:t>vắc</a:t>
            </a:r>
            <a:r>
              <a:rPr lang="en-US" sz="2800" b="1" kern="100" dirty="0">
                <a:solidFill>
                  <a:srgbClr val="FF0000"/>
                </a:solidFill>
                <a:effectLst/>
                <a:latin typeface="+mj-lt"/>
                <a:ea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mj-lt"/>
                <a:ea typeface="Times New Roman" panose="02020603050405020304" pitchFamily="18" charset="0"/>
                <a:cs typeface="Times New Roman" panose="02020603050405020304" pitchFamily="18" charset="0"/>
              </a:rPr>
              <a:t>xin</a:t>
            </a:r>
            <a:r>
              <a:rPr lang="en-US" b="1" kern="100" dirty="0">
                <a:solidFill>
                  <a:srgbClr val="FF0000"/>
                </a:solidFill>
                <a:latin typeface="+mj-lt"/>
                <a:ea typeface="Times New Roman" panose="02020603050405020304" pitchFamily="18" charset="0"/>
                <a:cs typeface="Times New Roman" panose="02020603050405020304" pitchFamily="18" charset="0"/>
              </a:rPr>
              <a:t> </a:t>
            </a:r>
            <a:r>
              <a:rPr lang="en-US" b="1" kern="100" dirty="0" err="1">
                <a:solidFill>
                  <a:srgbClr val="FF0000"/>
                </a:solidFill>
                <a:latin typeface="+mj-lt"/>
                <a:ea typeface="Times New Roman" panose="02020603050405020304" pitchFamily="18" charset="0"/>
                <a:cs typeface="Times New Roman" panose="02020603050405020304" pitchFamily="18" charset="0"/>
              </a:rPr>
              <a:t>phòng</a:t>
            </a:r>
            <a:r>
              <a:rPr lang="en-US" b="1" kern="100" dirty="0">
                <a:solidFill>
                  <a:srgbClr val="FF0000"/>
                </a:solidFill>
                <a:latin typeface="+mj-lt"/>
                <a:ea typeface="Times New Roman" panose="02020603050405020304" pitchFamily="18" charset="0"/>
                <a:cs typeface="Times New Roman" panose="02020603050405020304" pitchFamily="18" charset="0"/>
              </a:rPr>
              <a:t> </a:t>
            </a:r>
            <a:r>
              <a:rPr lang="en-US" b="1" kern="100" dirty="0" err="1">
                <a:solidFill>
                  <a:srgbClr val="FF0000"/>
                </a:solidFill>
                <a:latin typeface="+mj-lt"/>
                <a:ea typeface="Times New Roman" panose="02020603050405020304" pitchFamily="18" charset="0"/>
                <a:cs typeface="Times New Roman" panose="02020603050405020304" pitchFamily="18" charset="0"/>
              </a:rPr>
              <a:t>bệnh</a:t>
            </a:r>
            <a:endParaRPr lang="en-US" sz="2800" b="1" kern="100" dirty="0">
              <a:solidFill>
                <a:srgbClr val="FF0000"/>
              </a:solidFill>
              <a:effectLst/>
              <a:latin typeface="+mj-lt"/>
              <a:ea typeface="Times New Roman" panose="02020603050405020304" pitchFamily="18" charset="0"/>
              <a:cs typeface="Times New Roman" panose="02020603050405020304" pitchFamily="18" charset="0"/>
            </a:endParaRPr>
          </a:p>
        </p:txBody>
      </p:sp>
      <p:pic>
        <p:nvPicPr>
          <p:cNvPr id="16386" name="Picture 2" descr="Tiêm vắc xin - biện pháp đơn giản, hiệu quả phòng ngừa bệnh thủy đậu">
            <a:extLst>
              <a:ext uri="{FF2B5EF4-FFF2-40B4-BE49-F238E27FC236}">
                <a16:creationId xmlns:a16="http://schemas.microsoft.com/office/drawing/2014/main" id="{DB266AD4-821B-9646-8A20-ADC6F311A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107" y="1649430"/>
            <a:ext cx="5762554" cy="382669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0A894D9-BF35-4973-4BB0-6AA83DCC1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5B5D95-2733-2863-5A65-A8DA599539E7}"/>
              </a:ext>
            </a:extLst>
          </p:cNvPr>
          <p:cNvSpPr>
            <a:spLocks noGrp="1"/>
          </p:cNvSpPr>
          <p:nvPr>
            <p:ph type="sldNum" sz="quarter" idx="12"/>
          </p:nvPr>
        </p:nvSpPr>
        <p:spPr/>
        <p:txBody>
          <a:bodyPr/>
          <a:lstStyle/>
          <a:p>
            <a:fld id="{7CD68C60-23C0-42FA-BFF7-95BDB74D1423}" type="slidenum">
              <a:rPr lang="en-US" smtClean="0"/>
              <a:t>14</a:t>
            </a:fld>
            <a:endParaRPr lang="en-US"/>
          </a:p>
        </p:txBody>
      </p:sp>
    </p:spTree>
    <p:extLst>
      <p:ext uri="{BB962C8B-B14F-4D97-AF65-F5344CB8AC3E}">
        <p14:creationId xmlns:p14="http://schemas.microsoft.com/office/powerpoint/2010/main" val="179676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A2AB31-7721-A745-C5A7-8B9AB32B486E}"/>
              </a:ext>
            </a:extLst>
          </p:cNvPr>
          <p:cNvSpPr>
            <a:spLocks noGrp="1"/>
          </p:cNvSpPr>
          <p:nvPr>
            <p:ph sz="half" idx="2"/>
          </p:nvPr>
        </p:nvSpPr>
        <p:spPr>
          <a:xfrm>
            <a:off x="184934" y="2619910"/>
            <a:ext cx="1736333" cy="1376737"/>
          </a:xfrm>
        </p:spPr>
        <p:txBody>
          <a:bodyPr>
            <a:normAutofit/>
          </a:bodyPr>
          <a:lstStyle/>
          <a:p>
            <a:pPr marL="0" indent="0">
              <a:buNone/>
            </a:pPr>
            <a:r>
              <a:rPr lang="en-US" dirty="0" err="1"/>
              <a:t>Vắc</a:t>
            </a:r>
            <a:r>
              <a:rPr lang="en-US" dirty="0"/>
              <a:t> </a:t>
            </a:r>
            <a:r>
              <a:rPr lang="en-US" dirty="0" err="1"/>
              <a:t>xin</a:t>
            </a:r>
            <a:r>
              <a:rPr lang="en-US" dirty="0"/>
              <a:t> </a:t>
            </a:r>
            <a:r>
              <a:rPr lang="en-US" dirty="0" err="1"/>
              <a:t>phòng</a:t>
            </a:r>
            <a:r>
              <a:rPr lang="en-US" dirty="0"/>
              <a:t> COVID-19</a:t>
            </a:r>
          </a:p>
        </p:txBody>
      </p:sp>
      <p:sp>
        <p:nvSpPr>
          <p:cNvPr id="5" name="Title 1">
            <a:extLst>
              <a:ext uri="{FF2B5EF4-FFF2-40B4-BE49-F238E27FC236}">
                <a16:creationId xmlns:a16="http://schemas.microsoft.com/office/drawing/2014/main" id="{57A8A8AC-93CE-5A4A-927F-F3F8AE5EB6B1}"/>
              </a:ext>
            </a:extLst>
          </p:cNvPr>
          <p:cNvSpPr>
            <a:spLocks noGrp="1"/>
          </p:cNvSpPr>
          <p:nvPr>
            <p:ph type="title"/>
          </p:nvPr>
        </p:nvSpPr>
        <p:spPr>
          <a:xfrm>
            <a:off x="1921267" y="130667"/>
            <a:ext cx="9308387" cy="693113"/>
          </a:xfrm>
        </p:spPr>
        <p:txBody>
          <a:bodyPr>
            <a:normAutofit/>
          </a:bodyPr>
          <a:lstStyle/>
          <a:p>
            <a:pPr algn="r"/>
            <a:r>
              <a:rPr lang="en-US" sz="3200" dirty="0" err="1">
                <a:latin typeface="Arial" panose="020B0604020202020204" pitchFamily="34" charset="0"/>
                <a:cs typeface="Arial" panose="020B0604020202020204" pitchFamily="34" charset="0"/>
              </a:rPr>
              <a:t>Vắc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chủng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rộng</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miễn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phí</a:t>
            </a:r>
            <a:endParaRPr lang="en-US" sz="3200" dirty="0">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EF82B013-428A-6DE6-D1D7-6FA8D5C4A74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21267" y="785709"/>
            <a:ext cx="9637160" cy="543853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1575B96-8A18-280F-7C6F-46515528FF8C}"/>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48EEFD0C-4D3B-991C-3B7D-67A3C7B7BFF4}"/>
              </a:ext>
            </a:extLst>
          </p:cNvPr>
          <p:cNvSpPr>
            <a:spLocks noGrp="1"/>
          </p:cNvSpPr>
          <p:nvPr>
            <p:ph type="sldNum" sz="quarter" idx="12"/>
          </p:nvPr>
        </p:nvSpPr>
        <p:spPr/>
        <p:txBody>
          <a:bodyPr/>
          <a:lstStyle/>
          <a:p>
            <a:fld id="{7CD68C60-23C0-42FA-BFF7-95BDB74D1423}" type="slidenum">
              <a:rPr lang="en-US" smtClean="0"/>
              <a:t>15</a:t>
            </a:fld>
            <a:endParaRPr lang="en-US"/>
          </a:p>
        </p:txBody>
      </p:sp>
    </p:spTree>
    <p:extLst>
      <p:ext uri="{BB962C8B-B14F-4D97-AF65-F5344CB8AC3E}">
        <p14:creationId xmlns:p14="http://schemas.microsoft.com/office/powerpoint/2010/main" val="245826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624F-9ED2-5196-3BC8-565DF69C7909}"/>
              </a:ext>
            </a:extLst>
          </p:cNvPr>
          <p:cNvSpPr>
            <a:spLocks noGrp="1"/>
          </p:cNvSpPr>
          <p:nvPr>
            <p:ph type="title"/>
          </p:nvPr>
        </p:nvSpPr>
        <p:spPr>
          <a:xfrm>
            <a:off x="2003461" y="136525"/>
            <a:ext cx="9246742" cy="569590"/>
          </a:xfrm>
        </p:spPr>
        <p:txBody>
          <a:bodyPr>
            <a:normAutofit/>
          </a:bodyPr>
          <a:lstStyle/>
          <a:p>
            <a:pPr algn="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bệnh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khác</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3345517-096A-C9D9-29EF-C5505D81368D}"/>
              </a:ext>
            </a:extLst>
          </p:cNvPr>
          <p:cNvSpPr>
            <a:spLocks noGrp="1"/>
          </p:cNvSpPr>
          <p:nvPr>
            <p:ph sz="half" idx="1"/>
          </p:nvPr>
        </p:nvSpPr>
        <p:spPr>
          <a:xfrm>
            <a:off x="1304818" y="1438382"/>
            <a:ext cx="10325528" cy="4738581"/>
          </a:xfrm>
        </p:spPr>
        <p:txBody>
          <a:bodyPr/>
          <a:lstStyle/>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Viêm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mủ</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não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endParaRPr lang="en-US"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Viêm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não</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phế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endParaRPr lang="en-US"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do HPV</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Quai </a:t>
            </a:r>
            <a:r>
              <a:rPr lang="en-US" dirty="0" err="1">
                <a:latin typeface="Arial" panose="020B0604020202020204" pitchFamily="34" charset="0"/>
                <a:cs typeface="Arial" panose="020B0604020202020204" pitchFamily="34" charset="0"/>
              </a:rPr>
              <a:t>bị</a:t>
            </a:r>
            <a:endParaRPr lang="en-US"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Thủy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đậu</a:t>
            </a:r>
            <a:endParaRPr lang="en-US"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Vắc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dại</a:t>
            </a:r>
            <a:endParaRPr lang="en-US"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a:t>
            </a:r>
          </a:p>
        </p:txBody>
      </p:sp>
      <p:pic>
        <p:nvPicPr>
          <p:cNvPr id="1026" name="Picture 2" descr="Bài viết chi tiết">
            <a:extLst>
              <a:ext uri="{FF2B5EF4-FFF2-40B4-BE49-F238E27FC236}">
                <a16:creationId xmlns:a16="http://schemas.microsoft.com/office/drawing/2014/main" id="{DC3B1F2A-205F-9874-AB4C-5C9A959BAD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7815" y="1571946"/>
            <a:ext cx="503418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D3840EA-C4C8-909D-C63F-236BF7122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9E114-7558-2570-B745-1C0E35168FFE}"/>
              </a:ext>
            </a:extLst>
          </p:cNvPr>
          <p:cNvSpPr>
            <a:spLocks noGrp="1"/>
          </p:cNvSpPr>
          <p:nvPr>
            <p:ph type="sldNum" sz="quarter" idx="12"/>
          </p:nvPr>
        </p:nvSpPr>
        <p:spPr/>
        <p:txBody>
          <a:bodyPr/>
          <a:lstStyle/>
          <a:p>
            <a:fld id="{7CD68C60-23C0-42FA-BFF7-95BDB74D1423}" type="slidenum">
              <a:rPr lang="en-US" smtClean="0"/>
              <a:t>16</a:t>
            </a:fld>
            <a:endParaRPr lang="en-US"/>
          </a:p>
        </p:txBody>
      </p:sp>
    </p:spTree>
    <p:extLst>
      <p:ext uri="{BB962C8B-B14F-4D97-AF65-F5344CB8AC3E}">
        <p14:creationId xmlns:p14="http://schemas.microsoft.com/office/powerpoint/2010/main" val="21232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624F-9ED2-5196-3BC8-565DF69C7909}"/>
              </a:ext>
            </a:extLst>
          </p:cNvPr>
          <p:cNvSpPr>
            <a:spLocks noGrp="1"/>
          </p:cNvSpPr>
          <p:nvPr>
            <p:ph type="title"/>
          </p:nvPr>
        </p:nvSpPr>
        <p:spPr>
          <a:xfrm>
            <a:off x="2003461" y="136525"/>
            <a:ext cx="9246742" cy="569590"/>
          </a:xfrm>
        </p:spPr>
        <p:txBody>
          <a:bodyPr>
            <a:normAutofit/>
          </a:bodyPr>
          <a:lstStyle/>
          <a:p>
            <a:pPr algn="r"/>
            <a:r>
              <a:rPr lang="en-US" sz="3200" dirty="0" err="1">
                <a:latin typeface="Arial" panose="020B0604020202020204" pitchFamily="34" charset="0"/>
                <a:cs typeface="Arial" panose="020B0604020202020204" pitchFamily="34" charset="0"/>
              </a:rPr>
              <a:t>Tiêm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chủng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phòng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bệnh</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3345517-096A-C9D9-29EF-C5505D81368D}"/>
              </a:ext>
            </a:extLst>
          </p:cNvPr>
          <p:cNvSpPr>
            <a:spLocks noGrp="1"/>
          </p:cNvSpPr>
          <p:nvPr>
            <p:ph sz="half" idx="1"/>
          </p:nvPr>
        </p:nvSpPr>
        <p:spPr>
          <a:xfrm>
            <a:off x="1304818" y="2003462"/>
            <a:ext cx="5938463" cy="4173502"/>
          </a:xfrm>
        </p:spPr>
        <p:txBody>
          <a:bodyPr>
            <a:normAutofit/>
          </a:bodyPr>
          <a:lstStyle/>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dưới</a:t>
            </a:r>
            <a:r>
              <a:rPr lang="en-US" dirty="0">
                <a:latin typeface="Arial" panose="020B0604020202020204" pitchFamily="34" charset="0"/>
                <a:cs typeface="Arial" panose="020B0604020202020204" pitchFamily="34" charset="0"/>
              </a:rPr>
              <a:t> 6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gửi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Trạm</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tiêm</a:t>
            </a:r>
            <a:endParaRPr lang="en-US"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endParaRPr lang="en-US" dirty="0">
              <a:latin typeface="Arial" panose="020B0604020202020204" pitchFamily="34" charset="0"/>
              <a:cs typeface="Arial" panose="020B0604020202020204" pitchFamily="34" charset="0"/>
            </a:endParaRPr>
          </a:p>
        </p:txBody>
      </p:sp>
      <p:pic>
        <p:nvPicPr>
          <p:cNvPr id="1026" name="Picture 2" descr="Bài viết chi tiết">
            <a:extLst>
              <a:ext uri="{FF2B5EF4-FFF2-40B4-BE49-F238E27FC236}">
                <a16:creationId xmlns:a16="http://schemas.microsoft.com/office/drawing/2014/main" id="{DC3B1F2A-205F-9874-AB4C-5C9A959BAD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7815" y="1571946"/>
            <a:ext cx="503418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D3840EA-C4C8-909D-C63F-236BF7122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9E114-7558-2570-B745-1C0E35168FFE}"/>
              </a:ext>
            </a:extLst>
          </p:cNvPr>
          <p:cNvSpPr>
            <a:spLocks noGrp="1"/>
          </p:cNvSpPr>
          <p:nvPr>
            <p:ph type="sldNum" sz="quarter" idx="12"/>
          </p:nvPr>
        </p:nvSpPr>
        <p:spPr/>
        <p:txBody>
          <a:bodyPr/>
          <a:lstStyle/>
          <a:p>
            <a:fld id="{7CD68C60-23C0-42FA-BFF7-95BDB74D1423}" type="slidenum">
              <a:rPr lang="en-US" smtClean="0"/>
              <a:t>17</a:t>
            </a:fld>
            <a:endParaRPr lang="en-US"/>
          </a:p>
        </p:txBody>
      </p:sp>
    </p:spTree>
    <p:extLst>
      <p:ext uri="{BB962C8B-B14F-4D97-AF65-F5344CB8AC3E}">
        <p14:creationId xmlns:p14="http://schemas.microsoft.com/office/powerpoint/2010/main" val="11873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2547991" y="174661"/>
            <a:ext cx="8681664" cy="603997"/>
          </a:xfrm>
        </p:spPr>
        <p:txBody>
          <a:bodyPr>
            <a:normAutofit/>
          </a:bodyPr>
          <a:lstStyle/>
          <a:p>
            <a:pPr algn="r"/>
            <a:r>
              <a:rPr lang="en-US" sz="3200" dirty="0">
                <a:latin typeface="Arial" panose="020B0604020202020204" pitchFamily="34" charset="0"/>
                <a:cs typeface="Arial" panose="020B0604020202020204" pitchFamily="34" charset="0"/>
              </a:rPr>
              <a:t>6. PHÒNG NGỪA</a:t>
            </a: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1767154" y="1109608"/>
            <a:ext cx="9586645" cy="1375667"/>
          </a:xfrm>
        </p:spPr>
        <p:txBody>
          <a:bodyPr>
            <a:normAutofit/>
          </a:bodyPr>
          <a:lstStyle/>
          <a:p>
            <a:pPr marL="0" indent="0" algn="just">
              <a:lnSpc>
                <a:spcPct val="130000"/>
              </a:lnSpc>
              <a:spcBef>
                <a:spcPts val="0"/>
              </a:spcBef>
              <a:buNone/>
              <a:tabLst>
                <a:tab pos="514350" algn="l"/>
              </a:tabLst>
            </a:pPr>
            <a:r>
              <a:rPr lang="en-US" sz="28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Nâng</a:t>
            </a:r>
            <a:r>
              <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đề</a:t>
            </a:r>
            <a:r>
              <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1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kháng</a:t>
            </a:r>
            <a:r>
              <a:rPr lang="en-US" sz="2800" kern="100" dirty="0">
                <a:solidFill>
                  <a:schemeClr val="tx2">
                    <a:lumMod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Times New Roman" panose="02020603050405020304" pitchFamily="18" charset="0"/>
                <a:cs typeface="Arial" panose="020B0604020202020204" pitchFamily="34" charset="0"/>
              </a:rPr>
              <a:t>G</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iữ</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ấm</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cơ</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thể</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tập</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luyện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thể</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dục</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thể</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thao</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nâng</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cao</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thể</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trạng</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a:t>
            </a:r>
          </a:p>
        </p:txBody>
      </p:sp>
      <p:pic>
        <p:nvPicPr>
          <p:cNvPr id="15362" name="Picture 2" descr="12 Lợi ích Của Tập Thể Dục Chữa Bệnh, Bảo Vệ Sức Khỏe | Dự Báo đột Quỵ">
            <a:extLst>
              <a:ext uri="{FF2B5EF4-FFF2-40B4-BE49-F238E27FC236}">
                <a16:creationId xmlns:a16="http://schemas.microsoft.com/office/drawing/2014/main" id="{B424B4ED-9875-4567-40E2-E9CB37008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426" y="2485275"/>
            <a:ext cx="6286500" cy="39052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6C2E506-E430-E35C-498A-7AB0FB0E47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680040-F53D-C7C5-0415-777A7DBFDB17}"/>
              </a:ext>
            </a:extLst>
          </p:cNvPr>
          <p:cNvSpPr>
            <a:spLocks noGrp="1"/>
          </p:cNvSpPr>
          <p:nvPr>
            <p:ph type="sldNum" sz="quarter" idx="12"/>
          </p:nvPr>
        </p:nvSpPr>
        <p:spPr/>
        <p:txBody>
          <a:bodyPr/>
          <a:lstStyle/>
          <a:p>
            <a:fld id="{7CD68C60-23C0-42FA-BFF7-95BDB74D1423}" type="slidenum">
              <a:rPr lang="en-US" smtClean="0"/>
              <a:t>18</a:t>
            </a:fld>
            <a:endParaRPr lang="en-US"/>
          </a:p>
        </p:txBody>
      </p:sp>
    </p:spTree>
    <p:extLst>
      <p:ext uri="{BB962C8B-B14F-4D97-AF65-F5344CB8AC3E}">
        <p14:creationId xmlns:p14="http://schemas.microsoft.com/office/powerpoint/2010/main" val="209733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3441842" y="174661"/>
            <a:ext cx="7767264" cy="554804"/>
          </a:xfrm>
        </p:spPr>
        <p:txBody>
          <a:bodyPr>
            <a:normAutofit/>
          </a:bodyPr>
          <a:lstStyle/>
          <a:p>
            <a:pPr algn="r"/>
            <a:r>
              <a:rPr lang="en-US" sz="3200" dirty="0">
                <a:latin typeface="Arial" panose="020B0604020202020204" pitchFamily="34" charset="0"/>
                <a:cs typeface="Arial" panose="020B0604020202020204" pitchFamily="34" charset="0"/>
              </a:rPr>
              <a:t>6. PHÒNG NGỪA</a:t>
            </a: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976046" y="1859622"/>
            <a:ext cx="4263774" cy="3000054"/>
          </a:xfrm>
        </p:spPr>
        <p:txBody>
          <a:bodyPr>
            <a:noAutofit/>
          </a:bodyPr>
          <a:lstStyle/>
          <a:p>
            <a:pPr marL="0" indent="0" algn="just">
              <a:lnSpc>
                <a:spcPct val="130000"/>
              </a:lnSpc>
              <a:spcBef>
                <a:spcPts val="0"/>
              </a:spcBef>
              <a:buNone/>
              <a:tabLst>
                <a:tab pos="514350" algn="l"/>
              </a:tabLst>
            </a:pPr>
            <a:r>
              <a:rPr lang="en-US" kern="1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Đeo</a:t>
            </a:r>
            <a:r>
              <a:rPr lang="en-US" kern="1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kern="1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khẩu</a:t>
            </a:r>
            <a:r>
              <a:rPr lang="en-US" kern="1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kern="1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trang</a:t>
            </a:r>
            <a:endParaRPr lang="en-US" kern="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marL="0" indent="0" algn="just">
              <a:lnSpc>
                <a:spcPct val="130000"/>
              </a:lnSpc>
              <a:spcBef>
                <a:spcPts val="0"/>
              </a:spcBef>
              <a:buNone/>
              <a:tabLst>
                <a:tab pos="514350" algn="l"/>
              </a:tabLst>
            </a:pPr>
            <a:r>
              <a:rPr lang="en-US" altLang="en-US" dirty="0">
                <a:solidFill>
                  <a:srgbClr val="006600"/>
                </a:solidFill>
                <a:latin typeface="Arial" panose="020B0604020202020204" pitchFamily="34" charset="0"/>
                <a:cs typeface="Arial" panose="020B0604020202020204" pitchFamily="34" charset="0"/>
              </a:rPr>
              <a:t>Che </a:t>
            </a:r>
            <a:r>
              <a:rPr lang="en-US" altLang="en-US" dirty="0" err="1">
                <a:solidFill>
                  <a:srgbClr val="006600"/>
                </a:solidFill>
                <a:latin typeface="Arial" panose="020B0604020202020204" pitchFamily="34" charset="0"/>
                <a:cs typeface="Arial" panose="020B0604020202020204" pitchFamily="34" charset="0"/>
              </a:rPr>
              <a:t>miệng</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mũi</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khi</a:t>
            </a:r>
            <a:r>
              <a:rPr lang="en-US" altLang="en-US" dirty="0">
                <a:solidFill>
                  <a:srgbClr val="006600"/>
                </a:solidFill>
                <a:latin typeface="Arial" panose="020B0604020202020204" pitchFamily="34" charset="0"/>
                <a:cs typeface="Arial" panose="020B0604020202020204" pitchFamily="34" charset="0"/>
              </a:rPr>
              <a:t> ho, </a:t>
            </a:r>
            <a:r>
              <a:rPr lang="en-US" altLang="en-US" dirty="0" err="1">
                <a:solidFill>
                  <a:srgbClr val="006600"/>
                </a:solidFill>
                <a:latin typeface="Arial" panose="020B0604020202020204" pitchFamily="34" charset="0"/>
                <a:cs typeface="Arial" panose="020B0604020202020204" pitchFamily="34" charset="0"/>
              </a:rPr>
              <a:t>hắt</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hơi</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bằng</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khăn</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giấy</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và</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bỏ</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khăn</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giấy</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trong</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thùng</a:t>
            </a:r>
            <a:r>
              <a:rPr lang="en-US" altLang="en-US" dirty="0">
                <a:solidFill>
                  <a:srgbClr val="006600"/>
                </a:solidFill>
                <a:latin typeface="Arial" panose="020B0604020202020204" pitchFamily="34" charset="0"/>
                <a:cs typeface="Arial" panose="020B0604020202020204" pitchFamily="34" charset="0"/>
              </a:rPr>
              <a:t> </a:t>
            </a:r>
            <a:r>
              <a:rPr lang="en-US" altLang="en-US" dirty="0" err="1">
                <a:solidFill>
                  <a:srgbClr val="006600"/>
                </a:solidFill>
                <a:latin typeface="Arial" panose="020B0604020202020204" pitchFamily="34" charset="0"/>
                <a:cs typeface="Arial" panose="020B0604020202020204" pitchFamily="34" charset="0"/>
              </a:rPr>
              <a:t>rác</a:t>
            </a:r>
            <a:endParaRPr lang="en-US" kern="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4340" name="Picture 4" descr="Tin tức sự kiện">
            <a:extLst>
              <a:ext uri="{FF2B5EF4-FFF2-40B4-BE49-F238E27FC236}">
                <a16:creationId xmlns:a16="http://schemas.microsoft.com/office/drawing/2014/main" id="{F9F3E86C-894F-0871-F42B-2441C44C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135" y="1607905"/>
            <a:ext cx="6228656" cy="413534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F1E6FFDA-D316-FD9F-9864-F9F2EAC11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D38AC-4AF0-8049-81D7-13F237A826D1}"/>
              </a:ext>
            </a:extLst>
          </p:cNvPr>
          <p:cNvSpPr>
            <a:spLocks noGrp="1"/>
          </p:cNvSpPr>
          <p:nvPr>
            <p:ph type="sldNum" sz="quarter" idx="12"/>
          </p:nvPr>
        </p:nvSpPr>
        <p:spPr/>
        <p:txBody>
          <a:bodyPr/>
          <a:lstStyle/>
          <a:p>
            <a:fld id="{7CD68C60-23C0-42FA-BFF7-95BDB74D1423}" type="slidenum">
              <a:rPr lang="en-US" smtClean="0"/>
              <a:t>19</a:t>
            </a:fld>
            <a:endParaRPr lang="en-US"/>
          </a:p>
        </p:txBody>
      </p:sp>
    </p:spTree>
    <p:extLst>
      <p:ext uri="{BB962C8B-B14F-4D97-AF65-F5344CB8AC3E}">
        <p14:creationId xmlns:p14="http://schemas.microsoft.com/office/powerpoint/2010/main" val="385135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7FF0-ED3E-128C-5480-B4BA945309D1}"/>
              </a:ext>
            </a:extLst>
          </p:cNvPr>
          <p:cNvSpPr>
            <a:spLocks noGrp="1"/>
          </p:cNvSpPr>
          <p:nvPr>
            <p:ph type="title"/>
          </p:nvPr>
        </p:nvSpPr>
        <p:spPr>
          <a:xfrm>
            <a:off x="1900718" y="136525"/>
            <a:ext cx="9453081" cy="544512"/>
          </a:xfrm>
        </p:spPr>
        <p:txBody>
          <a:bodyPr/>
          <a:lstStyle/>
          <a:p>
            <a:pPr algn="r"/>
            <a:r>
              <a:rPr lang="en-US" sz="3200" b="1" dirty="0">
                <a:latin typeface="Arial" panose="020B0604020202020204" pitchFamily="34" charset="0"/>
                <a:cs typeface="Arial" panose="020B0604020202020204" pitchFamily="34" charset="0"/>
              </a:rPr>
              <a:t>MỤC TIÊU</a:t>
            </a:r>
          </a:p>
        </p:txBody>
      </p:sp>
      <p:sp>
        <p:nvSpPr>
          <p:cNvPr id="3" name="Content Placeholder 2">
            <a:extLst>
              <a:ext uri="{FF2B5EF4-FFF2-40B4-BE49-F238E27FC236}">
                <a16:creationId xmlns:a16="http://schemas.microsoft.com/office/drawing/2014/main" id="{44C6C9A7-AFA7-D58B-B9B4-AD6C23BD5016}"/>
              </a:ext>
            </a:extLst>
          </p:cNvPr>
          <p:cNvSpPr>
            <a:spLocks noGrp="1"/>
          </p:cNvSpPr>
          <p:nvPr>
            <p:ph idx="1"/>
          </p:nvPr>
        </p:nvSpPr>
        <p:spPr>
          <a:xfrm>
            <a:off x="1900718" y="1643865"/>
            <a:ext cx="9277565" cy="4533098"/>
          </a:xfrm>
        </p:spPr>
        <p:txBody>
          <a:bodyPr/>
          <a:lstStyle/>
          <a:p>
            <a:pPr marL="0" indent="0">
              <a:lnSpc>
                <a:spcPct val="150000"/>
              </a:lnSpc>
              <a:buNone/>
            </a:pPr>
            <a:r>
              <a:rPr lang="en-US" dirty="0"/>
              <a:t>- </a:t>
            </a:r>
            <a:r>
              <a:rPr lang="en-US" dirty="0" err="1"/>
              <a:t>Nắm</a:t>
            </a:r>
            <a:r>
              <a:rPr lang="en-US" dirty="0"/>
              <a:t> </a:t>
            </a:r>
            <a:r>
              <a:rPr lang="en-US" dirty="0" err="1"/>
              <a:t>được</a:t>
            </a:r>
            <a:r>
              <a:rPr lang="en-US" dirty="0"/>
              <a:t> </a:t>
            </a:r>
            <a:r>
              <a:rPr lang="en-US" dirty="0" err="1"/>
              <a:t>phân</a:t>
            </a:r>
            <a:r>
              <a:rPr lang="en-US" dirty="0"/>
              <a:t> </a:t>
            </a:r>
            <a:r>
              <a:rPr lang="en-US" dirty="0" err="1"/>
              <a:t>loại</a:t>
            </a:r>
            <a:r>
              <a:rPr lang="en-US" dirty="0"/>
              <a:t> </a:t>
            </a:r>
            <a:r>
              <a:rPr lang="en-US" dirty="0" err="1"/>
              <a:t>bệnh</a:t>
            </a:r>
            <a:r>
              <a:rPr lang="en-US" dirty="0"/>
              <a:t> </a:t>
            </a:r>
            <a:r>
              <a:rPr lang="en-US" dirty="0" err="1"/>
              <a:t>truyền</a:t>
            </a:r>
            <a:r>
              <a:rPr lang="en-US" dirty="0"/>
              <a:t> </a:t>
            </a:r>
            <a:r>
              <a:rPr lang="en-US" dirty="0" err="1"/>
              <a:t>nhiễm</a:t>
            </a:r>
            <a:r>
              <a:rPr lang="en-US" dirty="0"/>
              <a:t> </a:t>
            </a:r>
            <a:r>
              <a:rPr lang="en-US" dirty="0" err="1"/>
              <a:t>và</a:t>
            </a:r>
            <a:r>
              <a:rPr lang="en-US" dirty="0"/>
              <a:t> </a:t>
            </a:r>
            <a:r>
              <a:rPr lang="en-US" dirty="0" err="1"/>
              <a:t>đường</a:t>
            </a:r>
            <a:r>
              <a:rPr lang="en-US" dirty="0"/>
              <a:t> </a:t>
            </a:r>
            <a:r>
              <a:rPr lang="en-US" dirty="0" err="1"/>
              <a:t>lây</a:t>
            </a:r>
            <a:r>
              <a:rPr lang="en-US" dirty="0"/>
              <a:t> </a:t>
            </a:r>
            <a:r>
              <a:rPr lang="en-US" dirty="0" err="1"/>
              <a:t>truyền</a:t>
            </a:r>
            <a:endParaRPr lang="en-US" dirty="0"/>
          </a:p>
          <a:p>
            <a:pPr>
              <a:lnSpc>
                <a:spcPct val="150000"/>
              </a:lnSpc>
              <a:buFontTx/>
              <a:buChar char="-"/>
            </a:pPr>
            <a:r>
              <a:rPr lang="en-US" dirty="0" err="1"/>
              <a:t>Nắm</a:t>
            </a:r>
            <a:r>
              <a:rPr lang="en-US" dirty="0"/>
              <a:t> </a:t>
            </a:r>
            <a:r>
              <a:rPr lang="en-US" dirty="0" err="1"/>
              <a:t>được</a:t>
            </a:r>
            <a:r>
              <a:rPr lang="en-US" dirty="0"/>
              <a:t> </a:t>
            </a:r>
            <a:r>
              <a:rPr lang="en-US" dirty="0" err="1"/>
              <a:t>cách</a:t>
            </a:r>
            <a:r>
              <a:rPr lang="en-US" dirty="0"/>
              <a:t> </a:t>
            </a:r>
            <a:r>
              <a:rPr lang="en-US" dirty="0" err="1"/>
              <a:t>phòng</a:t>
            </a:r>
            <a:r>
              <a:rPr lang="en-US" dirty="0"/>
              <a:t> </a:t>
            </a:r>
            <a:r>
              <a:rPr lang="en-US" dirty="0" err="1"/>
              <a:t>bệnh</a:t>
            </a:r>
            <a:endParaRPr lang="en-US" dirty="0"/>
          </a:p>
          <a:p>
            <a:pPr>
              <a:lnSpc>
                <a:spcPct val="150000"/>
              </a:lnSpc>
              <a:buFontTx/>
              <a:buChar char="-"/>
            </a:pPr>
            <a:r>
              <a:rPr lang="en-US" dirty="0" err="1"/>
              <a:t>Nắm</a:t>
            </a:r>
            <a:r>
              <a:rPr lang="en-US" dirty="0"/>
              <a:t> </a:t>
            </a:r>
            <a:r>
              <a:rPr lang="en-US" dirty="0" err="1"/>
              <a:t>được</a:t>
            </a:r>
            <a:r>
              <a:rPr lang="en-US" dirty="0"/>
              <a:t> </a:t>
            </a:r>
            <a:r>
              <a:rPr lang="en-US" dirty="0" err="1"/>
              <a:t>một</a:t>
            </a:r>
            <a:r>
              <a:rPr lang="en-US" dirty="0"/>
              <a:t> </a:t>
            </a:r>
            <a:r>
              <a:rPr lang="en-US" dirty="0" err="1"/>
              <a:t>số</a:t>
            </a:r>
            <a:r>
              <a:rPr lang="en-US" dirty="0"/>
              <a:t> </a:t>
            </a:r>
            <a:r>
              <a:rPr lang="en-US" dirty="0" err="1"/>
              <a:t>bệnh</a:t>
            </a:r>
            <a:r>
              <a:rPr lang="en-US" dirty="0"/>
              <a:t> </a:t>
            </a:r>
            <a:r>
              <a:rPr lang="en-US" dirty="0" err="1"/>
              <a:t>truyền</a:t>
            </a:r>
            <a:r>
              <a:rPr lang="en-US" dirty="0"/>
              <a:t> </a:t>
            </a:r>
            <a:r>
              <a:rPr lang="en-US" dirty="0" err="1"/>
              <a:t>nhiễm</a:t>
            </a:r>
            <a:r>
              <a:rPr lang="en-US" dirty="0"/>
              <a:t> </a:t>
            </a:r>
            <a:r>
              <a:rPr lang="en-US" dirty="0" err="1"/>
              <a:t>thường</a:t>
            </a:r>
            <a:r>
              <a:rPr lang="en-US" dirty="0"/>
              <a:t> </a:t>
            </a:r>
            <a:r>
              <a:rPr lang="en-US" dirty="0" err="1"/>
              <a:t>gặp</a:t>
            </a:r>
            <a:endParaRPr lang="en-US" dirty="0"/>
          </a:p>
          <a:p>
            <a:pPr>
              <a:lnSpc>
                <a:spcPct val="150000"/>
              </a:lnSpc>
              <a:buFontTx/>
              <a:buChar char="-"/>
            </a:pPr>
            <a:endParaRPr lang="en-US" dirty="0"/>
          </a:p>
        </p:txBody>
      </p:sp>
      <p:pic>
        <p:nvPicPr>
          <p:cNvPr id="17412" name="Picture 4" descr="Mục tiêu doanh nghiệp là gì? Cách xây dựng mục tiêu chính xác">
            <a:extLst>
              <a:ext uri="{FF2B5EF4-FFF2-40B4-BE49-F238E27FC236}">
                <a16:creationId xmlns:a16="http://schemas.microsoft.com/office/drawing/2014/main" id="{3528D987-E188-1A0D-269F-7D7EFED58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580" y="3895619"/>
            <a:ext cx="2996839" cy="22813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F8CE02F-5AD3-C6F5-394F-E2537E8053D4}"/>
              </a:ext>
            </a:extLst>
          </p:cNvPr>
          <p:cNvSpPr>
            <a:spLocks noGrp="1"/>
          </p:cNvSpPr>
          <p:nvPr>
            <p:ph type="sldNum" sz="quarter" idx="12"/>
          </p:nvPr>
        </p:nvSpPr>
        <p:spPr/>
        <p:txBody>
          <a:bodyPr/>
          <a:lstStyle/>
          <a:p>
            <a:fld id="{7CD68C60-23C0-42FA-BFF7-95BDB74D1423}" type="slidenum">
              <a:rPr lang="en-US" smtClean="0"/>
              <a:t>2</a:t>
            </a:fld>
            <a:endParaRPr lang="en-US"/>
          </a:p>
        </p:txBody>
      </p:sp>
    </p:spTree>
    <p:extLst>
      <p:ext uri="{BB962C8B-B14F-4D97-AF65-F5344CB8AC3E}">
        <p14:creationId xmlns:p14="http://schemas.microsoft.com/office/powerpoint/2010/main" val="364256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7037798" y="136525"/>
            <a:ext cx="4191856" cy="667820"/>
          </a:xfrm>
        </p:spPr>
        <p:txBody>
          <a:bodyPr>
            <a:normAutofit/>
          </a:bodyPr>
          <a:lstStyle/>
          <a:p>
            <a:pPr algn="r"/>
            <a:r>
              <a:rPr lang="en-US" sz="3200" dirty="0">
                <a:latin typeface="Arial" panose="020B0604020202020204" pitchFamily="34" charset="0"/>
                <a:cs typeface="Arial" panose="020B0604020202020204" pitchFamily="34" charset="0"/>
              </a:rPr>
              <a:t>6. PHÒNG NGỪA</a:t>
            </a: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1099335" y="2137025"/>
            <a:ext cx="2939265" cy="2750906"/>
          </a:xfrm>
        </p:spPr>
        <p:txBody>
          <a:bodyPr>
            <a:noAutofit/>
          </a:bodyPr>
          <a:lstStyle/>
          <a:p>
            <a:pPr marL="0" indent="0">
              <a:lnSpc>
                <a:spcPct val="130000"/>
              </a:lnSpc>
              <a:spcBef>
                <a:spcPts val="0"/>
              </a:spcBef>
              <a:buNone/>
              <a:tabLst>
                <a:tab pos="514350" algn="l"/>
              </a:tabLst>
            </a:pPr>
            <a:r>
              <a:rPr lang="en-US" sz="3200" kern="100" dirty="0" err="1">
                <a:solidFill>
                  <a:schemeClr val="tx2">
                    <a:lumMod val="10000"/>
                  </a:schemeClr>
                </a:solidFill>
                <a:effectLst/>
                <a:ea typeface="Arial" panose="020B0604020202020204" pitchFamily="34" charset="0"/>
                <a:cs typeface="Times New Roman" panose="02020603050405020304" pitchFamily="18" charset="0"/>
              </a:rPr>
              <a:t>Thường</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xuyên</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rửa</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tay</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bằng</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nước</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sạch</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xà</a:t>
            </a:r>
            <a:r>
              <a:rPr lang="en-US" sz="3200" kern="100" dirty="0">
                <a:solidFill>
                  <a:schemeClr val="tx2">
                    <a:lumMod val="10000"/>
                  </a:schemeClr>
                </a:solidFill>
                <a:effectLst/>
                <a:ea typeface="Arial" panose="020B0604020202020204" pitchFamily="34" charset="0"/>
                <a:cs typeface="Times New Roman" panose="02020603050405020304" pitchFamily="18" charset="0"/>
              </a:rPr>
              <a:t> </a:t>
            </a:r>
            <a:r>
              <a:rPr lang="en-US" sz="3200" kern="100" dirty="0" err="1">
                <a:solidFill>
                  <a:schemeClr val="tx2">
                    <a:lumMod val="10000"/>
                  </a:schemeClr>
                </a:solidFill>
                <a:effectLst/>
                <a:ea typeface="Arial" panose="020B0604020202020204" pitchFamily="34" charset="0"/>
                <a:cs typeface="Times New Roman" panose="02020603050405020304" pitchFamily="18" charset="0"/>
              </a:rPr>
              <a:t>phòng</a:t>
            </a:r>
            <a:endParaRPr lang="en-US" sz="3200" kern="100" dirty="0">
              <a:solidFill>
                <a:schemeClr val="tx2">
                  <a:lumMod val="10000"/>
                </a:schemeClr>
              </a:solidFill>
              <a:effectLst/>
              <a:ea typeface="Arial" panose="020B0604020202020204" pitchFamily="34" charset="0"/>
              <a:cs typeface="Times New Roman" panose="02020603050405020304" pitchFamily="18" charset="0"/>
            </a:endParaRPr>
          </a:p>
        </p:txBody>
      </p:sp>
      <p:pic>
        <p:nvPicPr>
          <p:cNvPr id="13316" name="Picture 4" descr="rửa tay thường xuyên">
            <a:extLst>
              <a:ext uri="{FF2B5EF4-FFF2-40B4-BE49-F238E27FC236}">
                <a16:creationId xmlns:a16="http://schemas.microsoft.com/office/drawing/2014/main" id="{BB81D745-036B-D10E-C73C-7D8028649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45221"/>
            <a:ext cx="7913672" cy="47466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1E2249E8-7DA0-870B-922B-64E6B679E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A70AE-EDD6-95EC-A86E-061D501119E0}"/>
              </a:ext>
            </a:extLst>
          </p:cNvPr>
          <p:cNvSpPr>
            <a:spLocks noGrp="1"/>
          </p:cNvSpPr>
          <p:nvPr>
            <p:ph type="sldNum" sz="quarter" idx="12"/>
          </p:nvPr>
        </p:nvSpPr>
        <p:spPr/>
        <p:txBody>
          <a:bodyPr/>
          <a:lstStyle/>
          <a:p>
            <a:fld id="{7CD68C60-23C0-42FA-BFF7-95BDB74D1423}" type="slidenum">
              <a:rPr lang="en-US" smtClean="0"/>
              <a:t>20</a:t>
            </a:fld>
            <a:endParaRPr lang="en-US"/>
          </a:p>
        </p:txBody>
      </p:sp>
    </p:spTree>
    <p:extLst>
      <p:ext uri="{BB962C8B-B14F-4D97-AF65-F5344CB8AC3E}">
        <p14:creationId xmlns:p14="http://schemas.microsoft.com/office/powerpoint/2010/main" val="110788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6914508" y="139225"/>
            <a:ext cx="4181582" cy="606175"/>
          </a:xfrm>
        </p:spPr>
        <p:txBody>
          <a:bodyPr>
            <a:normAutofit/>
          </a:bodyPr>
          <a:lstStyle/>
          <a:p>
            <a:pPr algn="r"/>
            <a:r>
              <a:rPr lang="en-US" sz="3200" b="1" dirty="0"/>
              <a:t>6. PHÒNG NGỪA</a:t>
            </a:r>
          </a:p>
        </p:txBody>
      </p:sp>
      <p:pic>
        <p:nvPicPr>
          <p:cNvPr id="2050" name="Picture 2" descr="6 bước rửa tay đúng cách theo hướng dẫn chuẩn của Bộ Y tế">
            <a:extLst>
              <a:ext uri="{FF2B5EF4-FFF2-40B4-BE49-F238E27FC236}">
                <a16:creationId xmlns:a16="http://schemas.microsoft.com/office/drawing/2014/main" id="{040BD781-5F68-50B1-70EE-DF71D5409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334" y="745400"/>
            <a:ext cx="9160287" cy="600960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0C427E7-A2A1-7090-29F4-E68820A25349}"/>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358AFCF4-6ECB-3977-F2CF-EE460146A27D}"/>
              </a:ext>
            </a:extLst>
          </p:cNvPr>
          <p:cNvSpPr>
            <a:spLocks noGrp="1"/>
          </p:cNvSpPr>
          <p:nvPr>
            <p:ph type="sldNum" sz="quarter" idx="12"/>
          </p:nvPr>
        </p:nvSpPr>
        <p:spPr/>
        <p:txBody>
          <a:bodyPr/>
          <a:lstStyle/>
          <a:p>
            <a:fld id="{7CD68C60-23C0-42FA-BFF7-95BDB74D1423}" type="slidenum">
              <a:rPr lang="en-US" smtClean="0"/>
              <a:t>21</a:t>
            </a:fld>
            <a:endParaRPr lang="en-US"/>
          </a:p>
        </p:txBody>
      </p:sp>
    </p:spTree>
    <p:extLst>
      <p:ext uri="{BB962C8B-B14F-4D97-AF65-F5344CB8AC3E}">
        <p14:creationId xmlns:p14="http://schemas.microsoft.com/office/powerpoint/2010/main" val="241200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2291137" y="174661"/>
            <a:ext cx="8887146" cy="488021"/>
          </a:xfrm>
        </p:spPr>
        <p:txBody>
          <a:bodyPr>
            <a:noAutofit/>
          </a:bodyPr>
          <a:lstStyle/>
          <a:p>
            <a:pPr algn="r"/>
            <a:r>
              <a:rPr lang="en-US" sz="3200" dirty="0">
                <a:latin typeface="Arial" panose="020B0604020202020204" pitchFamily="34" charset="0"/>
                <a:cs typeface="Arial" panose="020B0604020202020204" pitchFamily="34" charset="0"/>
              </a:rPr>
              <a:t>6. PHÒNG NGỪA</a:t>
            </a: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1376738" y="745673"/>
            <a:ext cx="5702156" cy="2863723"/>
          </a:xfrm>
        </p:spPr>
        <p:txBody>
          <a:bodyPr>
            <a:noAutofit/>
          </a:bodyPr>
          <a:lstStyle/>
          <a:p>
            <a:pPr marL="0" indent="0" algn="just">
              <a:lnSpc>
                <a:spcPct val="100000"/>
              </a:lnSpc>
              <a:spcBef>
                <a:spcPts val="0"/>
              </a:spcBef>
              <a:buNone/>
              <a:tabLst>
                <a:tab pos="514350" algn="l"/>
              </a:tabLst>
            </a:pP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Vệ</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sinh</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môi</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trường</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nhà</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cửa</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đồ</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d</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ung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bằng</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dung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dịch</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sát</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khuẩn</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thông</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thường</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phòng</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các</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bệnh</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lây</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qua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tiếp</a:t>
            </a:r>
            <a:r>
              <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xúc</a:t>
            </a:r>
            <a:endParaRPr lang="en-US" sz="2600" kern="100"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endParaRPr>
          </a:p>
          <a:p>
            <a:pPr marL="0" indent="0" algn="just">
              <a:lnSpc>
                <a:spcPct val="100000"/>
              </a:lnSpc>
              <a:spcBef>
                <a:spcPts val="0"/>
              </a:spcBef>
              <a:buNone/>
              <a:tabLst>
                <a:tab pos="514350" algn="l"/>
              </a:tabLst>
            </a:pP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Diệt</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muỗi</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diệt</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lăng</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quăng</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phòng</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bệnh</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do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muỗi</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là</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trung</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gian</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truyền</a:t>
            </a:r>
            <a:r>
              <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sz="26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bệnh</a:t>
            </a:r>
            <a:endParaRPr lang="en-US" sz="26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0242" name="Picture 2">
            <a:extLst>
              <a:ext uri="{FF2B5EF4-FFF2-40B4-BE49-F238E27FC236}">
                <a16:creationId xmlns:a16="http://schemas.microsoft.com/office/drawing/2014/main" id="{5039DFEA-FE16-94B2-6996-259D389FC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894" y="779451"/>
            <a:ext cx="5050966" cy="5576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0+ mẹo dọn dẹp nhà cửa đón Tết nhanh chóng mà vẫn hiệu quả 1">
            <a:extLst>
              <a:ext uri="{FF2B5EF4-FFF2-40B4-BE49-F238E27FC236}">
                <a16:creationId xmlns:a16="http://schemas.microsoft.com/office/drawing/2014/main" id="{348DED7F-136C-AF85-8CF1-45B8E022B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807" y="3609396"/>
            <a:ext cx="4035700" cy="26301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64BD599-C58D-A951-30A0-943435C49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124E83-9E4F-6C39-B1A0-CA97F2CA01C6}"/>
              </a:ext>
            </a:extLst>
          </p:cNvPr>
          <p:cNvSpPr>
            <a:spLocks noGrp="1"/>
          </p:cNvSpPr>
          <p:nvPr>
            <p:ph type="sldNum" sz="quarter" idx="12"/>
          </p:nvPr>
        </p:nvSpPr>
        <p:spPr/>
        <p:txBody>
          <a:bodyPr/>
          <a:lstStyle/>
          <a:p>
            <a:fld id="{7CD68C60-23C0-42FA-BFF7-95BDB74D1423}" type="slidenum">
              <a:rPr lang="en-US" smtClean="0"/>
              <a:t>22</a:t>
            </a:fld>
            <a:endParaRPr lang="en-US"/>
          </a:p>
        </p:txBody>
      </p:sp>
    </p:spTree>
    <p:extLst>
      <p:ext uri="{BB962C8B-B14F-4D97-AF65-F5344CB8AC3E}">
        <p14:creationId xmlns:p14="http://schemas.microsoft.com/office/powerpoint/2010/main" val="96811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3349375" y="174660"/>
            <a:ext cx="7911102" cy="513709"/>
          </a:xfrm>
        </p:spPr>
        <p:txBody>
          <a:bodyPr>
            <a:noAutofit/>
          </a:bodyPr>
          <a:lstStyle/>
          <a:p>
            <a:pPr algn="r"/>
            <a:r>
              <a:rPr lang="en-US" sz="3200" dirty="0">
                <a:latin typeface="Arial" panose="020B0604020202020204" pitchFamily="34" charset="0"/>
                <a:cs typeface="Arial" panose="020B0604020202020204" pitchFamily="34" charset="0"/>
              </a:rPr>
              <a:t>6. PHÒNG NGỪA</a:t>
            </a: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930667" y="1571945"/>
            <a:ext cx="3692704" cy="3770617"/>
          </a:xfrm>
        </p:spPr>
        <p:txBody>
          <a:bodyPr>
            <a:normAutofit lnSpcReduction="10000"/>
          </a:bodyPr>
          <a:lstStyle/>
          <a:p>
            <a:pPr marL="0" marR="0" lvl="0" indent="0">
              <a:lnSpc>
                <a:spcPct val="130000"/>
              </a:lnSpc>
              <a:spcBef>
                <a:spcPts val="0"/>
              </a:spcBef>
              <a:spcAft>
                <a:spcPts val="0"/>
              </a:spcAft>
              <a:buNone/>
            </a:pP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Thực</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hiện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ăn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chín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uống</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chín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đảm</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bảo</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an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toàn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thực</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phẩm</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trong</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giết</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mổ</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gia</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súc</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gia</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cầm</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và</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chế</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biến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các</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sản</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phẩm</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từ</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gia</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súc</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gia</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kern="1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cầm</a:t>
            </a:r>
            <a:r>
              <a:rPr lang="en-US" sz="2800" kern="1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a:t>
            </a:r>
          </a:p>
        </p:txBody>
      </p:sp>
      <p:pic>
        <p:nvPicPr>
          <p:cNvPr id="12290" name="Picture 2" descr="10 Nguyên tắc vàng về vệ sinh an toàn về vệ sinh an toàn thực phẩm (WHO) |  Bệnh viện đa khoa Sóc Sơn">
            <a:extLst>
              <a:ext uri="{FF2B5EF4-FFF2-40B4-BE49-F238E27FC236}">
                <a16:creationId xmlns:a16="http://schemas.microsoft.com/office/drawing/2014/main" id="{D2749A38-9C2E-266C-8B94-CE0E7B1E6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865" y="744875"/>
            <a:ext cx="7685070" cy="542475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735C248-E3B3-8036-7426-1B2105458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D84DBF-6D51-784B-E517-1EC5200106CE}"/>
              </a:ext>
            </a:extLst>
          </p:cNvPr>
          <p:cNvSpPr>
            <a:spLocks noGrp="1"/>
          </p:cNvSpPr>
          <p:nvPr>
            <p:ph type="sldNum" sz="quarter" idx="12"/>
          </p:nvPr>
        </p:nvSpPr>
        <p:spPr/>
        <p:txBody>
          <a:bodyPr/>
          <a:lstStyle/>
          <a:p>
            <a:fld id="{7CD68C60-23C0-42FA-BFF7-95BDB74D1423}" type="slidenum">
              <a:rPr lang="en-US" smtClean="0"/>
              <a:t>23</a:t>
            </a:fld>
            <a:endParaRPr lang="en-US"/>
          </a:p>
        </p:txBody>
      </p:sp>
    </p:spTree>
    <p:extLst>
      <p:ext uri="{BB962C8B-B14F-4D97-AF65-F5344CB8AC3E}">
        <p14:creationId xmlns:p14="http://schemas.microsoft.com/office/powerpoint/2010/main" val="40821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1962364" y="136526"/>
            <a:ext cx="9267290" cy="572392"/>
          </a:xfrm>
        </p:spPr>
        <p:txBody>
          <a:bodyPr>
            <a:normAutofit/>
          </a:bodyPr>
          <a:lstStyle/>
          <a:p>
            <a:pPr algn="r"/>
            <a:r>
              <a:rPr lang="en-US" sz="3200" dirty="0">
                <a:latin typeface="Arial" panose="020B0604020202020204" pitchFamily="34" charset="0"/>
                <a:cs typeface="Arial" panose="020B0604020202020204" pitchFamily="34" charset="0"/>
              </a:rPr>
              <a:t>6. PHÒNG NGỪA</a:t>
            </a:r>
          </a:p>
        </p:txBody>
      </p:sp>
      <p:sp>
        <p:nvSpPr>
          <p:cNvPr id="3" name="Content Placeholder 2">
            <a:extLst>
              <a:ext uri="{FF2B5EF4-FFF2-40B4-BE49-F238E27FC236}">
                <a16:creationId xmlns:a16="http://schemas.microsoft.com/office/drawing/2014/main" id="{3629D863-B166-C077-66BB-F360B932A518}"/>
              </a:ext>
            </a:extLst>
          </p:cNvPr>
          <p:cNvSpPr>
            <a:spLocks noGrp="1"/>
          </p:cNvSpPr>
          <p:nvPr>
            <p:ph sz="half" idx="1"/>
          </p:nvPr>
        </p:nvSpPr>
        <p:spPr>
          <a:xfrm>
            <a:off x="1695236" y="1797978"/>
            <a:ext cx="6298058" cy="3041150"/>
          </a:xfrm>
        </p:spPr>
        <p:txBody>
          <a:bodyPr>
            <a:normAutofit/>
          </a:bodyPr>
          <a:lstStyle/>
          <a:p>
            <a:pPr marL="285750" marR="0" lvl="0" indent="-285750" algn="just">
              <a:lnSpc>
                <a:spcPct val="150000"/>
              </a:lnSpc>
              <a:spcBef>
                <a:spcPts val="0"/>
              </a:spcBef>
              <a:spcAft>
                <a:spcPts val="0"/>
              </a:spcAft>
              <a:buFont typeface="Wingdings" panose="05000000000000000000" pitchFamily="2" charset="2"/>
              <a:buChar char="§"/>
            </a:pP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Tránh</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tiếp</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xúc</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với</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người</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có</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triệu</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chứng</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bệnh</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đường</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hô</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hấp</a:t>
            </a:r>
            <a:endPar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endParaRPr>
          </a:p>
          <a:p>
            <a:pPr marL="285750" marR="0" lvl="0" indent="-285750" algn="just">
              <a:lnSpc>
                <a:spcPct val="150000"/>
              </a:lnSpc>
              <a:spcBef>
                <a:spcPts val="0"/>
              </a:spcBef>
              <a:spcAft>
                <a:spcPts val="0"/>
              </a:spcAft>
              <a:buFont typeface="Wingdings" panose="05000000000000000000" pitchFamily="2" charset="2"/>
              <a:buChar char="§"/>
            </a:pP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Đi</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khám</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bệnh</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khi</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có</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triệu</a:t>
            </a:r>
            <a:r>
              <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 </a:t>
            </a:r>
            <a:r>
              <a:rPr lang="en-US" sz="2800" dirty="0" err="1">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rPr>
              <a:t>chứng</a:t>
            </a:r>
            <a:endPar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endParaRPr>
          </a:p>
          <a:p>
            <a:pPr marL="285750" marR="0" lvl="0" indent="-285750" algn="just">
              <a:lnSpc>
                <a:spcPct val="150000"/>
              </a:lnSpc>
              <a:spcBef>
                <a:spcPts val="0"/>
              </a:spcBef>
              <a:spcAft>
                <a:spcPts val="0"/>
              </a:spcAft>
              <a:buFont typeface="Wingdings" panose="05000000000000000000" pitchFamily="2" charset="2"/>
              <a:buChar char="§"/>
            </a:pPr>
            <a:r>
              <a:rPr lang="en-US"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Các</a:t>
            </a:r>
            <a:r>
              <a:rPr lang="en-US"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biện</a:t>
            </a:r>
            <a:r>
              <a:rPr lang="en-US"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pháp</a:t>
            </a:r>
            <a:r>
              <a:rPr lang="en-US" dirty="0">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 </a:t>
            </a:r>
            <a:r>
              <a:rPr lang="en-US" dirty="0" err="1">
                <a:solidFill>
                  <a:schemeClr val="tx2">
                    <a:lumMod val="10000"/>
                  </a:schemeClr>
                </a:solidFill>
                <a:latin typeface="Arial" panose="020B0604020202020204" pitchFamily="34" charset="0"/>
                <a:ea typeface="Arial" panose="020B0604020202020204" pitchFamily="34" charset="0"/>
                <a:cs typeface="Arial" panose="020B0604020202020204" pitchFamily="34" charset="0"/>
              </a:rPr>
              <a:t>khác</a:t>
            </a:r>
            <a:endParaRPr lang="en-US" sz="2800" dirty="0">
              <a:solidFill>
                <a:schemeClr val="tx2">
                  <a:lumMod val="10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95B3B5C-0269-624E-03E2-4252697CAD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24</a:t>
            </a:fld>
            <a:endParaRPr lang="en-US"/>
          </a:p>
        </p:txBody>
      </p:sp>
      <p:pic>
        <p:nvPicPr>
          <p:cNvPr id="7" name="Picture 6">
            <a:extLst>
              <a:ext uri="{FF2B5EF4-FFF2-40B4-BE49-F238E27FC236}">
                <a16:creationId xmlns:a16="http://schemas.microsoft.com/office/drawing/2014/main" id="{22C40DD0-BCE5-7C77-FEC6-C3FE2E761B47}"/>
              </a:ext>
            </a:extLst>
          </p:cNvPr>
          <p:cNvPicPr>
            <a:picLocks noChangeAspect="1"/>
          </p:cNvPicPr>
          <p:nvPr/>
        </p:nvPicPr>
        <p:blipFill>
          <a:blip r:embed="rId2"/>
          <a:stretch>
            <a:fillRect/>
          </a:stretch>
        </p:blipFill>
        <p:spPr>
          <a:xfrm>
            <a:off x="8285912" y="827156"/>
            <a:ext cx="3572374" cy="5410955"/>
          </a:xfrm>
          <a:prstGeom prst="rect">
            <a:avLst/>
          </a:prstGeom>
        </p:spPr>
      </p:pic>
    </p:spTree>
    <p:extLst>
      <p:ext uri="{BB962C8B-B14F-4D97-AF65-F5344CB8AC3E}">
        <p14:creationId xmlns:p14="http://schemas.microsoft.com/office/powerpoint/2010/main" val="152587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1962364" y="136526"/>
            <a:ext cx="9267290" cy="572392"/>
          </a:xfrm>
        </p:spPr>
        <p:txBody>
          <a:bodyPr>
            <a:normAutofit/>
          </a:bodyPr>
          <a:lstStyle/>
          <a:p>
            <a:pPr algn="r"/>
            <a:r>
              <a:rPr lang="en-US" sz="3200" dirty="0">
                <a:latin typeface="Arial" panose="020B0604020202020204" pitchFamily="34" charset="0"/>
                <a:cs typeface="Arial" panose="020B0604020202020204" pitchFamily="34" charset="0"/>
              </a:rPr>
              <a:t>6. PHÒNG NGỪA</a:t>
            </a:r>
          </a:p>
        </p:txBody>
      </p:sp>
      <p:sp>
        <p:nvSpPr>
          <p:cNvPr id="2" name="Footer Placeholder 1">
            <a:extLst>
              <a:ext uri="{FF2B5EF4-FFF2-40B4-BE49-F238E27FC236}">
                <a16:creationId xmlns:a16="http://schemas.microsoft.com/office/drawing/2014/main" id="{D95B3B5C-0269-624E-03E2-4252697CAD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25</a:t>
            </a:fld>
            <a:endParaRPr lang="en-US"/>
          </a:p>
        </p:txBody>
      </p:sp>
      <p:sp>
        <p:nvSpPr>
          <p:cNvPr id="9" name="Content Placeholder 8">
            <a:extLst>
              <a:ext uri="{FF2B5EF4-FFF2-40B4-BE49-F238E27FC236}">
                <a16:creationId xmlns:a16="http://schemas.microsoft.com/office/drawing/2014/main" id="{5BD410D6-6808-3123-0E41-D637DCA2F086}"/>
              </a:ext>
            </a:extLst>
          </p:cNvPr>
          <p:cNvSpPr>
            <a:spLocks noGrp="1"/>
          </p:cNvSpPr>
          <p:nvPr>
            <p:ph sz="half" idx="1"/>
          </p:nvPr>
        </p:nvSpPr>
        <p:spPr>
          <a:xfrm>
            <a:off x="1736332" y="1068512"/>
            <a:ext cx="9390579" cy="4274049"/>
          </a:xfrm>
        </p:spPr>
        <p:txBody>
          <a:bodyPr>
            <a:normAutofit/>
          </a:bodyPr>
          <a:lstStyle/>
          <a:p>
            <a:pPr>
              <a:spcAft>
                <a:spcPts val="600"/>
              </a:spcAft>
            </a:pP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endParaRPr lang="en-US" dirty="0">
              <a:latin typeface="Arial" panose="020B0604020202020204" pitchFamily="34" charset="0"/>
              <a:cs typeface="Arial" panose="020B0604020202020204" pitchFamily="34" charset="0"/>
            </a:endParaRPr>
          </a:p>
          <a:p>
            <a:pPr>
              <a:spcAft>
                <a:spcPts val="600"/>
              </a:spcAft>
            </a:pPr>
            <a:r>
              <a:rPr lang="en-US" dirty="0" err="1">
                <a:latin typeface="Arial" panose="020B0604020202020204" pitchFamily="34" charset="0"/>
                <a:cs typeface="Arial" panose="020B0604020202020204" pitchFamily="34" charset="0"/>
              </a:rPr>
              <a:t>Giám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sát</a:t>
            </a:r>
            <a:r>
              <a:rPr lang="en-US" dirty="0">
                <a:latin typeface="Arial" panose="020B0604020202020204" pitchFamily="34" charset="0"/>
                <a:cs typeface="Arial" panose="020B0604020202020204" pitchFamily="34" charset="0"/>
              </a:rPr>
              <a:t> ca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xúc</a:t>
            </a:r>
            <a:r>
              <a:rPr lang="en-US" dirty="0">
                <a:latin typeface="Arial" panose="020B0604020202020204" pitchFamily="34" charset="0"/>
                <a:cs typeface="Arial" panose="020B0604020202020204" pitchFamily="34" charset="0"/>
              </a:rPr>
              <a:t>, ổ </a:t>
            </a:r>
            <a:r>
              <a:rPr lang="en-US" dirty="0" err="1">
                <a:latin typeface="Arial" panose="020B0604020202020204" pitchFamily="34" charset="0"/>
                <a:cs typeface="Arial" panose="020B0604020202020204" pitchFamily="34" charset="0"/>
              </a:rPr>
              <a:t>dịch</a:t>
            </a:r>
            <a:endParaRPr lang="en-US" dirty="0">
              <a:latin typeface="Arial" panose="020B0604020202020204" pitchFamily="34" charset="0"/>
              <a:cs typeface="Arial" panose="020B0604020202020204" pitchFamily="34" charset="0"/>
            </a:endParaRPr>
          </a:p>
          <a:p>
            <a:pPr>
              <a:spcAft>
                <a:spcPts val="600"/>
              </a:spcAft>
            </a:pPr>
            <a:r>
              <a:rPr lang="en-US" dirty="0" err="1">
                <a:latin typeface="Arial" panose="020B0604020202020204" pitchFamily="34" charset="0"/>
                <a:cs typeface="Arial" panose="020B0604020202020204" pitchFamily="34" charset="0"/>
              </a:rPr>
              <a:t>Điểm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nhiễm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a:t>
            </a:r>
          </a:p>
          <a:p>
            <a:pPr>
              <a:spcAft>
                <a:spcPts val="600"/>
              </a:spcAft>
            </a:pP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lớp</a:t>
            </a:r>
            <a:endParaRPr lang="en-US" dirty="0">
              <a:latin typeface="Arial" panose="020B0604020202020204" pitchFamily="34" charset="0"/>
              <a:cs typeface="Arial" panose="020B0604020202020204" pitchFamily="34" charset="0"/>
            </a:endParaRPr>
          </a:p>
          <a:p>
            <a:pPr>
              <a:spcAft>
                <a:spcPts val="600"/>
              </a:spcAft>
            </a:pPr>
            <a:r>
              <a:rPr lang="en-US" dirty="0" err="1">
                <a:latin typeface="Arial" panose="020B0604020202020204" pitchFamily="34" charset="0"/>
                <a:cs typeface="Arial" panose="020B0604020202020204" pitchFamily="34" charset="0"/>
              </a:rPr>
              <a:t>Diệt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quăng</a:t>
            </a:r>
            <a:r>
              <a:rPr lang="en-US" dirty="0">
                <a:latin typeface="Arial" panose="020B0604020202020204" pitchFamily="34" charset="0"/>
                <a:cs typeface="Arial" panose="020B0604020202020204" pitchFamily="34" charset="0"/>
              </a:rPr>
              <a:t>..</a:t>
            </a:r>
          </a:p>
          <a:p>
            <a:pPr>
              <a:spcAft>
                <a:spcPts val="6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64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5B3B5C-0269-624E-03E2-4252697CAD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26</a:t>
            </a:fld>
            <a:endParaRPr lang="en-US"/>
          </a:p>
        </p:txBody>
      </p:sp>
      <p:sp>
        <p:nvSpPr>
          <p:cNvPr id="5" name="Content Placeholder 4">
            <a:extLst>
              <a:ext uri="{FF2B5EF4-FFF2-40B4-BE49-F238E27FC236}">
                <a16:creationId xmlns:a16="http://schemas.microsoft.com/office/drawing/2014/main" id="{81B69792-2D97-4CED-3240-B7ED357715FE}"/>
              </a:ext>
            </a:extLst>
          </p:cNvPr>
          <p:cNvSpPr>
            <a:spLocks noGrp="1"/>
          </p:cNvSpPr>
          <p:nvPr>
            <p:ph sz="half" idx="1"/>
          </p:nvPr>
        </p:nvSpPr>
        <p:spPr>
          <a:xfrm>
            <a:off x="838200" y="2486346"/>
            <a:ext cx="10515600" cy="1561671"/>
          </a:xfrm>
        </p:spPr>
        <p:txBody>
          <a:bodyPr>
            <a:normAutofit/>
          </a:bodyPr>
          <a:lstStyle/>
          <a:p>
            <a:pPr marL="0" indent="0" algn="ctr">
              <a:buNone/>
            </a:pPr>
            <a:r>
              <a:rPr lang="en-US" sz="3200" dirty="0">
                <a:latin typeface="Arial" panose="020B0604020202020204" pitchFamily="34" charset="0"/>
                <a:cs typeface="Arial" panose="020B0604020202020204" pitchFamily="34" charset="0"/>
              </a:rPr>
              <a:t>MỘT SỐ BỆNH TRUYỀN NHIỄM THƯỜNG GẶP</a:t>
            </a:r>
          </a:p>
        </p:txBody>
      </p:sp>
    </p:spTree>
    <p:extLst>
      <p:ext uri="{BB962C8B-B14F-4D97-AF65-F5344CB8AC3E}">
        <p14:creationId xmlns:p14="http://schemas.microsoft.com/office/powerpoint/2010/main" val="349275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CÚM MÙA</a:t>
            </a:r>
          </a:p>
        </p:txBody>
      </p:sp>
      <p:sp>
        <p:nvSpPr>
          <p:cNvPr id="6" name="Content Placeholder 5">
            <a:extLst>
              <a:ext uri="{FF2B5EF4-FFF2-40B4-BE49-F238E27FC236}">
                <a16:creationId xmlns:a16="http://schemas.microsoft.com/office/drawing/2014/main" id="{75FC7197-C0A1-448C-A400-29F91DC44AF6}"/>
              </a:ext>
            </a:extLst>
          </p:cNvPr>
          <p:cNvSpPr>
            <a:spLocks noGrp="1"/>
          </p:cNvSpPr>
          <p:nvPr>
            <p:ph sz="half" idx="1"/>
          </p:nvPr>
        </p:nvSpPr>
        <p:spPr>
          <a:xfrm>
            <a:off x="938374" y="1543050"/>
            <a:ext cx="4802312" cy="4351338"/>
          </a:xfrm>
        </p:spPr>
        <p:txBody>
          <a:bodyPr>
            <a:normAutofit fontScale="92500" lnSpcReduction="10000"/>
          </a:bodyPr>
          <a:lstStyle/>
          <a:p>
            <a:r>
              <a:rPr lang="en-US" altLang="en-US" sz="2800" dirty="0" err="1">
                <a:solidFill>
                  <a:schemeClr val="tx1"/>
                </a:solidFill>
                <a:latin typeface="Arial" panose="020B0604020202020204" pitchFamily="34" charset="0"/>
                <a:cs typeface="Arial" panose="020B0604020202020204" pitchFamily="34" charset="0"/>
              </a:rPr>
              <a:t>Cúm</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mùa</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là</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một</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bệnh</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nhiễm</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trùng</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hô</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hấp</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cấp</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tính</a:t>
            </a:r>
            <a:r>
              <a:rPr lang="en-US" altLang="en-US" sz="2800" dirty="0">
                <a:solidFill>
                  <a:schemeClr val="tx1"/>
                </a:solidFill>
                <a:latin typeface="Arial" panose="020B0604020202020204" pitchFamily="34" charset="0"/>
                <a:cs typeface="Arial" panose="020B0604020202020204" pitchFamily="34" charset="0"/>
              </a:rPr>
              <a:t> do virus </a:t>
            </a:r>
            <a:r>
              <a:rPr lang="en-US" altLang="en-US" sz="2800" dirty="0" err="1">
                <a:solidFill>
                  <a:schemeClr val="tx1"/>
                </a:solidFill>
                <a:latin typeface="Arial" panose="020B0604020202020204" pitchFamily="34" charset="0"/>
                <a:cs typeface="Arial" panose="020B0604020202020204" pitchFamily="34" charset="0"/>
              </a:rPr>
              <a:t>cúm</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gây</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nên</a:t>
            </a:r>
            <a:r>
              <a:rPr lang="en-US" altLang="en-US" sz="2800" dirty="0">
                <a:solidFill>
                  <a:schemeClr val="tx1"/>
                </a:solidFill>
                <a:latin typeface="Arial" panose="020B0604020202020204" pitchFamily="34" charset="0"/>
                <a:cs typeface="Arial" panose="020B0604020202020204" pitchFamily="34" charset="0"/>
              </a:rPr>
              <a:t>.</a:t>
            </a:r>
          </a:p>
          <a:p>
            <a:r>
              <a:rPr lang="en-US" altLang="en-US" sz="2800" dirty="0" err="1">
                <a:solidFill>
                  <a:schemeClr val="tx1"/>
                </a:solidFill>
                <a:latin typeface="Arial" panose="020B0604020202020204" pitchFamily="34" charset="0"/>
                <a:cs typeface="Arial" panose="020B0604020202020204" pitchFamily="34" charset="0"/>
              </a:rPr>
              <a:t>Bệnh</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xảy</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ra</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hàng</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năm</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thường</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vào</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mùa</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đông</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xuân</a:t>
            </a:r>
            <a:r>
              <a:rPr lang="en-US" altLang="en-US" sz="2800" dirty="0">
                <a:solidFill>
                  <a:schemeClr val="tx1"/>
                </a:solidFill>
                <a:latin typeface="Arial" panose="020B0604020202020204" pitchFamily="34" charset="0"/>
                <a:cs typeface="Arial" panose="020B0604020202020204" pitchFamily="34" charset="0"/>
              </a:rPr>
              <a:t>.</a:t>
            </a:r>
          </a:p>
          <a:p>
            <a:r>
              <a:rPr lang="en-US" altLang="en-US" sz="2800" dirty="0" err="1">
                <a:solidFill>
                  <a:schemeClr val="tx1"/>
                </a:solidFill>
                <a:latin typeface="Arial" panose="020B0604020202020204" pitchFamily="34" charset="0"/>
                <a:cs typeface="Arial" panose="020B0604020202020204" pitchFamily="34" charset="0"/>
              </a:rPr>
              <a:t>Bệnh</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lây</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nhiễm</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trực</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tiếp</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từ</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người</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bệnh</a:t>
            </a:r>
            <a:r>
              <a:rPr lang="en-US" altLang="en-US" sz="2800" dirty="0">
                <a:solidFill>
                  <a:schemeClr val="tx1"/>
                </a:solidFill>
                <a:latin typeface="Arial" panose="020B0604020202020204" pitchFamily="34" charset="0"/>
                <a:cs typeface="Arial" panose="020B0604020202020204" pitchFamily="34" charset="0"/>
              </a:rPr>
              <a:t> sang </a:t>
            </a:r>
            <a:r>
              <a:rPr lang="en-US" altLang="en-US" sz="2800" dirty="0" err="1">
                <a:solidFill>
                  <a:schemeClr val="tx1"/>
                </a:solidFill>
                <a:latin typeface="Arial" panose="020B0604020202020204" pitchFamily="34" charset="0"/>
                <a:cs typeface="Arial" panose="020B0604020202020204" pitchFamily="34" charset="0"/>
              </a:rPr>
              <a:t>người</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lành</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thông</a:t>
            </a:r>
            <a:r>
              <a:rPr lang="en-US" altLang="en-US" sz="2800" dirty="0">
                <a:solidFill>
                  <a:schemeClr val="tx1"/>
                </a:solidFill>
                <a:latin typeface="Arial" panose="020B0604020202020204" pitchFamily="34" charset="0"/>
                <a:cs typeface="Arial" panose="020B0604020202020204" pitchFamily="34" charset="0"/>
              </a:rPr>
              <a:t> qua </a:t>
            </a:r>
            <a:r>
              <a:rPr lang="en-US" altLang="en-US" sz="2800" dirty="0" err="1">
                <a:solidFill>
                  <a:schemeClr val="tx1"/>
                </a:solidFill>
                <a:latin typeface="Arial" panose="020B0604020202020204" pitchFamily="34" charset="0"/>
                <a:cs typeface="Arial" panose="020B0604020202020204" pitchFamily="34" charset="0"/>
              </a:rPr>
              <a:t>các</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giọt</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bắn</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nhỏ</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khi</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nói</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chuyện</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khi</a:t>
            </a:r>
            <a:r>
              <a:rPr lang="en-US" altLang="en-US" sz="2800" dirty="0">
                <a:solidFill>
                  <a:schemeClr val="tx1"/>
                </a:solidFill>
                <a:latin typeface="Arial" panose="020B0604020202020204" pitchFamily="34" charset="0"/>
                <a:cs typeface="Arial" panose="020B0604020202020204" pitchFamily="34" charset="0"/>
              </a:rPr>
              <a:t> ho, </a:t>
            </a:r>
            <a:r>
              <a:rPr lang="en-US" altLang="en-US" sz="2800" dirty="0" err="1">
                <a:solidFill>
                  <a:schemeClr val="tx1"/>
                </a:solidFill>
                <a:latin typeface="Arial" panose="020B0604020202020204" pitchFamily="34" charset="0"/>
                <a:cs typeface="Arial" panose="020B0604020202020204" pitchFamily="34" charset="0"/>
              </a:rPr>
              <a:t>hắt</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hơi</a:t>
            </a:r>
            <a:r>
              <a:rPr lang="en-US" altLang="en-US" sz="2800" dirty="0">
                <a:solidFill>
                  <a:schemeClr val="tx1"/>
                </a:solidFill>
                <a:latin typeface="Arial" panose="020B0604020202020204" pitchFamily="34" charset="0"/>
                <a:cs typeface="Arial" panose="020B0604020202020204" pitchFamily="34" charset="0"/>
              </a:rPr>
              <a:t>. </a:t>
            </a:r>
          </a:p>
          <a:p>
            <a:r>
              <a:rPr lang="en-US" altLang="en-US" sz="2800" dirty="0" err="1">
                <a:solidFill>
                  <a:schemeClr val="tx1"/>
                </a:solidFill>
                <a:latin typeface="Arial" panose="020B0604020202020204" pitchFamily="34" charset="0"/>
                <a:cs typeface="Arial" panose="020B0604020202020204" pitchFamily="34" charset="0"/>
              </a:rPr>
              <a:t>Có</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thể</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gây</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tử</a:t>
            </a:r>
            <a:r>
              <a:rPr lang="en-US" altLang="en-US" sz="2800" dirty="0">
                <a:solidFill>
                  <a:schemeClr val="tx1"/>
                </a:solidFill>
                <a:latin typeface="Arial" panose="020B0604020202020204" pitchFamily="34" charset="0"/>
                <a:cs typeface="Arial" panose="020B0604020202020204" pitchFamily="34" charset="0"/>
              </a:rPr>
              <a:t> </a:t>
            </a:r>
            <a:r>
              <a:rPr lang="en-US" altLang="en-US" sz="2800" dirty="0" err="1">
                <a:solidFill>
                  <a:schemeClr val="tx1"/>
                </a:solidFill>
                <a:latin typeface="Arial" panose="020B0604020202020204" pitchFamily="34" charset="0"/>
                <a:cs typeface="Arial" panose="020B0604020202020204" pitchFamily="34" charset="0"/>
              </a:rPr>
              <a:t>vong</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95B3B5C-0269-624E-03E2-4252697CAD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27</a:t>
            </a:fld>
            <a:endParaRPr lang="en-US" dirty="0"/>
          </a:p>
        </p:txBody>
      </p:sp>
      <p:pic>
        <p:nvPicPr>
          <p:cNvPr id="8" name="Picture 6" descr="Cúm mùa: Các dấu hiệu và biến chứng của bệnh - Ảnh 2.">
            <a:extLst>
              <a:ext uri="{FF2B5EF4-FFF2-40B4-BE49-F238E27FC236}">
                <a16:creationId xmlns:a16="http://schemas.microsoft.com/office/drawing/2014/main" id="{221352F1-A7C6-1ADB-C6B4-988F7E3E55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40686" y="1054616"/>
            <a:ext cx="6449631" cy="456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867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CÚM MÙA</a:t>
            </a:r>
          </a:p>
        </p:txBody>
      </p:sp>
      <p:sp>
        <p:nvSpPr>
          <p:cNvPr id="2" name="Footer Placeholder 1">
            <a:extLst>
              <a:ext uri="{FF2B5EF4-FFF2-40B4-BE49-F238E27FC236}">
                <a16:creationId xmlns:a16="http://schemas.microsoft.com/office/drawing/2014/main" id="{D95B3B5C-0269-624E-03E2-4252697CAD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28</a:t>
            </a:fld>
            <a:endParaRPr lang="en-US" dirty="0"/>
          </a:p>
        </p:txBody>
      </p:sp>
      <p:pic>
        <p:nvPicPr>
          <p:cNvPr id="8" name="Picture 6" descr="Cúm mùa: Các dấu hiệu và biến chứng của bệnh - Ảnh 2.">
            <a:extLst>
              <a:ext uri="{FF2B5EF4-FFF2-40B4-BE49-F238E27FC236}">
                <a16:creationId xmlns:a16="http://schemas.microsoft.com/office/drawing/2014/main" id="{221352F1-A7C6-1ADB-C6B4-988F7E3E55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40686" y="1054616"/>
            <a:ext cx="6449631" cy="456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EE6483BB-8B1B-5D85-2365-9D8B65AAA136}"/>
              </a:ext>
            </a:extLst>
          </p:cNvPr>
          <p:cNvSpPr>
            <a:spLocks noGrp="1"/>
          </p:cNvSpPr>
          <p:nvPr>
            <p:ph sz="half" idx="1"/>
          </p:nvPr>
        </p:nvSpPr>
        <p:spPr>
          <a:xfrm>
            <a:off x="838200" y="1238038"/>
            <a:ext cx="5181600" cy="5118312"/>
          </a:xfrm>
        </p:spPr>
        <p:txBody>
          <a:bodyPr>
            <a:noAutofit/>
          </a:bodyPr>
          <a:lstStyle/>
          <a:p>
            <a:pPr marL="447675" indent="-163513" algn="just" eaLnBrk="1" hangingPunct="1">
              <a:lnSpc>
                <a:spcPct val="100000"/>
              </a:lnSpc>
              <a:spcBef>
                <a:spcPts val="600"/>
              </a:spcBef>
              <a:spcAft>
                <a:spcPts val="600"/>
              </a:spcAft>
            </a:pPr>
            <a:r>
              <a:rPr lang="en-US" altLang="en-US" b="1" dirty="0" err="1">
                <a:latin typeface="Arial" panose="020B0604020202020204" pitchFamily="34" charset="0"/>
                <a:cs typeface="Arial" panose="020B0604020202020204" pitchFamily="34" charset="0"/>
              </a:rPr>
              <a:t>Các</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biện</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pháp</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phòng</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bệnh</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chung</a:t>
            </a:r>
            <a:endParaRPr lang="en-US" altLang="en-US" b="1" dirty="0">
              <a:latin typeface="Arial" panose="020B0604020202020204" pitchFamily="34" charset="0"/>
              <a:cs typeface="Arial" panose="020B0604020202020204" pitchFamily="34" charset="0"/>
            </a:endParaRPr>
          </a:p>
          <a:p>
            <a:pPr marL="333375" lvl="1" indent="228600" algn="just" eaLnBrk="1" hangingPunct="1">
              <a:lnSpc>
                <a:spcPct val="100000"/>
              </a:lnSpc>
              <a:spcBef>
                <a:spcPts val="600"/>
              </a:spcBef>
              <a:spcAft>
                <a:spcPts val="600"/>
              </a:spcAft>
              <a:buFont typeface="VNI-Chaucer"/>
              <a:buChar char="+"/>
            </a:pPr>
            <a:r>
              <a:rPr lang="en-US" altLang="en-US" sz="2800" dirty="0" err="1">
                <a:latin typeface="Arial" panose="020B0604020202020204" pitchFamily="34" charset="0"/>
                <a:cs typeface="Arial" panose="020B0604020202020204" pitchFamily="34" charset="0"/>
              </a:rPr>
              <a:t>Tuân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thủ</a:t>
            </a:r>
            <a:r>
              <a:rPr lang="en-US" altLang="en-US" sz="2800" dirty="0">
                <a:latin typeface="Arial" panose="020B0604020202020204" pitchFamily="34" charset="0"/>
                <a:cs typeface="Arial" panose="020B0604020202020204" pitchFamily="34" charset="0"/>
              </a:rPr>
              <a:t> qui </a:t>
            </a:r>
            <a:r>
              <a:rPr lang="en-US" altLang="en-US" sz="2800" dirty="0" err="1">
                <a:latin typeface="Arial" panose="020B0604020202020204" pitchFamily="34" charset="0"/>
                <a:cs typeface="Arial" panose="020B0604020202020204" pitchFamily="34" charset="0"/>
              </a:rPr>
              <a:t>định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phòng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lây</a:t>
            </a:r>
            <a:r>
              <a:rPr lang="en-US" altLang="en-US" sz="2800" dirty="0">
                <a:latin typeface="Arial" panose="020B0604020202020204" pitchFamily="34" charset="0"/>
                <a:cs typeface="Arial" panose="020B0604020202020204" pitchFamily="34" charset="0"/>
              </a:rPr>
              <a:t> qua </a:t>
            </a:r>
            <a:r>
              <a:rPr lang="en-US" altLang="en-US" sz="2800" dirty="0" err="1">
                <a:latin typeface="Arial" panose="020B0604020202020204" pitchFamily="34" charset="0"/>
                <a:cs typeface="Arial" panose="020B0604020202020204" pitchFamily="34" charset="0"/>
              </a:rPr>
              <a:t>đường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hô</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hấp</a:t>
            </a:r>
            <a:r>
              <a:rPr lang="en-US" altLang="en-US" sz="2800" dirty="0">
                <a:latin typeface="Arial" panose="020B0604020202020204" pitchFamily="34" charset="0"/>
                <a:cs typeface="Arial" panose="020B0604020202020204" pitchFamily="34" charset="0"/>
              </a:rPr>
              <a:t>.</a:t>
            </a:r>
          </a:p>
          <a:p>
            <a:pPr marL="333375" lvl="1" indent="228600" algn="just" eaLnBrk="1" hangingPunct="1">
              <a:lnSpc>
                <a:spcPct val="100000"/>
              </a:lnSpc>
              <a:spcBef>
                <a:spcPts val="600"/>
              </a:spcBef>
              <a:spcAft>
                <a:spcPts val="600"/>
              </a:spcAft>
              <a:buFont typeface="VNI-Chaucer"/>
              <a:buChar char="+"/>
            </a:pPr>
            <a:r>
              <a:rPr lang="vi-VN" altLang="en-US" sz="2800" dirty="0">
                <a:latin typeface="Arial" panose="020B0604020202020204" pitchFamily="34" charset="0"/>
                <a:cs typeface="Arial" panose="020B0604020202020204" pitchFamily="34" charset="0"/>
              </a:rPr>
              <a:t>Nên tiêm phòng vắc xin cúm hàng năm</a:t>
            </a:r>
            <a:r>
              <a:rPr lang="en-US" altLang="en-US" sz="2800" dirty="0">
                <a:latin typeface="Arial" panose="020B0604020202020204" pitchFamily="34" charset="0"/>
                <a:cs typeface="Arial" panose="020B0604020202020204" pitchFamily="34" charset="0"/>
              </a:rPr>
              <a:t>.</a:t>
            </a:r>
          </a:p>
          <a:p>
            <a:pPr marL="333375" lvl="1" indent="228600" algn="just" eaLnBrk="1" hangingPunct="1">
              <a:lnSpc>
                <a:spcPct val="100000"/>
              </a:lnSpc>
              <a:spcBef>
                <a:spcPts val="600"/>
              </a:spcBef>
              <a:spcAft>
                <a:spcPts val="600"/>
              </a:spcAft>
              <a:buFont typeface="VNI-Chaucer"/>
              <a:buChar char="+"/>
            </a:pPr>
            <a:r>
              <a:rPr lang="vi-VN" altLang="en-US" sz="2800" dirty="0">
                <a:latin typeface="Arial" panose="020B0604020202020204" pitchFamily="34" charset="0"/>
                <a:cs typeface="Arial" panose="020B0604020202020204" pitchFamily="34" charset="0"/>
              </a:rPr>
              <a:t>Dự phòng bằng thuốc</a:t>
            </a:r>
            <a:r>
              <a:rPr lang="en-US" altLang="en-US" sz="2800" dirty="0">
                <a:latin typeface="Arial" panose="020B0604020202020204" pitchFamily="34" charset="0"/>
                <a:cs typeface="Arial" panose="020B0604020202020204" pitchFamily="34" charset="0"/>
              </a:rPr>
              <a:t>: </a:t>
            </a:r>
            <a:r>
              <a:rPr lang="vi-VN" altLang="en-US" sz="2800" dirty="0">
                <a:latin typeface="Arial" panose="020B0604020202020204" pitchFamily="34" charset="0"/>
                <a:cs typeface="Arial" panose="020B0604020202020204" pitchFamily="34" charset="0"/>
              </a:rPr>
              <a:t>Oseltamivir (Tamiflu)</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671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838200" y="228600"/>
            <a:ext cx="10515600" cy="460891"/>
          </a:xfrm>
        </p:spPr>
        <p:txBody>
          <a:bodyPr>
            <a:normAutofit fontScale="90000"/>
          </a:bodyPr>
          <a:lstStyle/>
          <a:p>
            <a:pPr algn="r"/>
            <a:r>
              <a:rPr lang="en-US" sz="3200" dirty="0">
                <a:latin typeface="Arial" panose="020B0604020202020204" pitchFamily="34" charset="0"/>
                <a:cs typeface="Arial" panose="020B0604020202020204" pitchFamily="34" charset="0"/>
              </a:rPr>
              <a:t>TAY CHÂN MIỆNG</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29</a:t>
            </a:fld>
            <a:endParaRPr lang="en-US" dirty="0"/>
          </a:p>
        </p:txBody>
      </p:sp>
      <p:sp>
        <p:nvSpPr>
          <p:cNvPr id="6" name="Content Placeholder 5">
            <a:extLst>
              <a:ext uri="{FF2B5EF4-FFF2-40B4-BE49-F238E27FC236}">
                <a16:creationId xmlns:a16="http://schemas.microsoft.com/office/drawing/2014/main" id="{0034F05A-762B-2383-3A1B-064C2755B2EB}"/>
              </a:ext>
            </a:extLst>
          </p:cNvPr>
          <p:cNvSpPr>
            <a:spLocks noGrp="1"/>
          </p:cNvSpPr>
          <p:nvPr>
            <p:ph sz="half" idx="1"/>
          </p:nvPr>
        </p:nvSpPr>
        <p:spPr>
          <a:xfrm>
            <a:off x="1212351" y="729498"/>
            <a:ext cx="6719298" cy="2699501"/>
          </a:xfrm>
        </p:spPr>
        <p:txBody>
          <a:bodyPr>
            <a:noAutofit/>
          </a:bodyPr>
          <a:lstStyle/>
          <a:p>
            <a:pPr marL="365760" indent="-274320" algn="just" eaLnBrk="1" fontAlgn="auto" hangingPunct="1">
              <a:spcBef>
                <a:spcPts val="600"/>
              </a:spcBef>
              <a:spcAft>
                <a:spcPts val="600"/>
              </a:spcAft>
              <a:buClr>
                <a:schemeClr val="accent1">
                  <a:lumMod val="75000"/>
                </a:schemeClr>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vi-VN"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Bệnh </a:t>
            </a:r>
            <a:r>
              <a:rPr lang="en-US"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TCM</a:t>
            </a:r>
            <a:r>
              <a:rPr lang="vi-VN"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là </a:t>
            </a:r>
            <a:r>
              <a:rPr lang="en-US"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BTN </a:t>
            </a:r>
            <a:r>
              <a:rPr lang="vi-VN"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lây từ người sang người, dễ gây thành dịch do </a:t>
            </a:r>
            <a:r>
              <a:rPr lang="vi-VN" sz="2600" dirty="0">
                <a:solidFill>
                  <a:srgbClr val="FF0000"/>
                </a:solidFill>
                <a:latin typeface="Arial" panose="020B0604020202020204" pitchFamily="34" charset="0"/>
                <a:ea typeface="MS Mincho" panose="02020609040205080304" pitchFamily="49" charset="-128"/>
                <a:cs typeface="Arial" panose="020B0604020202020204" pitchFamily="34" charset="0"/>
              </a:rPr>
              <a:t>vi rút đường ruột gây ra</a:t>
            </a:r>
            <a:r>
              <a:rPr lang="en-US" sz="26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600" dirty="0" err="1">
                <a:solidFill>
                  <a:srgbClr val="FF0000"/>
                </a:solidFill>
                <a:latin typeface="Arial" panose="020B0604020202020204" pitchFamily="34" charset="0"/>
                <a:ea typeface="MS Mincho" panose="02020609040205080304" pitchFamily="49" charset="-128"/>
                <a:cs typeface="Arial" panose="020B0604020202020204" pitchFamily="34" charset="0"/>
              </a:rPr>
              <a:t>chủ</a:t>
            </a:r>
            <a:r>
              <a:rPr lang="en-US" sz="26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600" dirty="0" err="1">
                <a:solidFill>
                  <a:srgbClr val="FF0000"/>
                </a:solidFill>
                <a:latin typeface="Arial" panose="020B0604020202020204" pitchFamily="34" charset="0"/>
                <a:ea typeface="MS Mincho" panose="02020609040205080304" pitchFamily="49" charset="-128"/>
                <a:cs typeface="Arial" panose="020B0604020202020204" pitchFamily="34" charset="0"/>
              </a:rPr>
              <a:t>yếu</a:t>
            </a:r>
            <a:r>
              <a:rPr lang="en-US" sz="2600" dirty="0">
                <a:solidFill>
                  <a:srgbClr val="FF0000"/>
                </a:solidFill>
                <a:latin typeface="Arial" panose="020B0604020202020204" pitchFamily="34" charset="0"/>
                <a:ea typeface="MS Mincho" panose="02020609040205080304" pitchFamily="49" charset="-128"/>
                <a:cs typeface="Arial" panose="020B0604020202020204" pitchFamily="34" charset="0"/>
              </a:rPr>
              <a:t> qua </a:t>
            </a:r>
            <a:r>
              <a:rPr lang="en-US" sz="2600" dirty="0" err="1">
                <a:solidFill>
                  <a:srgbClr val="FF0000"/>
                </a:solidFill>
                <a:latin typeface="Arial" panose="020B0604020202020204" pitchFamily="34" charset="0"/>
                <a:ea typeface="MS Mincho" panose="02020609040205080304" pitchFamily="49" charset="-128"/>
                <a:cs typeface="Arial" panose="020B0604020202020204" pitchFamily="34" charset="0"/>
              </a:rPr>
              <a:t>đường</a:t>
            </a:r>
            <a:r>
              <a:rPr lang="en-US" sz="26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600" dirty="0" err="1">
                <a:solidFill>
                  <a:srgbClr val="FF0000"/>
                </a:solidFill>
                <a:latin typeface="Arial" panose="020B0604020202020204" pitchFamily="34" charset="0"/>
                <a:ea typeface="MS Mincho" panose="02020609040205080304" pitchFamily="49" charset="-128"/>
                <a:cs typeface="Arial" panose="020B0604020202020204" pitchFamily="34" charset="0"/>
              </a:rPr>
              <a:t>tiêu</a:t>
            </a:r>
            <a:r>
              <a:rPr lang="en-US" sz="26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600" dirty="0" err="1">
                <a:solidFill>
                  <a:srgbClr val="FF0000"/>
                </a:solidFill>
                <a:latin typeface="Arial" panose="020B0604020202020204" pitchFamily="34" charset="0"/>
                <a:ea typeface="MS Mincho" panose="02020609040205080304" pitchFamily="49" charset="-128"/>
                <a:cs typeface="Arial" panose="020B0604020202020204" pitchFamily="34" charset="0"/>
              </a:rPr>
              <a:t>hóa</a:t>
            </a:r>
            <a:r>
              <a:rPr lang="vi-VN" sz="2600" dirty="0">
                <a:solidFill>
                  <a:srgbClr val="FF0000"/>
                </a:solidFill>
                <a:latin typeface="Arial" panose="020B0604020202020204" pitchFamily="34" charset="0"/>
                <a:ea typeface="MS Mincho" panose="02020609040205080304" pitchFamily="49" charset="-128"/>
                <a:cs typeface="Arial" panose="020B0604020202020204" pitchFamily="34" charset="0"/>
              </a:rPr>
              <a:t>.</a:t>
            </a:r>
            <a:r>
              <a:rPr lang="vi-VN"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endParaRPr lang="en-US"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endParaRPr>
          </a:p>
          <a:p>
            <a:pPr marL="365760" indent="-274320" algn="just" eaLnBrk="1" fontAlgn="auto" hangingPunct="1">
              <a:spcBef>
                <a:spcPts val="600"/>
              </a:spcBef>
              <a:spcAft>
                <a:spcPts val="600"/>
              </a:spcAft>
              <a:buClr>
                <a:schemeClr val="accent1">
                  <a:lumMod val="75000"/>
                </a:schemeClr>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vi-VN"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Bệnh gặp rải rác quanh năm</a:t>
            </a:r>
            <a:r>
              <a:rPr lang="en-US"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vi-VN" sz="26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có xu hướng tăng cao vào hai thời điểm từ tháng 3 đến tháng 5 và từ tháng 9 đến tháng 12 hàng năm</a:t>
            </a:r>
            <a:endParaRPr lang="en-US" sz="2600" dirty="0">
              <a:latin typeface="Arial" panose="020B0604020202020204" pitchFamily="34" charset="0"/>
              <a:cs typeface="Arial" panose="020B0604020202020204" pitchFamily="34" charset="0"/>
            </a:endParaRPr>
          </a:p>
        </p:txBody>
      </p:sp>
      <p:pic>
        <p:nvPicPr>
          <p:cNvPr id="11" name="Picture 6" descr="Lưu ý khi dùng thuốc bôi cho người bệnh tay chân miệng">
            <a:extLst>
              <a:ext uri="{FF2B5EF4-FFF2-40B4-BE49-F238E27FC236}">
                <a16:creationId xmlns:a16="http://schemas.microsoft.com/office/drawing/2014/main" id="{79EE09E2-14EF-1684-71E9-6B3E97C1E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636" y="729498"/>
            <a:ext cx="4167364" cy="315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ệnh Tay Chân Miệng những điều cần biết – CDC An Giang">
            <a:extLst>
              <a:ext uri="{FF2B5EF4-FFF2-40B4-BE49-F238E27FC236}">
                <a16:creationId xmlns:a16="http://schemas.microsoft.com/office/drawing/2014/main" id="{8735D441-1EC7-2BEB-40B0-A67D954A4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181600" cy="344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a:extLst>
              <a:ext uri="{FF2B5EF4-FFF2-40B4-BE49-F238E27FC236}">
                <a16:creationId xmlns:a16="http://schemas.microsoft.com/office/drawing/2014/main" id="{160DC35F-0CF9-0E26-2901-3381BD41DD46}"/>
              </a:ext>
            </a:extLst>
          </p:cNvPr>
          <p:cNvSpPr>
            <a:spLocks noGrp="1"/>
          </p:cNvSpPr>
          <p:nvPr>
            <p:ph sz="half" idx="2"/>
          </p:nvPr>
        </p:nvSpPr>
        <p:spPr>
          <a:xfrm>
            <a:off x="5441022" y="4108400"/>
            <a:ext cx="6339155" cy="2247950"/>
          </a:xfrm>
        </p:spPr>
        <p:txBody>
          <a:bodyPr>
            <a:normAutofit fontScale="92500" lnSpcReduction="10000"/>
          </a:bodyPr>
          <a:lstStyle/>
          <a:p>
            <a:r>
              <a:rPr lang="vi-VN" altLang="ja-JP" sz="2800" b="1"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Nguồn lây</a:t>
            </a:r>
            <a:r>
              <a:rPr lang="en-US" altLang="ja-JP" sz="2800" b="1"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a:t>
            </a:r>
            <a:r>
              <a:rPr lang="vi-VN" altLang="ja-JP" sz="2800" b="1"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vi-VN"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là nước bọt, dịch nốt phỏng và phân của trẻ nhiễm bệnh</a:t>
            </a:r>
            <a:r>
              <a:rPr lang="en-US"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en-US" altLang="ja-JP" sz="2800" dirty="0" err="1">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thải</a:t>
            </a:r>
            <a:r>
              <a:rPr lang="en-US"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en-US" altLang="ja-JP" sz="2800" dirty="0" err="1">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ra</a:t>
            </a:r>
            <a:r>
              <a:rPr lang="en-US"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en-US" altLang="ja-JP" sz="2800" dirty="0" err="1">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môi</a:t>
            </a:r>
            <a:r>
              <a:rPr lang="en-US"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en-US" altLang="ja-JP" sz="2800" dirty="0" err="1">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trường</a:t>
            </a:r>
            <a:r>
              <a:rPr lang="vi-VN"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endParaRPr lang="en-US"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endParaRPr>
          </a:p>
          <a:p>
            <a:r>
              <a:rPr lang="vi-VN"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Bệnh chủ yếu ở trẻ em dưới 10 tuổi</a:t>
            </a:r>
            <a:r>
              <a:rPr lang="en-US"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 </a:t>
            </a:r>
            <a:r>
              <a:rPr lang="vi-VN" altLang="ja-JP" sz="2800" dirty="0">
                <a:solidFill>
                  <a:schemeClr val="tx1">
                    <a:lumMod val="75000"/>
                    <a:lumOff val="25000"/>
                  </a:schemeClr>
                </a:solidFill>
                <a:latin typeface="Arial" panose="020B0604020202020204" pitchFamily="34" charset="0"/>
                <a:ea typeface="MS Mincho" panose="02020609040205080304" pitchFamily="49" charset="-128"/>
                <a:cs typeface="Arial" panose="020B0604020202020204" pitchFamily="34" charset="0"/>
              </a:rPr>
              <a:t>Trẻ nhũ nhi, trẻ em và thiếu niên là những đối tượng dễ bị nhiễm bệnh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82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65A-7DFF-8EF6-F7AE-C5741A20048A}"/>
              </a:ext>
            </a:extLst>
          </p:cNvPr>
          <p:cNvSpPr>
            <a:spLocks noGrp="1"/>
          </p:cNvSpPr>
          <p:nvPr>
            <p:ph type="title"/>
          </p:nvPr>
        </p:nvSpPr>
        <p:spPr>
          <a:xfrm>
            <a:off x="1387012" y="136525"/>
            <a:ext cx="10038708" cy="544512"/>
          </a:xfrm>
        </p:spPr>
        <p:txBody>
          <a:bodyPr>
            <a:normAutofit/>
          </a:bodyPr>
          <a:lstStyle/>
          <a:p>
            <a:pPr algn="r"/>
            <a:r>
              <a:rPr lang="en-US" sz="3200" b="1" dirty="0">
                <a:solidFill>
                  <a:schemeClr val="accent6">
                    <a:lumMod val="75000"/>
                  </a:schemeClr>
                </a:solidFill>
                <a:latin typeface="Arial" panose="020B0604020202020204" pitchFamily="34" charset="0"/>
                <a:cs typeface="Arial" panose="020B0604020202020204" pitchFamily="34" charset="0"/>
              </a:rPr>
              <a:t>NỘI DUNG</a:t>
            </a:r>
          </a:p>
        </p:txBody>
      </p:sp>
      <p:sp>
        <p:nvSpPr>
          <p:cNvPr id="3" name="Content Placeholder 2">
            <a:extLst>
              <a:ext uri="{FF2B5EF4-FFF2-40B4-BE49-F238E27FC236}">
                <a16:creationId xmlns:a16="http://schemas.microsoft.com/office/drawing/2014/main" id="{675BF979-BEED-E7A4-A5AC-1FC3CA452F1A}"/>
              </a:ext>
            </a:extLst>
          </p:cNvPr>
          <p:cNvSpPr>
            <a:spLocks noGrp="1"/>
          </p:cNvSpPr>
          <p:nvPr>
            <p:ph idx="1"/>
          </p:nvPr>
        </p:nvSpPr>
        <p:spPr>
          <a:xfrm>
            <a:off x="838200" y="1551398"/>
            <a:ext cx="10515600" cy="4625565"/>
          </a:xfrm>
        </p:spPr>
        <p:txBody>
          <a:bodyPr>
            <a:noAutofit/>
          </a:bodyPr>
          <a:lstStyle/>
          <a:p>
            <a:pPr indent="-457200" algn="just">
              <a:lnSpc>
                <a:spcPct val="150000"/>
              </a:lnSpc>
              <a:spcBef>
                <a:spcPts val="0"/>
              </a:spcBef>
              <a:buFont typeface="Raleway Thin"/>
              <a:buAutoNum type="arabicPeriod"/>
              <a:tabLst>
                <a:tab pos="514350" algn="l"/>
              </a:tabLst>
            </a:pPr>
            <a:r>
              <a:rPr lang="vi-VN"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Bệnh lây theo đường hô hấp</a:t>
            </a:r>
            <a:endParaRPr lang="en-US" sz="3200" kern="100" dirty="0">
              <a:solidFill>
                <a:schemeClr val="tx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indent="-457200" algn="just">
              <a:lnSpc>
                <a:spcPct val="150000"/>
              </a:lnSpc>
              <a:spcBef>
                <a:spcPts val="0"/>
              </a:spcBef>
              <a:spcAft>
                <a:spcPts val="0"/>
              </a:spcAft>
              <a:buAutoNum type="arabicPeriod"/>
              <a:tabLst>
                <a:tab pos="514350" algn="l"/>
              </a:tabLst>
            </a:pPr>
            <a:r>
              <a:rPr lang="vi-VN"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Bệnh lây theo đường tiêu hóa</a:t>
            </a:r>
          </a:p>
          <a:p>
            <a:pPr marR="0" lvl="0" indent="-457200" algn="just">
              <a:lnSpc>
                <a:spcPct val="150000"/>
              </a:lnSpc>
              <a:spcBef>
                <a:spcPts val="0"/>
              </a:spcBef>
              <a:spcAft>
                <a:spcPts val="0"/>
              </a:spcAft>
              <a:buAutoNum type="arabicPeriod"/>
              <a:tabLst>
                <a:tab pos="514350" algn="l"/>
              </a:tabLst>
            </a:pPr>
            <a:r>
              <a:rPr lang="vi-VN"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Bệnh lây theo đường máu</a:t>
            </a:r>
          </a:p>
          <a:p>
            <a:pPr marR="0" lvl="0" indent="-457200" algn="just">
              <a:lnSpc>
                <a:spcPct val="150000"/>
              </a:lnSpc>
              <a:spcBef>
                <a:spcPts val="0"/>
              </a:spcBef>
              <a:spcAft>
                <a:spcPts val="0"/>
              </a:spcAft>
              <a:buAutoNum type="arabicPeriod"/>
              <a:tabLst>
                <a:tab pos="514350" algn="l"/>
              </a:tabLst>
            </a:pPr>
            <a:r>
              <a:rPr lang="vi-VN"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Bệnh lây theo đường da, niêm mạc</a:t>
            </a:r>
            <a:endPar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R="0" lvl="0" indent="-457200" algn="just">
              <a:lnSpc>
                <a:spcPct val="150000"/>
              </a:lnSpc>
              <a:spcBef>
                <a:spcPts val="0"/>
              </a:spcBef>
              <a:spcAft>
                <a:spcPts val="0"/>
              </a:spcAft>
              <a:buAutoNum type="arabicPeriod"/>
              <a:tabLst>
                <a:tab pos="514350" algn="l"/>
              </a:tabLst>
            </a:pP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Bệnh</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do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muỗi</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là</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trung</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gian</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truyền</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bệnh</a:t>
            </a:r>
            <a:endPar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R="0" lvl="0" indent="-457200" algn="just">
              <a:lnSpc>
                <a:spcPct val="150000"/>
              </a:lnSpc>
              <a:spcBef>
                <a:spcPts val="0"/>
              </a:spcBef>
              <a:spcAft>
                <a:spcPts val="0"/>
              </a:spcAft>
              <a:buAutoNum type="arabicPeriod"/>
              <a:tabLst>
                <a:tab pos="514350" algn="l"/>
              </a:tabLst>
            </a:pP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Cách</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phòng</a:t>
            </a:r>
            <a:r>
              <a:rPr lang="en-US"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ngừa</a:t>
            </a:r>
            <a:endParaRPr lang="vi-VN" sz="3200" kern="100"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8194" name="Picture 2" descr="Kỹ năng viết báo cáo và những lưu ý để viết chuyên nghiệp hơn">
            <a:extLst>
              <a:ext uri="{FF2B5EF4-FFF2-40B4-BE49-F238E27FC236}">
                <a16:creationId xmlns:a16="http://schemas.microsoft.com/office/drawing/2014/main" id="{5623856A-0AEA-1CB8-17DF-ED59FC097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66" y="1515832"/>
            <a:ext cx="3921302" cy="4450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9DCD800-E614-27EE-05B4-F723AEB4CC19}"/>
              </a:ext>
            </a:extLst>
          </p:cNvPr>
          <p:cNvSpPr/>
          <p:nvPr/>
        </p:nvSpPr>
        <p:spPr>
          <a:xfrm rot="1206917">
            <a:off x="9577701" y="2765292"/>
            <a:ext cx="1319279" cy="53425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Nội</a:t>
            </a:r>
            <a:r>
              <a:rPr lang="en-US" dirty="0">
                <a:solidFill>
                  <a:schemeClr val="tx1"/>
                </a:solidFill>
              </a:rPr>
              <a:t> dung</a:t>
            </a:r>
          </a:p>
        </p:txBody>
      </p:sp>
      <p:sp>
        <p:nvSpPr>
          <p:cNvPr id="5" name="Footer Placeholder 4">
            <a:extLst>
              <a:ext uri="{FF2B5EF4-FFF2-40B4-BE49-F238E27FC236}">
                <a16:creationId xmlns:a16="http://schemas.microsoft.com/office/drawing/2014/main" id="{22079492-3C97-AF48-255D-0FD61FBD3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1EEDB-9660-5576-340C-EE0CD4519E74}"/>
              </a:ext>
            </a:extLst>
          </p:cNvPr>
          <p:cNvSpPr>
            <a:spLocks noGrp="1"/>
          </p:cNvSpPr>
          <p:nvPr>
            <p:ph type="sldNum" sz="quarter" idx="12"/>
          </p:nvPr>
        </p:nvSpPr>
        <p:spPr/>
        <p:txBody>
          <a:bodyPr/>
          <a:lstStyle/>
          <a:p>
            <a:fld id="{7CD68C60-23C0-42FA-BFF7-95BDB74D1423}" type="slidenum">
              <a:rPr lang="en-US" smtClean="0"/>
              <a:t>3</a:t>
            </a:fld>
            <a:endParaRPr lang="en-US"/>
          </a:p>
        </p:txBody>
      </p:sp>
      <p:pic>
        <p:nvPicPr>
          <p:cNvPr id="7" name="Picture 2" descr="Bệnh truyền nhiễm là gì? Đặc điểm và biện pháp phòng chống">
            <a:extLst>
              <a:ext uri="{FF2B5EF4-FFF2-40B4-BE49-F238E27FC236}">
                <a16:creationId xmlns:a16="http://schemas.microsoft.com/office/drawing/2014/main" id="{AAB18A64-334E-345E-6AE5-A9CC21124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3813"/>
            <a:ext cx="121285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03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838200" y="228600"/>
            <a:ext cx="10515600" cy="460891"/>
          </a:xfrm>
        </p:spPr>
        <p:txBody>
          <a:bodyPr>
            <a:normAutofit fontScale="90000"/>
          </a:bodyPr>
          <a:lstStyle/>
          <a:p>
            <a:pPr algn="r"/>
            <a:r>
              <a:rPr lang="en-US" sz="3200" dirty="0">
                <a:latin typeface="Arial" panose="020B0604020202020204" pitchFamily="34" charset="0"/>
                <a:cs typeface="Arial" panose="020B0604020202020204" pitchFamily="34" charset="0"/>
              </a:rPr>
              <a:t>TAY CHÂN MIỆNG</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30</a:t>
            </a:fld>
            <a:endParaRPr lang="en-US" dirty="0"/>
          </a:p>
        </p:txBody>
      </p:sp>
      <p:sp>
        <p:nvSpPr>
          <p:cNvPr id="6" name="Content Placeholder 5">
            <a:extLst>
              <a:ext uri="{FF2B5EF4-FFF2-40B4-BE49-F238E27FC236}">
                <a16:creationId xmlns:a16="http://schemas.microsoft.com/office/drawing/2014/main" id="{0034F05A-762B-2383-3A1B-064C2755B2EB}"/>
              </a:ext>
            </a:extLst>
          </p:cNvPr>
          <p:cNvSpPr>
            <a:spLocks noGrp="1"/>
          </p:cNvSpPr>
          <p:nvPr>
            <p:ph sz="half" idx="1"/>
          </p:nvPr>
        </p:nvSpPr>
        <p:spPr>
          <a:xfrm>
            <a:off x="1253447" y="1469204"/>
            <a:ext cx="6113123" cy="4125283"/>
          </a:xfrm>
        </p:spPr>
        <p:txBody>
          <a:bodyPr>
            <a:noAutofit/>
          </a:bodyPr>
          <a:lstStyle/>
          <a:p>
            <a:pPr marL="91440" indent="0" algn="just" eaLnBrk="1" fontAlgn="auto" hangingPunct="1">
              <a:spcBef>
                <a:spcPts val="600"/>
              </a:spcBef>
              <a:spcAft>
                <a:spcPts val="600"/>
              </a:spcAft>
              <a:buClr>
                <a:schemeClr val="accent1">
                  <a:lumMod val="75000"/>
                </a:schemeClr>
              </a:buCl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b="1" dirty="0" err="1">
                <a:solidFill>
                  <a:srgbClr val="FF0000"/>
                </a:solidFill>
                <a:latin typeface="Arial" panose="020B0604020202020204" pitchFamily="34" charset="0"/>
                <a:ea typeface="MS Mincho" panose="02020609040205080304" pitchFamily="49" charset="-128"/>
                <a:cs typeface="Arial" panose="020B0604020202020204" pitchFamily="34" charset="0"/>
              </a:rPr>
              <a:t>Triệu</a:t>
            </a:r>
            <a:r>
              <a:rPr lang="en-US" b="1"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b="1" dirty="0" err="1">
                <a:solidFill>
                  <a:srgbClr val="FF0000"/>
                </a:solidFill>
                <a:latin typeface="Arial" panose="020B0604020202020204" pitchFamily="34" charset="0"/>
                <a:ea typeface="MS Mincho" panose="02020609040205080304" pitchFamily="49" charset="-128"/>
                <a:cs typeface="Arial" panose="020B0604020202020204" pitchFamily="34" charset="0"/>
              </a:rPr>
              <a:t>chứng</a:t>
            </a:r>
            <a:r>
              <a:rPr lang="en-US" b="1"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b="1" dirty="0" err="1">
                <a:solidFill>
                  <a:srgbClr val="FF0000"/>
                </a:solidFill>
                <a:latin typeface="Arial" panose="020B0604020202020204" pitchFamily="34" charset="0"/>
                <a:ea typeface="MS Mincho" panose="02020609040205080304" pitchFamily="49" charset="-128"/>
                <a:cs typeface="Arial" panose="020B0604020202020204" pitchFamily="34" charset="0"/>
              </a:rPr>
              <a:t>nặng</a:t>
            </a:r>
            <a:r>
              <a:rPr lang="en-US" b="1" dirty="0">
                <a:solidFill>
                  <a:srgbClr val="FF0000"/>
                </a:solidFill>
                <a:latin typeface="Arial" panose="020B0604020202020204" pitchFamily="34" charset="0"/>
                <a:ea typeface="MS Mincho" panose="02020609040205080304" pitchFamily="49" charset="-128"/>
                <a:cs typeface="Arial" panose="020B0604020202020204" pitchFamily="34" charset="0"/>
              </a:rPr>
              <a:t>:</a:t>
            </a:r>
          </a:p>
          <a:p>
            <a:pPr marL="548640" indent="-457200" algn="just">
              <a:spcBef>
                <a:spcPts val="600"/>
              </a:spcBef>
              <a:spcAft>
                <a:spcPts val="600"/>
              </a:spcAft>
              <a:buClr>
                <a:schemeClr val="accent1">
                  <a:lumMod val="75000"/>
                </a:schemeClr>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b="1" i="0" dirty="0" err="1">
                <a:solidFill>
                  <a:srgbClr val="333333"/>
                </a:solidFill>
                <a:effectLst/>
                <a:highlight>
                  <a:srgbClr val="F7F7F7"/>
                </a:highlight>
                <a:latin typeface="Arial" panose="020B0604020202020204" pitchFamily="34" charset="0"/>
                <a:cs typeface="Arial" panose="020B0604020202020204" pitchFamily="34" charset="0"/>
              </a:rPr>
              <a:t>Quấy</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khóc</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liên</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tục</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kéo</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dài</a:t>
            </a:r>
            <a:r>
              <a:rPr lang="en-US" b="1" i="0" dirty="0">
                <a:solidFill>
                  <a:srgbClr val="333333"/>
                </a:solidFill>
                <a:effectLst/>
                <a:highlight>
                  <a:srgbClr val="F7F7F7"/>
                </a:highlight>
                <a:latin typeface="Arial" panose="020B0604020202020204" pitchFamily="34" charset="0"/>
                <a:cs typeface="Arial" panose="020B0604020202020204" pitchFamily="34" charset="0"/>
              </a:rPr>
              <a:t> -&gt;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cảnh</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báo</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tình</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trạng</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nhiễm</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độc</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thần</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kinh</a:t>
            </a:r>
            <a:r>
              <a:rPr lang="en-US" b="0" i="0" dirty="0">
                <a:solidFill>
                  <a:srgbClr val="333333"/>
                </a:solidFill>
                <a:effectLst/>
                <a:highlight>
                  <a:srgbClr val="F7F7F7"/>
                </a:highlight>
                <a:latin typeface="Arial" panose="020B0604020202020204" pitchFamily="34" charset="0"/>
                <a:cs typeface="Arial" panose="020B0604020202020204" pitchFamily="34" charset="0"/>
              </a:rPr>
              <a:t> ở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giai</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đoạn</a:t>
            </a:r>
            <a:r>
              <a:rPr lang="en-US" b="0" i="0" dirty="0">
                <a:solidFill>
                  <a:srgbClr val="333333"/>
                </a:solidFill>
                <a:effectLst/>
                <a:highlight>
                  <a:srgbClr val="F7F7F7"/>
                </a:highlight>
                <a:latin typeface="Arial" panose="020B0604020202020204" pitchFamily="34" charset="0"/>
                <a:cs typeface="Arial" panose="020B0604020202020204" pitchFamily="34" charset="0"/>
              </a:rPr>
              <a:t> </a:t>
            </a:r>
            <a:r>
              <a:rPr lang="en-US" b="0" i="0" dirty="0" err="1">
                <a:solidFill>
                  <a:srgbClr val="333333"/>
                </a:solidFill>
                <a:effectLst/>
                <a:highlight>
                  <a:srgbClr val="F7F7F7"/>
                </a:highlight>
                <a:latin typeface="Arial" panose="020B0604020202020204" pitchFamily="34" charset="0"/>
                <a:cs typeface="Arial" panose="020B0604020202020204" pitchFamily="34" charset="0"/>
              </a:rPr>
              <a:t>sớm</a:t>
            </a:r>
            <a:endParaRPr lang="en-US" dirty="0">
              <a:solidFill>
                <a:srgbClr val="333333"/>
              </a:solidFill>
              <a:highlight>
                <a:srgbClr val="F7F7F7"/>
              </a:highlight>
              <a:latin typeface="Arial" panose="020B0604020202020204" pitchFamily="34" charset="0"/>
              <a:cs typeface="Arial" panose="020B0604020202020204" pitchFamily="34" charset="0"/>
            </a:endParaRPr>
          </a:p>
          <a:p>
            <a:pPr marL="548640" indent="-457200" algn="just">
              <a:spcBef>
                <a:spcPts val="600"/>
              </a:spcBef>
              <a:spcAft>
                <a:spcPts val="600"/>
              </a:spcAft>
              <a:buClr>
                <a:schemeClr val="accent1">
                  <a:lumMod val="75000"/>
                </a:schemeClr>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b="1" i="0" dirty="0" err="1">
                <a:solidFill>
                  <a:srgbClr val="333333"/>
                </a:solidFill>
                <a:effectLst/>
                <a:highlight>
                  <a:srgbClr val="F7F7F7"/>
                </a:highlight>
                <a:latin typeface="Arial" panose="020B0604020202020204" pitchFamily="34" charset="0"/>
                <a:cs typeface="Arial" panose="020B0604020202020204" pitchFamily="34" charset="0"/>
              </a:rPr>
              <a:t>Sốt</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cao</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liên</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tục</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không</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hạ</a:t>
            </a:r>
            <a:endParaRPr lang="en-US" b="1" i="0" dirty="0">
              <a:solidFill>
                <a:srgbClr val="333333"/>
              </a:solidFill>
              <a:effectLst/>
              <a:highlight>
                <a:srgbClr val="F7F7F7"/>
              </a:highlight>
              <a:latin typeface="Arial" panose="020B0604020202020204" pitchFamily="34" charset="0"/>
              <a:cs typeface="Arial" panose="020B0604020202020204" pitchFamily="34" charset="0"/>
            </a:endParaRPr>
          </a:p>
          <a:p>
            <a:pPr marL="548640" indent="-457200" algn="just">
              <a:spcBef>
                <a:spcPts val="600"/>
              </a:spcBef>
              <a:spcAft>
                <a:spcPts val="600"/>
              </a:spcAft>
              <a:buClr>
                <a:schemeClr val="accent1">
                  <a:lumMod val="75000"/>
                </a:schemeClr>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b="1" i="0" dirty="0">
                <a:solidFill>
                  <a:srgbClr val="333333"/>
                </a:solidFill>
                <a:effectLst/>
                <a:highlight>
                  <a:srgbClr val="F7F7F7"/>
                </a:highlight>
                <a:latin typeface="Arial" panose="020B0604020202020204" pitchFamily="34" charset="0"/>
                <a:cs typeface="Arial" panose="020B0604020202020204" pitchFamily="34" charset="0"/>
              </a:rPr>
              <a:t>Hay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giật</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mình</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chới</a:t>
            </a:r>
            <a:r>
              <a:rPr lang="en-US" b="1" i="0" dirty="0">
                <a:solidFill>
                  <a:srgbClr val="333333"/>
                </a:solidFill>
                <a:effectLst/>
                <a:highlight>
                  <a:srgbClr val="F7F7F7"/>
                </a:highlight>
                <a:latin typeface="Arial" panose="020B0604020202020204" pitchFamily="34" charset="0"/>
                <a:cs typeface="Arial" panose="020B0604020202020204" pitchFamily="34" charset="0"/>
              </a:rPr>
              <a:t> </a:t>
            </a:r>
            <a:r>
              <a:rPr lang="en-US" b="1" i="0" dirty="0" err="1">
                <a:solidFill>
                  <a:srgbClr val="333333"/>
                </a:solidFill>
                <a:effectLst/>
                <a:highlight>
                  <a:srgbClr val="F7F7F7"/>
                </a:highlight>
                <a:latin typeface="Arial" panose="020B0604020202020204" pitchFamily="34" charset="0"/>
                <a:cs typeface="Arial" panose="020B0604020202020204" pitchFamily="34" charset="0"/>
              </a:rPr>
              <a:t>với</a:t>
            </a:r>
            <a:endParaRPr lang="en-US" b="1" i="0" dirty="0">
              <a:solidFill>
                <a:srgbClr val="333333"/>
              </a:solidFill>
              <a:effectLst/>
              <a:highlight>
                <a:srgbClr val="F7F7F7"/>
              </a:highlight>
              <a:latin typeface="Arial" panose="020B0604020202020204" pitchFamily="34" charset="0"/>
              <a:cs typeface="Arial" panose="020B0604020202020204" pitchFamily="34" charset="0"/>
            </a:endParaRPr>
          </a:p>
          <a:p>
            <a:pPr marL="91440" indent="0" algn="just">
              <a:spcBef>
                <a:spcPts val="600"/>
              </a:spcBef>
              <a:spcAft>
                <a:spcPts val="600"/>
              </a:spcAft>
              <a:buClr>
                <a:schemeClr val="accent1">
                  <a:lumMod val="75000"/>
                </a:schemeClr>
              </a:buCl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en-US" b="1" i="0" dirty="0">
              <a:solidFill>
                <a:srgbClr val="333333"/>
              </a:solidFill>
              <a:effectLst/>
              <a:highlight>
                <a:srgbClr val="F7F7F7"/>
              </a:highlight>
              <a:latin typeface="Arial" panose="020B0604020202020204" pitchFamily="34" charset="0"/>
              <a:cs typeface="Arial" panose="020B0604020202020204" pitchFamily="34" charset="0"/>
            </a:endParaRPr>
          </a:p>
          <a:p>
            <a:pPr marL="91440" indent="0" algn="just">
              <a:spcBef>
                <a:spcPts val="600"/>
              </a:spcBef>
              <a:spcAft>
                <a:spcPts val="600"/>
              </a:spcAft>
              <a:buClr>
                <a:schemeClr val="accent1">
                  <a:lumMod val="75000"/>
                </a:schemeClr>
              </a:buCl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b="1" dirty="0" err="1">
                <a:solidFill>
                  <a:srgbClr val="FF0000"/>
                </a:solidFill>
                <a:highlight>
                  <a:srgbClr val="F7F7F7"/>
                </a:highlight>
                <a:latin typeface="Arial" panose="020B0604020202020204" pitchFamily="34" charset="0"/>
                <a:cs typeface="Arial" panose="020B0604020202020204" pitchFamily="34" charset="0"/>
              </a:rPr>
              <a:t>Có</a:t>
            </a:r>
            <a:r>
              <a:rPr lang="en-US" b="1" dirty="0">
                <a:solidFill>
                  <a:srgbClr val="FF0000"/>
                </a:solidFill>
                <a:highlight>
                  <a:srgbClr val="F7F7F7"/>
                </a:highlight>
                <a:latin typeface="Arial" panose="020B0604020202020204" pitchFamily="34" charset="0"/>
                <a:cs typeface="Arial" panose="020B0604020202020204" pitchFamily="34" charset="0"/>
              </a:rPr>
              <a:t> </a:t>
            </a:r>
            <a:r>
              <a:rPr lang="en-US" b="1" dirty="0" err="1">
                <a:solidFill>
                  <a:srgbClr val="FF0000"/>
                </a:solidFill>
                <a:highlight>
                  <a:srgbClr val="F7F7F7"/>
                </a:highlight>
                <a:latin typeface="Arial" panose="020B0604020202020204" pitchFamily="34" charset="0"/>
                <a:cs typeface="Arial" panose="020B0604020202020204" pitchFamily="34" charset="0"/>
              </a:rPr>
              <a:t>thể</a:t>
            </a:r>
            <a:r>
              <a:rPr lang="en-US" b="1" dirty="0">
                <a:solidFill>
                  <a:srgbClr val="FF0000"/>
                </a:solidFill>
                <a:highlight>
                  <a:srgbClr val="F7F7F7"/>
                </a:highlight>
                <a:latin typeface="Arial" panose="020B0604020202020204" pitchFamily="34" charset="0"/>
                <a:cs typeface="Arial" panose="020B0604020202020204" pitchFamily="34" charset="0"/>
              </a:rPr>
              <a:t> </a:t>
            </a:r>
            <a:r>
              <a:rPr lang="en-US" b="1" dirty="0" err="1">
                <a:solidFill>
                  <a:srgbClr val="FF0000"/>
                </a:solidFill>
                <a:highlight>
                  <a:srgbClr val="F7F7F7"/>
                </a:highlight>
                <a:latin typeface="Arial" panose="020B0604020202020204" pitchFamily="34" charset="0"/>
                <a:cs typeface="Arial" panose="020B0604020202020204" pitchFamily="34" charset="0"/>
              </a:rPr>
              <a:t>gây</a:t>
            </a:r>
            <a:r>
              <a:rPr lang="en-US" b="1" dirty="0">
                <a:solidFill>
                  <a:srgbClr val="FF0000"/>
                </a:solidFill>
                <a:highlight>
                  <a:srgbClr val="F7F7F7"/>
                </a:highlight>
                <a:latin typeface="Arial" panose="020B0604020202020204" pitchFamily="34" charset="0"/>
                <a:cs typeface="Arial" panose="020B0604020202020204" pitchFamily="34" charset="0"/>
              </a:rPr>
              <a:t> </a:t>
            </a:r>
            <a:r>
              <a:rPr lang="en-US" b="1" dirty="0" err="1">
                <a:solidFill>
                  <a:srgbClr val="FF0000"/>
                </a:solidFill>
                <a:highlight>
                  <a:srgbClr val="F7F7F7"/>
                </a:highlight>
                <a:latin typeface="Arial" panose="020B0604020202020204" pitchFamily="34" charset="0"/>
                <a:cs typeface="Arial" panose="020B0604020202020204" pitchFamily="34" charset="0"/>
              </a:rPr>
              <a:t>tử</a:t>
            </a:r>
            <a:r>
              <a:rPr lang="en-US" b="1" dirty="0">
                <a:solidFill>
                  <a:srgbClr val="FF0000"/>
                </a:solidFill>
                <a:highlight>
                  <a:srgbClr val="F7F7F7"/>
                </a:highlight>
                <a:latin typeface="Arial" panose="020B0604020202020204" pitchFamily="34" charset="0"/>
                <a:cs typeface="Arial" panose="020B0604020202020204" pitchFamily="34" charset="0"/>
              </a:rPr>
              <a:t> </a:t>
            </a:r>
            <a:r>
              <a:rPr lang="en-US" b="1" dirty="0" err="1">
                <a:solidFill>
                  <a:srgbClr val="FF0000"/>
                </a:solidFill>
                <a:highlight>
                  <a:srgbClr val="F7F7F7"/>
                </a:highlight>
                <a:latin typeface="Arial" panose="020B0604020202020204" pitchFamily="34" charset="0"/>
                <a:cs typeface="Arial" panose="020B0604020202020204" pitchFamily="34" charset="0"/>
              </a:rPr>
              <a:t>vong</a:t>
            </a:r>
            <a:endParaRPr lang="en-US" b="1" i="0" dirty="0">
              <a:solidFill>
                <a:srgbClr val="FF0000"/>
              </a:solidFill>
              <a:effectLst/>
              <a:highlight>
                <a:srgbClr val="F7F7F7"/>
              </a:highlight>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a16="http://schemas.microsoft.com/office/drawing/2014/main" id="{FD33EF2E-3DC4-336E-FD89-0EACD9FE3569}"/>
              </a:ext>
            </a:extLst>
          </p:cNvPr>
          <p:cNvPicPr>
            <a:picLocks noGrp="1" noChangeAspect="1"/>
          </p:cNvPicPr>
          <p:nvPr>
            <p:ph sz="half" idx="2"/>
          </p:nvPr>
        </p:nvPicPr>
        <p:blipFill>
          <a:blip r:embed="rId2"/>
          <a:stretch>
            <a:fillRect/>
          </a:stretch>
        </p:blipFill>
        <p:spPr>
          <a:xfrm>
            <a:off x="7957392" y="1801115"/>
            <a:ext cx="3308676" cy="3603092"/>
          </a:xfrm>
        </p:spPr>
      </p:pic>
    </p:spTree>
    <p:extLst>
      <p:ext uri="{BB962C8B-B14F-4D97-AF65-F5344CB8AC3E}">
        <p14:creationId xmlns:p14="http://schemas.microsoft.com/office/powerpoint/2010/main" val="28559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8FEFB7-AE0F-05CE-AA82-A49832746E9C}"/>
              </a:ext>
            </a:extLst>
          </p:cNvPr>
          <p:cNvSpPr>
            <a:spLocks noGrp="1"/>
          </p:cNvSpPr>
          <p:nvPr>
            <p:ph type="title"/>
          </p:nvPr>
        </p:nvSpPr>
        <p:spPr>
          <a:xfrm>
            <a:off x="838200" y="228600"/>
            <a:ext cx="10515600" cy="460891"/>
          </a:xfrm>
        </p:spPr>
        <p:txBody>
          <a:bodyPr>
            <a:normAutofit fontScale="90000"/>
          </a:bodyPr>
          <a:lstStyle/>
          <a:p>
            <a:pPr algn="r"/>
            <a:r>
              <a:rPr lang="en-US" sz="3200" dirty="0">
                <a:latin typeface="Arial" panose="020B0604020202020204" pitchFamily="34" charset="0"/>
                <a:cs typeface="Arial" panose="020B0604020202020204" pitchFamily="34" charset="0"/>
              </a:rPr>
              <a:t>SỐT XUẤT HUYẾT</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31</a:t>
            </a:fld>
            <a:endParaRPr lang="en-US" dirty="0"/>
          </a:p>
        </p:txBody>
      </p:sp>
      <p:sp>
        <p:nvSpPr>
          <p:cNvPr id="3" name="Content Placeholder 2">
            <a:extLst>
              <a:ext uri="{FF2B5EF4-FFF2-40B4-BE49-F238E27FC236}">
                <a16:creationId xmlns:a16="http://schemas.microsoft.com/office/drawing/2014/main" id="{01AA1137-A8D9-3DD9-CC7D-77FDA2FFEEA1}"/>
              </a:ext>
            </a:extLst>
          </p:cNvPr>
          <p:cNvSpPr>
            <a:spLocks noGrp="1"/>
          </p:cNvSpPr>
          <p:nvPr>
            <p:ph sz="half" idx="1"/>
          </p:nvPr>
        </p:nvSpPr>
        <p:spPr>
          <a:xfrm>
            <a:off x="838200" y="2119044"/>
            <a:ext cx="3754348" cy="2619911"/>
          </a:xfrm>
        </p:spPr>
        <p:txBody>
          <a:bodyPr/>
          <a:lstStyle/>
          <a:p>
            <a:pPr marL="0" indent="0">
              <a:buNone/>
            </a:pP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Sốt</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xuất</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huyết</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Dengue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là</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một</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bệnh</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truyền</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nhiễm</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cấp</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tính</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do virus Dengue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gây</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nên</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có</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thể</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gây</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thành</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800" dirty="0" err="1">
                <a:solidFill>
                  <a:schemeClr val="tx1">
                    <a:lumMod val="75000"/>
                    <a:lumOff val="25000"/>
                  </a:schemeClr>
                </a:solidFill>
                <a:latin typeface="Arial" panose="020B0604020202020204" pitchFamily="34" charset="0"/>
                <a:cs typeface="Arial" panose="020B0604020202020204" pitchFamily="34" charset="0"/>
              </a:rPr>
              <a:t>dịch</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p:txBody>
      </p:sp>
      <p:pic>
        <p:nvPicPr>
          <p:cNvPr id="10" name="Picture 12" descr="Sot Xuat Huyet">
            <a:extLst>
              <a:ext uri="{FF2B5EF4-FFF2-40B4-BE49-F238E27FC236}">
                <a16:creationId xmlns:a16="http://schemas.microsoft.com/office/drawing/2014/main" id="{7D71D44A-4CC5-3FAA-36DF-7C0E8615197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0081" y="1097707"/>
            <a:ext cx="6781943" cy="466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21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32</a:t>
            </a:fld>
            <a:endParaRPr lang="en-US" dirty="0"/>
          </a:p>
        </p:txBody>
      </p:sp>
      <p:pic>
        <p:nvPicPr>
          <p:cNvPr id="13" name="Content Placeholder 12">
            <a:extLst>
              <a:ext uri="{FF2B5EF4-FFF2-40B4-BE49-F238E27FC236}">
                <a16:creationId xmlns:a16="http://schemas.microsoft.com/office/drawing/2014/main" id="{D3667745-112A-91C6-EEB5-B67E6D112216}"/>
              </a:ext>
            </a:extLst>
          </p:cNvPr>
          <p:cNvPicPr>
            <a:picLocks noGrp="1" noChangeAspect="1"/>
          </p:cNvPicPr>
          <p:nvPr>
            <p:ph sz="half" idx="1"/>
          </p:nvPr>
        </p:nvPicPr>
        <p:blipFill>
          <a:blip r:embed="rId2"/>
          <a:stretch>
            <a:fillRect/>
          </a:stretch>
        </p:blipFill>
        <p:spPr>
          <a:xfrm>
            <a:off x="2196019" y="0"/>
            <a:ext cx="8037041" cy="6858000"/>
          </a:xfrm>
        </p:spPr>
      </p:pic>
    </p:spTree>
    <p:extLst>
      <p:ext uri="{BB962C8B-B14F-4D97-AF65-F5344CB8AC3E}">
        <p14:creationId xmlns:p14="http://schemas.microsoft.com/office/powerpoint/2010/main" val="242810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33</a:t>
            </a:fld>
            <a:endParaRPr lang="en-US" dirty="0"/>
          </a:p>
        </p:txBody>
      </p:sp>
      <p:sp>
        <p:nvSpPr>
          <p:cNvPr id="3" name="Content Placeholder 2">
            <a:extLst>
              <a:ext uri="{FF2B5EF4-FFF2-40B4-BE49-F238E27FC236}">
                <a16:creationId xmlns:a16="http://schemas.microsoft.com/office/drawing/2014/main" id="{52201163-3B03-A6FF-E5B2-2BB683CA9189}"/>
              </a:ext>
            </a:extLst>
          </p:cNvPr>
          <p:cNvSpPr>
            <a:spLocks noGrp="1"/>
          </p:cNvSpPr>
          <p:nvPr>
            <p:ph sz="half" idx="1"/>
          </p:nvPr>
        </p:nvSpPr>
        <p:spPr>
          <a:xfrm>
            <a:off x="6647379" y="821932"/>
            <a:ext cx="4941869" cy="5435029"/>
          </a:xfrm>
        </p:spPr>
        <p:txBody>
          <a:bodyPr>
            <a:normAutofit lnSpcReduction="10000"/>
          </a:bodyPr>
          <a:lstStyle/>
          <a:p>
            <a:pPr marL="0" indent="0" algn="l">
              <a:buNone/>
            </a:pPr>
            <a:r>
              <a:rPr lang="vi-VN" b="1" i="0" dirty="0">
                <a:solidFill>
                  <a:srgbClr val="111111"/>
                </a:solidFill>
                <a:effectLst/>
                <a:highlight>
                  <a:srgbClr val="FFFFFF"/>
                </a:highlight>
                <a:latin typeface="Arial" panose="020B0604020202020204" pitchFamily="34" charset="0"/>
              </a:rPr>
              <a:t>Triệu chứng sốt xuất huyết thể nặng</a:t>
            </a:r>
            <a:endParaRPr lang="vi-VN" b="0" i="0" dirty="0">
              <a:solidFill>
                <a:srgbClr val="111111"/>
              </a:solidFill>
              <a:effectLst/>
              <a:highlight>
                <a:srgbClr val="FFFFFF"/>
              </a:highlight>
              <a:latin typeface="Arial" panose="020B0604020202020204" pitchFamily="34" charset="0"/>
            </a:endParaRPr>
          </a:p>
          <a:p>
            <a:pPr algn="l">
              <a:buFont typeface="Arial" panose="020B0604020202020204" pitchFamily="34" charset="0"/>
              <a:buChar char="•"/>
            </a:pPr>
            <a:r>
              <a:rPr lang="vi-VN" b="0" i="0" dirty="0">
                <a:solidFill>
                  <a:srgbClr val="111111"/>
                </a:solidFill>
                <a:effectLst/>
                <a:highlight>
                  <a:srgbClr val="FFFFFF"/>
                </a:highlight>
                <a:latin typeface="Arial" panose="020B0604020202020204" pitchFamily="34" charset="0"/>
              </a:rPr>
              <a:t>Xuất hiện các chấm xuất huyết ngoài da.</a:t>
            </a:r>
          </a:p>
          <a:p>
            <a:pPr algn="l">
              <a:buFont typeface="Arial" panose="020B0604020202020204" pitchFamily="34" charset="0"/>
              <a:buChar char="•"/>
            </a:pPr>
            <a:r>
              <a:rPr lang="vi-VN" b="0" i="0" dirty="0">
                <a:solidFill>
                  <a:srgbClr val="111111"/>
                </a:solidFill>
                <a:effectLst/>
                <a:highlight>
                  <a:srgbClr val="FFFFFF"/>
                </a:highlight>
                <a:latin typeface="Arial" panose="020B0604020202020204" pitchFamily="34" charset="0"/>
              </a:rPr>
              <a:t>Chảy máu mũi hoặc ở chân răng.</a:t>
            </a:r>
          </a:p>
          <a:p>
            <a:pPr algn="l">
              <a:buFont typeface="Arial" panose="020B0604020202020204" pitchFamily="34" charset="0"/>
              <a:buChar char="•"/>
            </a:pPr>
            <a:r>
              <a:rPr lang="vi-VN" b="0" i="0" dirty="0">
                <a:solidFill>
                  <a:srgbClr val="111111"/>
                </a:solidFill>
                <a:effectLst/>
                <a:highlight>
                  <a:srgbClr val="FFFFFF"/>
                </a:highlight>
                <a:latin typeface="Arial" panose="020B0604020202020204" pitchFamily="34" charset="0"/>
              </a:rPr>
              <a:t>Nôi ói ra máu hoặc có máu trong phân (do xuất huyết nội tạng).</a:t>
            </a:r>
          </a:p>
          <a:p>
            <a:pPr algn="l">
              <a:buFont typeface="Arial" panose="020B0604020202020204" pitchFamily="34" charset="0"/>
              <a:buChar char="•"/>
            </a:pPr>
            <a:r>
              <a:rPr lang="vi-VN" b="0" i="0" dirty="0">
                <a:solidFill>
                  <a:srgbClr val="111111"/>
                </a:solidFill>
                <a:effectLst/>
                <a:highlight>
                  <a:srgbClr val="FFFFFF"/>
                </a:highlight>
                <a:latin typeface="Arial" panose="020B0604020202020204" pitchFamily="34" charset="0"/>
              </a:rPr>
              <a:t>Nôn nhiều, đau bụng, chân tay lạnh ẩm.</a:t>
            </a:r>
          </a:p>
          <a:p>
            <a:pPr algn="l">
              <a:buFont typeface="Arial" panose="020B0604020202020204" pitchFamily="34" charset="0"/>
              <a:buChar char="•"/>
            </a:pPr>
            <a:r>
              <a:rPr lang="vi-VN" b="0" i="0" dirty="0">
                <a:solidFill>
                  <a:srgbClr val="111111"/>
                </a:solidFill>
                <a:effectLst/>
                <a:highlight>
                  <a:srgbClr val="FFFFFF"/>
                </a:highlight>
                <a:latin typeface="Arial" panose="020B0604020202020204" pitchFamily="34" charset="0"/>
              </a:rPr>
              <a:t>Người mệt mỏi li bì, choáng.</a:t>
            </a:r>
            <a:endParaRPr lang="en-US" b="0" i="0" dirty="0">
              <a:solidFill>
                <a:srgbClr val="111111"/>
              </a:solidFill>
              <a:effectLst/>
              <a:highlight>
                <a:srgbClr val="FFFFFF"/>
              </a:highlight>
              <a:latin typeface="Arial" panose="020B0604020202020204" pitchFamily="34" charset="0"/>
            </a:endParaRPr>
          </a:p>
          <a:p>
            <a:pPr algn="l">
              <a:buFont typeface="Arial" panose="020B0604020202020204" pitchFamily="34" charset="0"/>
              <a:buChar char="•"/>
            </a:pPr>
            <a:r>
              <a:rPr lang="en-US" b="1" dirty="0" err="1">
                <a:solidFill>
                  <a:srgbClr val="111111"/>
                </a:solidFill>
                <a:highlight>
                  <a:srgbClr val="FFFFFF"/>
                </a:highlight>
                <a:latin typeface="Arial" panose="020B0604020202020204" pitchFamily="34" charset="0"/>
              </a:rPr>
              <a:t>Có</a:t>
            </a:r>
            <a:r>
              <a:rPr lang="en-US" b="1" dirty="0">
                <a:solidFill>
                  <a:srgbClr val="111111"/>
                </a:solidFill>
                <a:highlight>
                  <a:srgbClr val="FFFFFF"/>
                </a:highlight>
                <a:latin typeface="Arial" panose="020B0604020202020204" pitchFamily="34" charset="0"/>
              </a:rPr>
              <a:t> </a:t>
            </a:r>
            <a:r>
              <a:rPr lang="en-US" b="1" dirty="0" err="1">
                <a:solidFill>
                  <a:srgbClr val="111111"/>
                </a:solidFill>
                <a:highlight>
                  <a:srgbClr val="FFFFFF"/>
                </a:highlight>
                <a:latin typeface="Arial" panose="020B0604020202020204" pitchFamily="34" charset="0"/>
              </a:rPr>
              <a:t>thể</a:t>
            </a:r>
            <a:r>
              <a:rPr lang="en-US" b="1" dirty="0">
                <a:solidFill>
                  <a:srgbClr val="111111"/>
                </a:solidFill>
                <a:highlight>
                  <a:srgbClr val="FFFFFF"/>
                </a:highlight>
                <a:latin typeface="Arial" panose="020B0604020202020204" pitchFamily="34" charset="0"/>
              </a:rPr>
              <a:t> </a:t>
            </a:r>
            <a:r>
              <a:rPr lang="en-US" b="1" dirty="0" err="1">
                <a:solidFill>
                  <a:srgbClr val="111111"/>
                </a:solidFill>
                <a:highlight>
                  <a:srgbClr val="FFFFFF"/>
                </a:highlight>
                <a:latin typeface="Arial" panose="020B0604020202020204" pitchFamily="34" charset="0"/>
              </a:rPr>
              <a:t>gây</a:t>
            </a:r>
            <a:r>
              <a:rPr lang="en-US" b="1" dirty="0">
                <a:solidFill>
                  <a:srgbClr val="111111"/>
                </a:solidFill>
                <a:highlight>
                  <a:srgbClr val="FFFFFF"/>
                </a:highlight>
                <a:latin typeface="Arial" panose="020B0604020202020204" pitchFamily="34" charset="0"/>
              </a:rPr>
              <a:t> </a:t>
            </a:r>
            <a:r>
              <a:rPr lang="en-US" b="1" dirty="0" err="1">
                <a:solidFill>
                  <a:srgbClr val="111111"/>
                </a:solidFill>
                <a:highlight>
                  <a:srgbClr val="FFFFFF"/>
                </a:highlight>
                <a:latin typeface="Arial" panose="020B0604020202020204" pitchFamily="34" charset="0"/>
              </a:rPr>
              <a:t>tử</a:t>
            </a:r>
            <a:r>
              <a:rPr lang="en-US" b="1" dirty="0">
                <a:solidFill>
                  <a:srgbClr val="111111"/>
                </a:solidFill>
                <a:highlight>
                  <a:srgbClr val="FFFFFF"/>
                </a:highlight>
                <a:latin typeface="Arial" panose="020B0604020202020204" pitchFamily="34" charset="0"/>
              </a:rPr>
              <a:t> </a:t>
            </a:r>
            <a:r>
              <a:rPr lang="en-US" b="1" dirty="0" err="1">
                <a:solidFill>
                  <a:srgbClr val="111111"/>
                </a:solidFill>
                <a:highlight>
                  <a:srgbClr val="FFFFFF"/>
                </a:highlight>
                <a:latin typeface="Arial" panose="020B0604020202020204" pitchFamily="34" charset="0"/>
              </a:rPr>
              <a:t>vong</a:t>
            </a:r>
            <a:endParaRPr lang="vi-VN" b="1" i="0" dirty="0">
              <a:solidFill>
                <a:srgbClr val="111111"/>
              </a:solidFill>
              <a:effectLst/>
              <a:highlight>
                <a:srgbClr val="FFFFFF"/>
              </a:highlight>
              <a:latin typeface="Arial" panose="020B0604020202020204" pitchFamily="34" charset="0"/>
            </a:endParaRPr>
          </a:p>
        </p:txBody>
      </p:sp>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a:xfrm>
            <a:off x="4767208" y="228600"/>
            <a:ext cx="6586591" cy="460891"/>
          </a:xfrm>
        </p:spPr>
        <p:txBody>
          <a:bodyPr>
            <a:normAutofit fontScale="90000"/>
          </a:bodyPr>
          <a:lstStyle/>
          <a:p>
            <a:pPr algn="r"/>
            <a:r>
              <a:rPr lang="en-US" sz="3200" dirty="0">
                <a:latin typeface="Arial" panose="020B0604020202020204" pitchFamily="34" charset="0"/>
                <a:cs typeface="Arial" panose="020B0604020202020204" pitchFamily="34" charset="0"/>
              </a:rPr>
              <a:t>SỐT XUẤT HUYẾT</a:t>
            </a:r>
          </a:p>
        </p:txBody>
      </p:sp>
      <p:pic>
        <p:nvPicPr>
          <p:cNvPr id="8194" name="Picture 2" descr="Phân biệt nốt thủy đậu với nốt phát ban sốt xuất huyết">
            <a:extLst>
              <a:ext uri="{FF2B5EF4-FFF2-40B4-BE49-F238E27FC236}">
                <a16:creationId xmlns:a16="http://schemas.microsoft.com/office/drawing/2014/main" id="{E448FEE8-3B99-83BC-1154-1AA649EFF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1" y="1453097"/>
            <a:ext cx="6457665" cy="463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55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SỐT XUẤT HUYẾT</a:t>
            </a:r>
          </a:p>
        </p:txBody>
      </p:sp>
      <p:pic>
        <p:nvPicPr>
          <p:cNvPr id="8" name="Content Placeholder 7">
            <a:extLst>
              <a:ext uri="{FF2B5EF4-FFF2-40B4-BE49-F238E27FC236}">
                <a16:creationId xmlns:a16="http://schemas.microsoft.com/office/drawing/2014/main" id="{EA0DB8CD-BFE2-1166-2AF7-D0DC033CCAFD}"/>
              </a:ext>
            </a:extLst>
          </p:cNvPr>
          <p:cNvPicPr>
            <a:picLocks noGrp="1" noChangeAspect="1"/>
          </p:cNvPicPr>
          <p:nvPr>
            <p:ph sz="half" idx="1"/>
          </p:nvPr>
        </p:nvPicPr>
        <p:blipFill>
          <a:blip r:embed="rId2"/>
          <a:stretch>
            <a:fillRect/>
          </a:stretch>
        </p:blipFill>
        <p:spPr>
          <a:xfrm>
            <a:off x="147985" y="1409792"/>
            <a:ext cx="8585049" cy="4844337"/>
          </a:xfrm>
        </p:spPr>
      </p:pic>
      <p:sp>
        <p:nvSpPr>
          <p:cNvPr id="9" name="Content Placeholder 8">
            <a:extLst>
              <a:ext uri="{FF2B5EF4-FFF2-40B4-BE49-F238E27FC236}">
                <a16:creationId xmlns:a16="http://schemas.microsoft.com/office/drawing/2014/main" id="{862DE98F-0576-8A8E-0260-D72811FEAAB3}"/>
              </a:ext>
            </a:extLst>
          </p:cNvPr>
          <p:cNvSpPr>
            <a:spLocks noGrp="1"/>
          </p:cNvSpPr>
          <p:nvPr>
            <p:ph sz="half" idx="2"/>
          </p:nvPr>
        </p:nvSpPr>
        <p:spPr>
          <a:xfrm>
            <a:off x="8890571" y="2472979"/>
            <a:ext cx="2743200" cy="2106202"/>
          </a:xfrm>
        </p:spPr>
        <p:txBody>
          <a:bodyPr/>
          <a:lstStyle/>
          <a:p>
            <a:r>
              <a:rPr lang="en-US" dirty="0" err="1"/>
              <a:t>Diệt</a:t>
            </a:r>
            <a:r>
              <a:rPr lang="en-US" dirty="0"/>
              <a:t> </a:t>
            </a:r>
            <a:r>
              <a:rPr lang="en-US" dirty="0" err="1"/>
              <a:t>lăng</a:t>
            </a:r>
            <a:r>
              <a:rPr lang="en-US" dirty="0"/>
              <a:t> </a:t>
            </a:r>
            <a:r>
              <a:rPr lang="en-US" dirty="0" err="1"/>
              <a:t>quăng</a:t>
            </a:r>
            <a:endParaRPr lang="en-US" dirty="0"/>
          </a:p>
          <a:p>
            <a:r>
              <a:rPr lang="en-US" dirty="0" err="1"/>
              <a:t>Diệt</a:t>
            </a:r>
            <a:r>
              <a:rPr lang="en-US" dirty="0"/>
              <a:t> </a:t>
            </a:r>
            <a:r>
              <a:rPr lang="en-US" dirty="0" err="1"/>
              <a:t>muỗi</a:t>
            </a:r>
            <a:endParaRPr lang="en-US" dirty="0"/>
          </a:p>
          <a:p>
            <a:r>
              <a:rPr lang="en-US" dirty="0" err="1"/>
              <a:t>Không</a:t>
            </a:r>
            <a:r>
              <a:rPr lang="en-US" dirty="0"/>
              <a:t> </a:t>
            </a:r>
            <a:r>
              <a:rPr lang="en-US" dirty="0" err="1"/>
              <a:t>cho</a:t>
            </a:r>
            <a:r>
              <a:rPr lang="en-US" dirty="0"/>
              <a:t> </a:t>
            </a:r>
            <a:r>
              <a:rPr lang="en-US" dirty="0" err="1"/>
              <a:t>muỗi</a:t>
            </a:r>
            <a:r>
              <a:rPr lang="en-US" dirty="0"/>
              <a:t> </a:t>
            </a:r>
            <a:r>
              <a:rPr lang="en-US" dirty="0" err="1"/>
              <a:t>đốt</a:t>
            </a:r>
            <a:endParaRPr lang="en-US" dirty="0"/>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34</a:t>
            </a:fld>
            <a:endParaRPr lang="en-US" dirty="0"/>
          </a:p>
        </p:txBody>
      </p:sp>
    </p:spTree>
    <p:extLst>
      <p:ext uri="{BB962C8B-B14F-4D97-AF65-F5344CB8AC3E}">
        <p14:creationId xmlns:p14="http://schemas.microsoft.com/office/powerpoint/2010/main" val="283239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35</a:t>
            </a:fld>
            <a:endParaRPr lang="en-US" dirty="0"/>
          </a:p>
        </p:txBody>
      </p:sp>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a:xfrm>
            <a:off x="4767208" y="228600"/>
            <a:ext cx="6586591" cy="460891"/>
          </a:xfrm>
        </p:spPr>
        <p:txBody>
          <a:bodyPr>
            <a:normAutofit fontScale="90000"/>
          </a:bodyPr>
          <a:lstStyle/>
          <a:p>
            <a:pPr algn="r"/>
            <a:r>
              <a:rPr lang="en-US" sz="3200" dirty="0">
                <a:latin typeface="Arial" panose="020B0604020202020204" pitchFamily="34" charset="0"/>
                <a:cs typeface="Arial" panose="020B0604020202020204" pitchFamily="34" charset="0"/>
              </a:rPr>
              <a:t>SỐT XUẤT HUYẾT</a:t>
            </a:r>
          </a:p>
        </p:txBody>
      </p:sp>
      <p:sp>
        <p:nvSpPr>
          <p:cNvPr id="3" name="Content Placeholder 2">
            <a:extLst>
              <a:ext uri="{FF2B5EF4-FFF2-40B4-BE49-F238E27FC236}">
                <a16:creationId xmlns:a16="http://schemas.microsoft.com/office/drawing/2014/main" id="{AEA821D1-7407-DC57-2728-AAC971A41205}"/>
              </a:ext>
            </a:extLst>
          </p:cNvPr>
          <p:cNvSpPr>
            <a:spLocks noGrp="1"/>
          </p:cNvSpPr>
          <p:nvPr>
            <p:ph sz="half" idx="1"/>
          </p:nvPr>
        </p:nvSpPr>
        <p:spPr>
          <a:xfrm>
            <a:off x="914400" y="3093502"/>
            <a:ext cx="2219218" cy="670995"/>
          </a:xfrm>
        </p:spPr>
        <p:txBody>
          <a:bodyPr/>
          <a:lstStyle/>
          <a:p>
            <a:r>
              <a:rPr lang="en-US" dirty="0" err="1"/>
              <a:t>Vắc</a:t>
            </a:r>
            <a:r>
              <a:rPr lang="en-US" dirty="0"/>
              <a:t> </a:t>
            </a:r>
            <a:r>
              <a:rPr lang="en-US" dirty="0" err="1"/>
              <a:t>xin</a:t>
            </a:r>
            <a:r>
              <a:rPr lang="en-US" dirty="0"/>
              <a:t>? </a:t>
            </a:r>
          </a:p>
        </p:txBody>
      </p:sp>
      <p:pic>
        <p:nvPicPr>
          <p:cNvPr id="7" name="Picture 6">
            <a:extLst>
              <a:ext uri="{FF2B5EF4-FFF2-40B4-BE49-F238E27FC236}">
                <a16:creationId xmlns:a16="http://schemas.microsoft.com/office/drawing/2014/main" id="{2D330A4F-7CE0-50F1-FECA-2825206B776C}"/>
              </a:ext>
            </a:extLst>
          </p:cNvPr>
          <p:cNvPicPr>
            <a:picLocks noChangeAspect="1"/>
          </p:cNvPicPr>
          <p:nvPr/>
        </p:nvPicPr>
        <p:blipFill>
          <a:blip r:embed="rId2"/>
          <a:stretch>
            <a:fillRect/>
          </a:stretch>
        </p:blipFill>
        <p:spPr>
          <a:xfrm>
            <a:off x="3366980" y="999073"/>
            <a:ext cx="8547773" cy="5114052"/>
          </a:xfrm>
          <a:prstGeom prst="rect">
            <a:avLst/>
          </a:prstGeom>
        </p:spPr>
      </p:pic>
    </p:spTree>
    <p:extLst>
      <p:ext uri="{BB962C8B-B14F-4D97-AF65-F5344CB8AC3E}">
        <p14:creationId xmlns:p14="http://schemas.microsoft.com/office/powerpoint/2010/main" val="113577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SỞI</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36</a:t>
            </a:fld>
            <a:endParaRPr lang="en-US" dirty="0"/>
          </a:p>
        </p:txBody>
      </p:sp>
      <p:sp>
        <p:nvSpPr>
          <p:cNvPr id="3" name="Content Placeholder 2">
            <a:extLst>
              <a:ext uri="{FF2B5EF4-FFF2-40B4-BE49-F238E27FC236}">
                <a16:creationId xmlns:a16="http://schemas.microsoft.com/office/drawing/2014/main" id="{B1498502-4436-C36D-3CAC-2F24AC95DE08}"/>
              </a:ext>
            </a:extLst>
          </p:cNvPr>
          <p:cNvSpPr>
            <a:spLocks noGrp="1"/>
          </p:cNvSpPr>
          <p:nvPr>
            <p:ph sz="half" idx="1"/>
          </p:nvPr>
        </p:nvSpPr>
        <p:spPr>
          <a:xfrm>
            <a:off x="441789" y="1543050"/>
            <a:ext cx="3698696" cy="3665948"/>
          </a:xfrm>
        </p:spPr>
        <p:txBody>
          <a:bodyPr>
            <a:noAutofit/>
          </a:bodyPr>
          <a:lstStyle/>
          <a:p>
            <a:pPr marL="0" indent="0">
              <a:buNone/>
            </a:pPr>
            <a:r>
              <a:rPr lang="en-US" sz="2400" b="1" dirty="0" err="1">
                <a:solidFill>
                  <a:srgbClr val="FF0000"/>
                </a:solidFill>
                <a:highlight>
                  <a:srgbClr val="FFFFFF"/>
                </a:highlight>
                <a:latin typeface="Arial" panose="020B0604020202020204" pitchFamily="34" charset="0"/>
                <a:cs typeface="Arial" panose="020B0604020202020204" pitchFamily="34" charset="0"/>
              </a:rPr>
              <a:t>Quận</a:t>
            </a:r>
            <a:r>
              <a:rPr lang="en-US" sz="2400" b="1" dirty="0">
                <a:solidFill>
                  <a:srgbClr val="FF0000"/>
                </a:solidFill>
                <a:highlight>
                  <a:srgbClr val="FFFFFF"/>
                </a:highlight>
                <a:latin typeface="Arial" panose="020B0604020202020204" pitchFamily="34" charset="0"/>
                <a:cs typeface="Arial" panose="020B0604020202020204" pitchFamily="34" charset="0"/>
              </a:rPr>
              <a:t> 11:</a:t>
            </a:r>
          </a:p>
          <a:p>
            <a:r>
              <a:rPr lang="en-US" sz="2400" b="1" dirty="0">
                <a:highlight>
                  <a:srgbClr val="FFFFFF"/>
                </a:highlight>
                <a:latin typeface="Arial" panose="020B0604020202020204" pitchFamily="34" charset="0"/>
                <a:cs typeface="Arial" panose="020B0604020202020204" pitchFamily="34" charset="0"/>
              </a:rPr>
              <a:t>02 ca/ </a:t>
            </a:r>
            <a:r>
              <a:rPr lang="en-US" sz="2400" b="1" dirty="0" err="1">
                <a:highlight>
                  <a:srgbClr val="FFFFFF"/>
                </a:highlight>
                <a:latin typeface="Arial" panose="020B0604020202020204" pitchFamily="34" charset="0"/>
                <a:cs typeface="Arial" panose="020B0604020202020204" pitchFamily="34" charset="0"/>
              </a:rPr>
              <a:t>Phường</a:t>
            </a:r>
            <a:r>
              <a:rPr lang="en-US" sz="2400" b="1" dirty="0">
                <a:highlight>
                  <a:srgbClr val="FFFFFF"/>
                </a:highlight>
                <a:latin typeface="Arial" panose="020B0604020202020204" pitchFamily="34" charset="0"/>
                <a:cs typeface="Arial" panose="020B0604020202020204" pitchFamily="34" charset="0"/>
              </a:rPr>
              <a:t> 3</a:t>
            </a:r>
          </a:p>
          <a:p>
            <a:pPr marL="0" indent="0">
              <a:buNone/>
            </a:pPr>
            <a:r>
              <a:rPr lang="en-US" sz="2400" b="1" dirty="0">
                <a:solidFill>
                  <a:srgbClr val="FF0000"/>
                </a:solidFill>
                <a:highlight>
                  <a:srgbClr val="FFFFFF"/>
                </a:highlight>
                <a:latin typeface="Arial" panose="020B0604020202020204" pitchFamily="34" charset="0"/>
                <a:cs typeface="Arial" panose="020B0604020202020204" pitchFamily="34" charset="0"/>
              </a:rPr>
              <a:t>(1 ca 3 </a:t>
            </a:r>
            <a:r>
              <a:rPr lang="en-US" sz="2400" b="1" dirty="0" err="1">
                <a:solidFill>
                  <a:srgbClr val="FF0000"/>
                </a:solidFill>
                <a:highlight>
                  <a:srgbClr val="FFFFFF"/>
                </a:highlight>
                <a:latin typeface="Arial" panose="020B0604020202020204" pitchFamily="34" charset="0"/>
                <a:cs typeface="Arial" panose="020B0604020202020204" pitchFamily="34" charset="0"/>
              </a:rPr>
              <a:t>tháng</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tuổi</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chưa</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đủ</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tuổi</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tiêm</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chủng</a:t>
            </a:r>
            <a:r>
              <a:rPr lang="en-US" sz="2400" b="1" dirty="0">
                <a:solidFill>
                  <a:srgbClr val="FF0000"/>
                </a:solidFill>
                <a:highlight>
                  <a:srgbClr val="FFFFFF"/>
                </a:highlight>
                <a:latin typeface="Arial" panose="020B0604020202020204" pitchFamily="34" charset="0"/>
                <a:cs typeface="Arial" panose="020B0604020202020204" pitchFamily="34" charset="0"/>
              </a:rPr>
              <a:t>, 1 ca 4 </a:t>
            </a:r>
            <a:r>
              <a:rPr lang="en-US" sz="2400" b="1" dirty="0" err="1">
                <a:solidFill>
                  <a:srgbClr val="FF0000"/>
                </a:solidFill>
                <a:highlight>
                  <a:srgbClr val="FFFFFF"/>
                </a:highlight>
                <a:latin typeface="Arial" panose="020B0604020202020204" pitchFamily="34" charset="0"/>
                <a:cs typeface="Arial" panose="020B0604020202020204" pitchFamily="34" charset="0"/>
              </a:rPr>
              <a:t>tuổi</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chưa</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tiêm</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mũi</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sở</a:t>
            </a:r>
            <a:r>
              <a:rPr lang="en-US" sz="2400" b="1" dirty="0">
                <a:solidFill>
                  <a:srgbClr val="FF0000"/>
                </a:solidFill>
                <a:highlight>
                  <a:srgbClr val="FFFFFF"/>
                </a:highlight>
                <a:latin typeface="Arial" panose="020B0604020202020204" pitchFamily="34" charset="0"/>
                <a:cs typeface="Arial" panose="020B0604020202020204" pitchFamily="34" charset="0"/>
              </a:rPr>
              <a:t> </a:t>
            </a:r>
            <a:r>
              <a:rPr lang="en-US" sz="2400" b="1" dirty="0" err="1">
                <a:solidFill>
                  <a:srgbClr val="FF0000"/>
                </a:solidFill>
                <a:highlight>
                  <a:srgbClr val="FFFFFF"/>
                </a:highlight>
                <a:latin typeface="Arial" panose="020B0604020202020204" pitchFamily="34" charset="0"/>
                <a:cs typeface="Arial" panose="020B0604020202020204" pitchFamily="34" charset="0"/>
              </a:rPr>
              <a:t>nào</a:t>
            </a:r>
            <a:r>
              <a:rPr lang="en-US" sz="2400" b="1" dirty="0">
                <a:solidFill>
                  <a:srgbClr val="FF0000"/>
                </a:solidFill>
                <a:highlight>
                  <a:srgbClr val="FFFFFF"/>
                </a:highlight>
                <a:latin typeface="Arial" panose="020B0604020202020204" pitchFamily="34" charset="0"/>
                <a:cs typeface="Arial" panose="020B0604020202020204" pitchFamily="34" charset="0"/>
              </a:rPr>
              <a:t>).</a:t>
            </a:r>
          </a:p>
          <a:p>
            <a:r>
              <a:rPr lang="en-US" sz="2400" b="1" dirty="0">
                <a:highlight>
                  <a:srgbClr val="FFFFFF"/>
                </a:highlight>
                <a:latin typeface="Arial" panose="020B0604020202020204" pitchFamily="34" charset="0"/>
                <a:cs typeface="Arial" panose="020B0604020202020204" pitchFamily="34" charset="0"/>
              </a:rPr>
              <a:t>01 ca/ </a:t>
            </a:r>
            <a:r>
              <a:rPr lang="en-US" sz="2400" b="1" dirty="0" err="1">
                <a:highlight>
                  <a:srgbClr val="FFFFFF"/>
                </a:highlight>
                <a:latin typeface="Arial" panose="020B0604020202020204" pitchFamily="34" charset="0"/>
                <a:cs typeface="Arial" panose="020B0604020202020204" pitchFamily="34" charset="0"/>
              </a:rPr>
              <a:t>Phường</a:t>
            </a:r>
            <a:r>
              <a:rPr lang="en-US" sz="2400" b="1" dirty="0">
                <a:highlight>
                  <a:srgbClr val="FFFFFF"/>
                </a:highlight>
                <a:latin typeface="Arial" panose="020B0604020202020204" pitchFamily="34" charset="0"/>
                <a:cs typeface="Arial" panose="020B0604020202020204" pitchFamily="34" charset="0"/>
              </a:rPr>
              <a:t> 11 (8 </a:t>
            </a:r>
            <a:r>
              <a:rPr lang="en-US" sz="2400" b="1" dirty="0" err="1">
                <a:highlight>
                  <a:srgbClr val="FFFFFF"/>
                </a:highlight>
                <a:latin typeface="Arial" panose="020B0604020202020204" pitchFamily="34" charset="0"/>
                <a:cs typeface="Arial" panose="020B0604020202020204" pitchFamily="34" charset="0"/>
              </a:rPr>
              <a:t>tháng</a:t>
            </a:r>
            <a:r>
              <a:rPr lang="en-US" sz="2400" b="1" dirty="0">
                <a:highlight>
                  <a:srgbClr val="FFFFFF"/>
                </a:highlight>
                <a:latin typeface="Arial" panose="020B0604020202020204" pitchFamily="34" charset="0"/>
                <a:cs typeface="Arial" panose="020B0604020202020204" pitchFamily="34" charset="0"/>
              </a:rPr>
              <a:t> </a:t>
            </a:r>
            <a:r>
              <a:rPr lang="en-US" sz="2400" b="1" dirty="0" err="1">
                <a:highlight>
                  <a:srgbClr val="FFFFFF"/>
                </a:highlight>
                <a:latin typeface="Arial" panose="020B0604020202020204" pitchFamily="34" charset="0"/>
                <a:cs typeface="Arial" panose="020B0604020202020204" pitchFamily="34" charset="0"/>
              </a:rPr>
              <a:t>tuổi</a:t>
            </a:r>
            <a:endParaRPr lang="en-US" sz="2400" b="1" dirty="0">
              <a:highlight>
                <a:srgbClr val="FFFFFF"/>
              </a:highlight>
              <a:latin typeface="Arial" panose="020B0604020202020204" pitchFamily="34" charset="0"/>
              <a:cs typeface="Arial" panose="020B0604020202020204" pitchFamily="34" charset="0"/>
            </a:endParaRPr>
          </a:p>
          <a:p>
            <a:pPr marL="0" indent="0">
              <a:buNone/>
            </a:pPr>
            <a:r>
              <a:rPr lang="en-US" sz="2400" b="1" dirty="0">
                <a:solidFill>
                  <a:srgbClr val="FF0000"/>
                </a:solidFill>
                <a:latin typeface="Arial" panose="020B0604020202020204" pitchFamily="34" charset="0"/>
                <a:cs typeface="Arial" panose="020B0604020202020204" pitchFamily="34" charset="0"/>
              </a:rPr>
              <a:t>		</a:t>
            </a:r>
          </a:p>
        </p:txBody>
      </p:sp>
      <p:pic>
        <p:nvPicPr>
          <p:cNvPr id="9" name="Content Placeholder 10">
            <a:extLst>
              <a:ext uri="{FF2B5EF4-FFF2-40B4-BE49-F238E27FC236}">
                <a16:creationId xmlns:a16="http://schemas.microsoft.com/office/drawing/2014/main" id="{908EF1C0-D8BD-02A1-D5D2-FB6A8D4BEFBC}"/>
              </a:ext>
            </a:extLst>
          </p:cNvPr>
          <p:cNvPicPr>
            <a:picLocks noGrp="1" noChangeAspect="1"/>
          </p:cNvPicPr>
          <p:nvPr>
            <p:ph sz="half" idx="2"/>
          </p:nvPr>
        </p:nvPicPr>
        <p:blipFill>
          <a:blip r:embed="rId2"/>
          <a:stretch>
            <a:fillRect/>
          </a:stretch>
        </p:blipFill>
        <p:spPr>
          <a:xfrm>
            <a:off x="3997297" y="885825"/>
            <a:ext cx="8194703" cy="5227299"/>
          </a:xfrm>
        </p:spPr>
      </p:pic>
      <p:cxnSp>
        <p:nvCxnSpPr>
          <p:cNvPr id="6" name="Straight Arrow Connector 5">
            <a:extLst>
              <a:ext uri="{FF2B5EF4-FFF2-40B4-BE49-F238E27FC236}">
                <a16:creationId xmlns:a16="http://schemas.microsoft.com/office/drawing/2014/main" id="{BC0D4F36-EBB2-C1CA-B794-E412A9AB187E}"/>
              </a:ext>
            </a:extLst>
          </p:cNvPr>
          <p:cNvCxnSpPr/>
          <p:nvPr/>
        </p:nvCxnSpPr>
        <p:spPr>
          <a:xfrm>
            <a:off x="1982912" y="4715838"/>
            <a:ext cx="0" cy="2979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F56AD4C1-9B85-4747-31B3-59F958C5A1CF}"/>
              </a:ext>
            </a:extLst>
          </p:cNvPr>
          <p:cNvSpPr/>
          <p:nvPr/>
        </p:nvSpPr>
        <p:spPr>
          <a:xfrm>
            <a:off x="672957" y="5013789"/>
            <a:ext cx="2619910" cy="1212350"/>
          </a:xfrm>
          <a:prstGeom prst="ellipse">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Trẻ</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chưa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tiêm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ngừa</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23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SỞI</a:t>
            </a:r>
          </a:p>
        </p:txBody>
      </p:sp>
      <p:sp>
        <p:nvSpPr>
          <p:cNvPr id="6" name="Content Placeholder 5">
            <a:extLst>
              <a:ext uri="{FF2B5EF4-FFF2-40B4-BE49-F238E27FC236}">
                <a16:creationId xmlns:a16="http://schemas.microsoft.com/office/drawing/2014/main" id="{72B19AF4-F5D7-97BA-0B29-94E6ED1205E4}"/>
              </a:ext>
            </a:extLst>
          </p:cNvPr>
          <p:cNvSpPr>
            <a:spLocks noGrp="1"/>
          </p:cNvSpPr>
          <p:nvPr>
            <p:ph sz="half" idx="1"/>
          </p:nvPr>
        </p:nvSpPr>
        <p:spPr>
          <a:xfrm>
            <a:off x="1684962" y="703508"/>
            <a:ext cx="9921412" cy="5306874"/>
          </a:xfrm>
        </p:spPr>
        <p:txBody>
          <a:bodyPr>
            <a:noAutofit/>
          </a:bodyPr>
          <a:lstStyle/>
          <a:p>
            <a:pPr marL="0" indent="0" algn="l">
              <a:buNone/>
            </a:pPr>
            <a:r>
              <a:rPr lang="vi-VN" sz="2400" b="1" i="0" dirty="0">
                <a:solidFill>
                  <a:srgbClr val="111111"/>
                </a:solidFill>
                <a:effectLst/>
                <a:highlight>
                  <a:srgbClr val="FFFFFF"/>
                </a:highlight>
                <a:latin typeface="Arial" panose="020B0604020202020204" pitchFamily="34" charset="0"/>
                <a:cs typeface="Arial" panose="020B0604020202020204" pitchFamily="34" charset="0"/>
              </a:rPr>
              <a:t>Triệu chứng bệnh sởi</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 thường xuất hiện khoảng 10 – 14 ngày sau khi người bệnh tiếp xúc với virus. Các triệu chứng bao gồm:</a:t>
            </a:r>
            <a:endParaRPr lang="en-US" sz="2400" b="0" i="0" dirty="0">
              <a:solidFill>
                <a:srgbClr val="111111"/>
              </a:solidFill>
              <a:effectLst/>
              <a:highlight>
                <a:srgbClr val="FFFFFF"/>
              </a:highlight>
              <a:latin typeface="Arial" panose="020B0604020202020204" pitchFamily="34" charset="0"/>
              <a:cs typeface="Arial" panose="020B0604020202020204" pitchFamily="34" charset="0"/>
            </a:endParaRPr>
          </a:p>
          <a:p>
            <a:pPr marL="0" indent="0" algn="l">
              <a:buNone/>
            </a:pPr>
            <a:endParaRPr lang="en-US" sz="2400" b="0" i="0" dirty="0">
              <a:solidFill>
                <a:srgbClr val="111111"/>
              </a:solidFill>
              <a:effectLst/>
              <a:highlight>
                <a:srgbClr val="FFFFFF"/>
              </a:highlight>
              <a:latin typeface="Arial" panose="020B0604020202020204" pitchFamily="34" charset="0"/>
              <a:cs typeface="Arial" panose="020B0604020202020204" pitchFamily="34" charset="0"/>
            </a:endParaRPr>
          </a:p>
          <a:p>
            <a:pPr algn="l">
              <a:buFont typeface="+mj-lt"/>
              <a:buAutoNum type="arabicPeriod"/>
            </a:pPr>
            <a:r>
              <a:rPr lang="vi-VN" sz="2400" b="1" i="0" dirty="0">
                <a:solidFill>
                  <a:srgbClr val="111111"/>
                </a:solidFill>
                <a:effectLst/>
                <a:highlight>
                  <a:srgbClr val="FFFFFF"/>
                </a:highlight>
                <a:latin typeface="Arial" panose="020B0604020202020204" pitchFamily="34" charset="0"/>
                <a:cs typeface="Arial" panose="020B0604020202020204" pitchFamily="34" charset="0"/>
              </a:rPr>
              <a:t>Sốt</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a:t>
            </a:r>
          </a:p>
          <a:p>
            <a:pPr algn="l">
              <a:buFont typeface="+mj-lt"/>
              <a:buAutoNum type="arabicPeriod"/>
            </a:pPr>
            <a:r>
              <a:rPr lang="vi-VN" sz="2400" b="1" i="0" dirty="0">
                <a:solidFill>
                  <a:srgbClr val="111111"/>
                </a:solidFill>
                <a:effectLst/>
                <a:highlight>
                  <a:srgbClr val="FFFFFF"/>
                </a:highlight>
                <a:latin typeface="Arial" panose="020B0604020202020204" pitchFamily="34" charset="0"/>
                <a:cs typeface="Arial" panose="020B0604020202020204" pitchFamily="34" charset="0"/>
              </a:rPr>
              <a:t>Ho khan</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a:t>
            </a:r>
          </a:p>
          <a:p>
            <a:pPr algn="l">
              <a:buFont typeface="+mj-lt"/>
              <a:buAutoNum type="arabicPeriod"/>
            </a:pPr>
            <a:r>
              <a:rPr lang="vi-VN" sz="2400" b="1" i="0" dirty="0">
                <a:solidFill>
                  <a:srgbClr val="111111"/>
                </a:solidFill>
                <a:effectLst/>
                <a:highlight>
                  <a:srgbClr val="FFFFFF"/>
                </a:highlight>
                <a:latin typeface="Arial" panose="020B0604020202020204" pitchFamily="34" charset="0"/>
                <a:cs typeface="Arial" panose="020B0604020202020204" pitchFamily="34" charset="0"/>
              </a:rPr>
              <a:t>Sổ mũi</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a:t>
            </a:r>
          </a:p>
          <a:p>
            <a:pPr algn="l">
              <a:buFont typeface="+mj-lt"/>
              <a:buAutoNum type="arabicPeriod"/>
            </a:pPr>
            <a:r>
              <a:rPr lang="vi-VN" sz="2400" b="1" i="0" dirty="0">
                <a:solidFill>
                  <a:srgbClr val="111111"/>
                </a:solidFill>
                <a:effectLst/>
                <a:highlight>
                  <a:srgbClr val="FFFFFF"/>
                </a:highlight>
                <a:latin typeface="Arial" panose="020B0604020202020204" pitchFamily="34" charset="0"/>
                <a:cs typeface="Arial" panose="020B0604020202020204" pitchFamily="34" charset="0"/>
              </a:rPr>
              <a:t>Đau họng</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a:t>
            </a:r>
          </a:p>
          <a:p>
            <a:pPr algn="l">
              <a:buFont typeface="+mj-lt"/>
              <a:buAutoNum type="arabicPeriod"/>
            </a:pPr>
            <a:r>
              <a:rPr lang="vi-VN" sz="2400" b="1" i="0" dirty="0">
                <a:solidFill>
                  <a:srgbClr val="111111"/>
                </a:solidFill>
                <a:effectLst/>
                <a:highlight>
                  <a:srgbClr val="FFFFFF"/>
                </a:highlight>
                <a:latin typeface="Arial" panose="020B0604020202020204" pitchFamily="34" charset="0"/>
                <a:cs typeface="Arial" panose="020B0604020202020204" pitchFamily="34" charset="0"/>
              </a:rPr>
              <a:t>Viêm kết mạc</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a:t>
            </a:r>
            <a:endParaRPr lang="en-US" sz="2400" b="0" i="0" dirty="0">
              <a:solidFill>
                <a:srgbClr val="111111"/>
              </a:solidFill>
              <a:effectLst/>
              <a:highlight>
                <a:srgbClr val="FFFFFF"/>
              </a:highlight>
              <a:latin typeface="Arial" panose="020B0604020202020204" pitchFamily="34" charset="0"/>
              <a:cs typeface="Arial" panose="020B0604020202020204" pitchFamily="34" charset="0"/>
            </a:endParaRPr>
          </a:p>
          <a:p>
            <a:pPr algn="l">
              <a:buFont typeface="+mj-lt"/>
              <a:buAutoNum type="arabicPeriod"/>
            </a:pPr>
            <a:r>
              <a:rPr lang="en-US" sz="2400" b="1" i="0" dirty="0" err="1">
                <a:solidFill>
                  <a:srgbClr val="111111"/>
                </a:solidFill>
                <a:effectLst/>
                <a:highlight>
                  <a:srgbClr val="FFFFFF"/>
                </a:highlight>
                <a:latin typeface="Arial" panose="020B0604020202020204" pitchFamily="34" charset="0"/>
                <a:cs typeface="Arial" panose="020B0604020202020204" pitchFamily="34" charset="0"/>
              </a:rPr>
              <a:t>Phát</a:t>
            </a:r>
            <a:r>
              <a:rPr lang="en-US" sz="2400" b="1" i="0" dirty="0">
                <a:solidFill>
                  <a:srgbClr val="111111"/>
                </a:solidFill>
                <a:effectLst/>
                <a:highlight>
                  <a:srgbClr val="FFFFFF"/>
                </a:highlight>
                <a:latin typeface="Arial" panose="020B0604020202020204" pitchFamily="34" charset="0"/>
                <a:cs typeface="Arial" panose="020B0604020202020204" pitchFamily="34" charset="0"/>
              </a:rPr>
              <a:t> ban</a:t>
            </a:r>
            <a:endParaRPr lang="vi-VN" sz="2400" b="1" i="0" dirty="0">
              <a:solidFill>
                <a:srgbClr val="111111"/>
              </a:solidFill>
              <a:effectLst/>
              <a:highlight>
                <a:srgbClr val="FFFFFF"/>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37</a:t>
            </a:fld>
            <a:endParaRPr lang="en-US" dirty="0"/>
          </a:p>
        </p:txBody>
      </p:sp>
      <p:pic>
        <p:nvPicPr>
          <p:cNvPr id="2050" name="Picture 2" descr="Chẩn đoán sốt phát ban có phải là bệnh sởi không với các triệu chứng ...">
            <a:extLst>
              <a:ext uri="{FF2B5EF4-FFF2-40B4-BE49-F238E27FC236}">
                <a16:creationId xmlns:a16="http://schemas.microsoft.com/office/drawing/2014/main" id="{630315FB-2B50-5D3D-D81A-CC29EA9295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67227" y="4837986"/>
            <a:ext cx="5181600" cy="20200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F5AF0A-308A-C19A-7BD6-2DE8847AC1D1}"/>
              </a:ext>
            </a:extLst>
          </p:cNvPr>
          <p:cNvSpPr txBox="1"/>
          <p:nvPr/>
        </p:nvSpPr>
        <p:spPr>
          <a:xfrm>
            <a:off x="349321" y="5121939"/>
            <a:ext cx="5417906" cy="523220"/>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1 ca </a:t>
            </a:r>
            <a:r>
              <a:rPr lang="en-US" sz="2800" dirty="0" err="1">
                <a:solidFill>
                  <a:srgbClr val="FF0000"/>
                </a:solidFill>
                <a:latin typeface="Arial" panose="020B0604020202020204" pitchFamily="34" charset="0"/>
                <a:cs typeface="Arial" panose="020B0604020202020204" pitchFamily="34" charset="0"/>
              </a:rPr>
              <a:t>mắc</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FF0000"/>
                </a:solidFill>
                <a:latin typeface="Arial" panose="020B0604020202020204" pitchFamily="34" charset="0"/>
                <a:cs typeface="Arial" panose="020B0604020202020204" pitchFamily="34" charset="0"/>
                <a:sym typeface="Wingdings" panose="05000000000000000000" pitchFamily="2" charset="2"/>
              </a:rPr>
              <a:t>lây</a:t>
            </a:r>
            <a:r>
              <a:rPr lang="en-US" sz="28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FF0000"/>
                </a:solidFill>
                <a:latin typeface="Arial" panose="020B0604020202020204" pitchFamily="34" charset="0"/>
                <a:cs typeface="Arial" panose="020B0604020202020204" pitchFamily="34" charset="0"/>
                <a:sym typeface="Wingdings" panose="05000000000000000000" pitchFamily="2" charset="2"/>
              </a:rPr>
              <a:t>cho</a:t>
            </a:r>
            <a:r>
              <a:rPr lang="en-US" sz="2800" dirty="0">
                <a:solidFill>
                  <a:srgbClr val="FF0000"/>
                </a:solidFill>
                <a:latin typeface="Arial" panose="020B0604020202020204" pitchFamily="34" charset="0"/>
                <a:cs typeface="Arial" panose="020B0604020202020204" pitchFamily="34" charset="0"/>
                <a:sym typeface="Wingdings" panose="05000000000000000000" pitchFamily="2" charset="2"/>
              </a:rPr>
              <a:t> 12-18 </a:t>
            </a:r>
            <a:r>
              <a:rPr lang="en-US" sz="2800" dirty="0" err="1">
                <a:solidFill>
                  <a:srgbClr val="FF0000"/>
                </a:solidFill>
                <a:latin typeface="Arial" panose="020B0604020202020204" pitchFamily="34" charset="0"/>
                <a:cs typeface="Arial" panose="020B0604020202020204" pitchFamily="34" charset="0"/>
                <a:sym typeface="Wingdings" panose="05000000000000000000" pitchFamily="2" charset="2"/>
              </a:rPr>
              <a:t>người</a:t>
            </a:r>
            <a:endParaRPr lang="en-US" sz="2800" dirty="0">
              <a:solidFill>
                <a:srgbClr val="FF0000"/>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6E587E51-72EC-8FC6-3937-849B9188F3C2}"/>
              </a:ext>
            </a:extLst>
          </p:cNvPr>
          <p:cNvSpPr/>
          <p:nvPr/>
        </p:nvSpPr>
        <p:spPr>
          <a:xfrm>
            <a:off x="4726113" y="1736061"/>
            <a:ext cx="6811766" cy="2965399"/>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0" i="0" strike="noStrike" dirty="0">
                <a:solidFill>
                  <a:srgbClr val="4007A2"/>
                </a:solidFill>
                <a:effectLst/>
                <a:highlight>
                  <a:srgbClr val="FFFFFF"/>
                </a:highlight>
                <a:latin typeface="Arial" panose="020B0604020202020204" pitchFamily="34" charset="0"/>
                <a:cs typeface="Arial" panose="020B0604020202020204" pitchFamily="34" charset="0"/>
                <a:hlinkClick r:id="rId3"/>
              </a:rPr>
              <a:t>Ngoài ra, </a:t>
            </a:r>
            <a:r>
              <a:rPr lang="vi-VN" sz="2400" b="1" i="0" strike="noStrike" dirty="0">
                <a:solidFill>
                  <a:srgbClr val="4007A2"/>
                </a:solidFill>
                <a:effectLst/>
                <a:highlight>
                  <a:srgbClr val="FFFFFF"/>
                </a:highlight>
                <a:latin typeface="Arial" panose="020B0604020202020204" pitchFamily="34" charset="0"/>
                <a:cs typeface="Arial" panose="020B0604020202020204" pitchFamily="34" charset="0"/>
                <a:hlinkClick r:id="rId3"/>
              </a:rPr>
              <a:t>viêm long (viêm + xuất tiết)</a:t>
            </a:r>
            <a:r>
              <a:rPr lang="vi-VN" sz="2400" b="0" i="0" strike="noStrike" dirty="0">
                <a:solidFill>
                  <a:srgbClr val="4007A2"/>
                </a:solidFill>
                <a:effectLst/>
                <a:highlight>
                  <a:srgbClr val="FFFFFF"/>
                </a:highlight>
                <a:latin typeface="Arial" panose="020B0604020202020204" pitchFamily="34" charset="0"/>
                <a:cs typeface="Arial" panose="020B0604020202020204" pitchFamily="34" charset="0"/>
                <a:hlinkClick r:id="rId3"/>
              </a:rPr>
              <a:t> là dấu hiệu bệnh sởi rất hay gặp ở niêm mạc mắt và niêm mạc hô hấp. Viêm long niêm mạc hô hấp gồm chảy nước mũi, hắt hơi, ho khan hoặc ho đàm. Viêm kết mạc mắt biểu hiện bởi dấu hiệu mắt đỏ, chảy nước mắt, mi mắt sưng lên và đổ nhiều ghèn</a:t>
            </a:r>
            <a:r>
              <a:rPr lang="vi-VN" sz="2400" b="0" i="0" dirty="0">
                <a:solidFill>
                  <a:srgbClr val="111111"/>
                </a:solidFill>
                <a:effectLst/>
                <a:highlight>
                  <a:srgbClr val="FFFFFF"/>
                </a:highligh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663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SỞI</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38</a:t>
            </a:fld>
            <a:endParaRPr lang="en-US" dirty="0"/>
          </a:p>
        </p:txBody>
      </p:sp>
      <p:sp>
        <p:nvSpPr>
          <p:cNvPr id="3" name="Content Placeholder 2">
            <a:extLst>
              <a:ext uri="{FF2B5EF4-FFF2-40B4-BE49-F238E27FC236}">
                <a16:creationId xmlns:a16="http://schemas.microsoft.com/office/drawing/2014/main" id="{3D3F6B11-9950-221E-D617-4E8439FB825F}"/>
              </a:ext>
            </a:extLst>
          </p:cNvPr>
          <p:cNvSpPr>
            <a:spLocks noGrp="1"/>
          </p:cNvSpPr>
          <p:nvPr>
            <p:ph sz="half" idx="1"/>
          </p:nvPr>
        </p:nvSpPr>
        <p:spPr/>
        <p:txBody>
          <a:bodyPr>
            <a:normAutofit/>
          </a:bodyPr>
          <a:lstStyle/>
          <a:p>
            <a:pPr marL="0" indent="0">
              <a:buNone/>
            </a:pPr>
            <a:r>
              <a:rPr lang="en-US" b="1" dirty="0" err="1">
                <a:latin typeface="Arial" panose="020B0604020202020204" pitchFamily="34" charset="0"/>
                <a:cs typeface="Arial" panose="020B0604020202020204" pitchFamily="34" charset="0"/>
              </a:rPr>
              <a:t>Hoạt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dịch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sởi</a:t>
            </a:r>
            <a:endParaRPr lang="en-US" b="1" dirty="0">
              <a:latin typeface="Arial" panose="020B0604020202020204" pitchFamily="34" charset="0"/>
              <a:cs typeface="Arial" panose="020B0604020202020204" pitchFamily="34" charset="0"/>
            </a:endParaRPr>
          </a:p>
          <a:p>
            <a:pPr marL="548640" lvl="4" indent="-285750" algn="just">
              <a:lnSpc>
                <a:spcPct val="150000"/>
              </a:lnSpc>
              <a:buFont typeface="Wingdings" panose="05000000000000000000" pitchFamily="2" charset="2"/>
              <a:buChar char="§"/>
            </a:pPr>
            <a:r>
              <a:rPr lang="en-CA" sz="2800" dirty="0" err="1">
                <a:latin typeface="Arial" panose="020B0604020202020204" pitchFamily="34" charset="0"/>
                <a:cs typeface="Arial" panose="020B0604020202020204" pitchFamily="34" charset="0"/>
              </a:rPr>
              <a:t>Giám</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sát</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và</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báo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cáo</a:t>
            </a:r>
            <a:r>
              <a:rPr lang="en-CA"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các trường hợp Sởi</a:t>
            </a:r>
            <a:r>
              <a:rPr lang="en-US" sz="2800" dirty="0">
                <a:latin typeface="Arial" panose="020B0604020202020204" pitchFamily="34" charset="0"/>
                <a:cs typeface="Arial" panose="020B0604020202020204" pitchFamily="34" charset="0"/>
              </a:rPr>
              <a:t>;</a:t>
            </a:r>
          </a:p>
          <a:p>
            <a:pPr marL="548640" lvl="4" indent="-285750" algn="just">
              <a:lnSpc>
                <a:spcPct val="150000"/>
              </a:lnSpc>
              <a:buFont typeface="Wingdings" panose="05000000000000000000" pitchFamily="2" charset="2"/>
              <a:buChar char="§"/>
            </a:pPr>
            <a:r>
              <a:rPr lang="en-CA" sz="2800" dirty="0" err="1">
                <a:latin typeface="Arial" panose="020B0604020202020204" pitchFamily="34" charset="0"/>
                <a:cs typeface="Arial" panose="020B0604020202020204" pitchFamily="34" charset="0"/>
              </a:rPr>
              <a:t>Tiêm</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chủng</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chống</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dịch</a:t>
            </a:r>
            <a:endParaRPr lang="en-US" sz="2800" dirty="0">
              <a:latin typeface="Arial" panose="020B0604020202020204" pitchFamily="34" charset="0"/>
              <a:cs typeface="Arial" panose="020B0604020202020204" pitchFamily="34" charset="0"/>
            </a:endParaRPr>
          </a:p>
          <a:p>
            <a:pPr marL="548640" lvl="4" indent="-285750" algn="just">
              <a:lnSpc>
                <a:spcPct val="150000"/>
              </a:lnSpc>
              <a:buFont typeface="Wingdings" panose="05000000000000000000" pitchFamily="2" charset="2"/>
              <a:buChar char="§"/>
            </a:pPr>
            <a:r>
              <a:rPr lang="en-CA" sz="2800" dirty="0" err="1">
                <a:latin typeface="Arial" panose="020B0604020202020204" pitchFamily="34" charset="0"/>
                <a:cs typeface="Arial" panose="020B0604020202020204" pitchFamily="34" charset="0"/>
              </a:rPr>
              <a:t>Truyền</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thông</a:t>
            </a:r>
            <a:endParaRPr lang="vi-VN" sz="2800" dirty="0">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48AE11C0-B7CF-D839-FFE6-F06457FB4C4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69837" y="767385"/>
            <a:ext cx="4251207" cy="595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67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SỞI</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39</a:t>
            </a:fld>
            <a:endParaRPr lang="en-US" dirty="0"/>
          </a:p>
        </p:txBody>
      </p:sp>
      <p:sp>
        <p:nvSpPr>
          <p:cNvPr id="3" name="Content Placeholder 2">
            <a:extLst>
              <a:ext uri="{FF2B5EF4-FFF2-40B4-BE49-F238E27FC236}">
                <a16:creationId xmlns:a16="http://schemas.microsoft.com/office/drawing/2014/main" id="{3D3F6B11-9950-221E-D617-4E8439FB825F}"/>
              </a:ext>
            </a:extLst>
          </p:cNvPr>
          <p:cNvSpPr>
            <a:spLocks noGrp="1"/>
          </p:cNvSpPr>
          <p:nvPr>
            <p:ph sz="half" idx="1"/>
          </p:nvPr>
        </p:nvSpPr>
        <p:spPr>
          <a:xfrm>
            <a:off x="1140431" y="1825625"/>
            <a:ext cx="2619911" cy="1955265"/>
          </a:xfrm>
        </p:spPr>
        <p:txBody>
          <a:bodyPr>
            <a:normAutofit fontScale="92500" lnSpcReduction="10000"/>
          </a:bodyPr>
          <a:lstStyle/>
          <a:p>
            <a:pPr marL="0" indent="0">
              <a:buNone/>
            </a:pPr>
            <a:r>
              <a:rPr lang="en-US" sz="2600" b="1" dirty="0" err="1">
                <a:latin typeface="Arial" panose="020B0604020202020204" pitchFamily="34" charset="0"/>
                <a:cs typeface="Arial" panose="020B0604020202020204" pitchFamily="34" charset="0"/>
              </a:rPr>
              <a:t>Hoạt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động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chống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dịch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sởi</a:t>
            </a:r>
            <a:endParaRPr lang="en-US" sz="2600" b="1" dirty="0">
              <a:latin typeface="Arial" panose="020B0604020202020204" pitchFamily="34" charset="0"/>
              <a:cs typeface="Arial" panose="020B0604020202020204" pitchFamily="34" charset="0"/>
            </a:endParaRPr>
          </a:p>
          <a:p>
            <a:pPr marL="0" indent="0">
              <a:buNone/>
            </a:pPr>
            <a:r>
              <a:rPr lang="en-US" sz="2600" b="1" dirty="0" err="1">
                <a:solidFill>
                  <a:srgbClr val="FF0000"/>
                </a:solidFill>
                <a:latin typeface="Arial" panose="020B0604020202020204" pitchFamily="34" charset="0"/>
                <a:cs typeface="Arial" panose="020B0604020202020204" pitchFamily="34" charset="0"/>
              </a:rPr>
              <a:t>Giám</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sát</a:t>
            </a:r>
            <a:r>
              <a:rPr lang="en-US" sz="2600" b="1" dirty="0">
                <a:solidFill>
                  <a:srgbClr val="FF0000"/>
                </a:solidFill>
                <a:latin typeface="Arial" panose="020B0604020202020204" pitchFamily="34" charset="0"/>
                <a:cs typeface="Arial" panose="020B0604020202020204" pitchFamily="34" charset="0"/>
              </a:rPr>
              <a:t> ca </a:t>
            </a:r>
            <a:r>
              <a:rPr lang="en-US" sz="2600" b="1" dirty="0" err="1">
                <a:solidFill>
                  <a:srgbClr val="FF0000"/>
                </a:solidFill>
                <a:latin typeface="Arial" panose="020B0604020202020204" pitchFamily="34" charset="0"/>
                <a:cs typeface="Arial" panose="020B0604020202020204" pitchFamily="34" charset="0"/>
              </a:rPr>
              <a:t>bệnh</a:t>
            </a:r>
            <a:endParaRPr lang="en-US" sz="2600" dirty="0">
              <a:solidFill>
                <a:srgbClr val="FF000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2669C091-9B3D-C055-E451-FCAA47B4B5BA}"/>
              </a:ext>
            </a:extLst>
          </p:cNvPr>
          <p:cNvSpPr>
            <a:spLocks noGrp="1"/>
          </p:cNvSpPr>
          <p:nvPr>
            <p:ph sz="half" idx="2"/>
          </p:nvPr>
        </p:nvSpPr>
        <p:spPr>
          <a:xfrm>
            <a:off x="3544585" y="811658"/>
            <a:ext cx="7809216" cy="5365305"/>
          </a:xfrm>
        </p:spPr>
        <p:txBody>
          <a:bodyPr>
            <a:normAutofit fontScale="92500" lnSpcReduction="10000"/>
          </a:bodyPr>
          <a:lstStyle/>
          <a:p>
            <a:pPr marL="548640" indent="-342900" algn="just">
              <a:buFont typeface="Wingdings" panose="05000000000000000000" pitchFamily="2" charset="2"/>
              <a:buChar char="§"/>
            </a:pPr>
            <a:r>
              <a:rPr lang="en-CA" sz="2800" dirty="0" err="1">
                <a:latin typeface="Arial" panose="020B0604020202020204" pitchFamily="34" charset="0"/>
                <a:cs typeface="Arial" panose="020B0604020202020204" pitchFamily="34" charset="0"/>
              </a:rPr>
              <a:t>Giám</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sát</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tại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trường</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học</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hướng</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dẫn</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giáo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viên</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bảo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mẫu</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ghi</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nhận</a:t>
            </a:r>
            <a:r>
              <a:rPr lang="en-CA" sz="2800" dirty="0">
                <a:latin typeface="Arial" panose="020B0604020202020204" pitchFamily="34" charset="0"/>
                <a:cs typeface="Arial" panose="020B0604020202020204" pitchFamily="34" charset="0"/>
              </a:rPr>
              <a:t> </a:t>
            </a:r>
            <a:r>
              <a:rPr lang="en-CA" sz="2800" b="1" dirty="0" err="1">
                <a:solidFill>
                  <a:srgbClr val="FF0000"/>
                </a:solidFill>
                <a:latin typeface="Arial" panose="020B0604020202020204" pitchFamily="34" charset="0"/>
                <a:cs typeface="Arial" panose="020B0604020202020204" pitchFamily="34" charset="0"/>
              </a:rPr>
              <a:t>trẻ</a:t>
            </a:r>
            <a:r>
              <a:rPr lang="en-CA" sz="2800" b="1" dirty="0">
                <a:solidFill>
                  <a:srgbClr val="FF0000"/>
                </a:solidFill>
                <a:latin typeface="Arial" panose="020B0604020202020204" pitchFamily="34" charset="0"/>
                <a:cs typeface="Arial" panose="020B0604020202020204" pitchFamily="34" charset="0"/>
              </a:rPr>
              <a:t> </a:t>
            </a:r>
            <a:r>
              <a:rPr lang="en-CA" sz="2800" b="1" dirty="0" err="1">
                <a:solidFill>
                  <a:srgbClr val="FF0000"/>
                </a:solidFill>
                <a:latin typeface="Arial" panose="020B0604020202020204" pitchFamily="34" charset="0"/>
                <a:cs typeface="Arial" panose="020B0604020202020204" pitchFamily="34" charset="0"/>
              </a:rPr>
              <a:t>sốt</a:t>
            </a:r>
            <a:r>
              <a:rPr lang="en-CA" sz="2800" b="1" dirty="0">
                <a:solidFill>
                  <a:srgbClr val="FF0000"/>
                </a:solidFill>
                <a:latin typeface="Arial" panose="020B0604020202020204" pitchFamily="34" charset="0"/>
                <a:cs typeface="Arial" panose="020B0604020202020204" pitchFamily="34" charset="0"/>
              </a:rPr>
              <a:t> </a:t>
            </a:r>
            <a:r>
              <a:rPr lang="en-CA" sz="2800" b="1" dirty="0" err="1">
                <a:solidFill>
                  <a:srgbClr val="FF0000"/>
                </a:solidFill>
                <a:latin typeface="Arial" panose="020B0604020202020204" pitchFamily="34" charset="0"/>
                <a:cs typeface="Arial" panose="020B0604020202020204" pitchFamily="34" charset="0"/>
              </a:rPr>
              <a:t>phát</a:t>
            </a:r>
            <a:r>
              <a:rPr lang="en-CA" sz="2800" b="1" dirty="0">
                <a:solidFill>
                  <a:srgbClr val="FF0000"/>
                </a:solidFill>
                <a:latin typeface="Arial" panose="020B0604020202020204" pitchFamily="34" charset="0"/>
                <a:cs typeface="Arial" panose="020B0604020202020204" pitchFamily="34" charset="0"/>
              </a:rPr>
              <a:t> ban</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thì</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báo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cáo</a:t>
            </a:r>
            <a:r>
              <a:rPr lang="en-CA" sz="2800" dirty="0">
                <a:latin typeface="Arial" panose="020B0604020202020204" pitchFamily="34" charset="0"/>
                <a:cs typeface="Arial" panose="020B0604020202020204" pitchFamily="34" charset="0"/>
              </a:rPr>
              <a:t> TYT</a:t>
            </a:r>
          </a:p>
          <a:p>
            <a:pPr marL="548640" indent="-342900" algn="just">
              <a:buFont typeface="Wingdings" panose="05000000000000000000" pitchFamily="2" charset="2"/>
              <a:buChar char="§"/>
            </a:pPr>
            <a:r>
              <a:rPr lang="en-CA" sz="2800" dirty="0" err="1">
                <a:latin typeface="Arial" panose="020B0604020202020204" pitchFamily="34" charset="0"/>
                <a:cs typeface="Arial" panose="020B0604020202020204" pitchFamily="34" charset="0"/>
              </a:rPr>
              <a:t>Thực</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hiện</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điều</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tra</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đầy</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đủ</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thông</a:t>
            </a:r>
            <a:r>
              <a:rPr lang="en-CA" sz="2800" dirty="0">
                <a:latin typeface="Arial" panose="020B0604020202020204" pitchFamily="34" charset="0"/>
                <a:cs typeface="Arial" panose="020B0604020202020204" pitchFamily="34" charset="0"/>
              </a:rPr>
              <a:t> tin </a:t>
            </a:r>
            <a:r>
              <a:rPr lang="en-CA" sz="2800" dirty="0" err="1">
                <a:latin typeface="Arial" panose="020B0604020202020204" pitchFamily="34" charset="0"/>
                <a:cs typeface="Arial" panose="020B0604020202020204" pitchFamily="34" charset="0"/>
              </a:rPr>
              <a:t>theo</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phiếu</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điều</a:t>
            </a:r>
            <a:r>
              <a:rPr lang="en-CA" sz="2800" dirty="0">
                <a:latin typeface="Arial" panose="020B0604020202020204" pitchFamily="34" charset="0"/>
                <a:cs typeface="Arial" panose="020B0604020202020204" pitchFamily="34" charset="0"/>
              </a:rPr>
              <a:t> </a:t>
            </a:r>
            <a:r>
              <a:rPr lang="en-CA" sz="2800" dirty="0" err="1">
                <a:latin typeface="Arial" panose="020B0604020202020204" pitchFamily="34" charset="0"/>
                <a:cs typeface="Arial" panose="020B0604020202020204" pitchFamily="34" charset="0"/>
              </a:rPr>
              <a:t>tra</a:t>
            </a:r>
            <a:r>
              <a:rPr lang="en-CA" sz="2800" dirty="0">
                <a:latin typeface="Arial" panose="020B0604020202020204" pitchFamily="34" charset="0"/>
                <a:cs typeface="Arial" panose="020B0604020202020204" pitchFamily="34" charset="0"/>
              </a:rPr>
              <a:t> </a:t>
            </a:r>
          </a:p>
          <a:p>
            <a:pPr marL="457200" lvl="2" indent="-457200" algn="just">
              <a:lnSpc>
                <a:spcPct val="110000"/>
              </a:lnSpc>
              <a:spcBef>
                <a:spcPts val="600"/>
              </a:spcBef>
              <a:spcAft>
                <a:spcPts val="600"/>
              </a:spcAft>
              <a:buFont typeface="Wingdings" panose="05000000000000000000" pitchFamily="2" charset="2"/>
              <a:buChar char="§"/>
            </a:pPr>
            <a:r>
              <a:rPr lang="vi-VN" sz="2800" dirty="0">
                <a:latin typeface="Arial" panose="020B0604020202020204" pitchFamily="34" charset="0"/>
                <a:cs typeface="Arial" panose="020B0604020202020204" pitchFamily="34" charset="0"/>
              </a:rPr>
              <a:t>Tổ chức rà soát, lập danh sách</a:t>
            </a:r>
            <a:r>
              <a:rPr lang="en-CA"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trẻ từ </a:t>
            </a:r>
            <a:r>
              <a:rPr lang="vi-VN" sz="2800" dirty="0">
                <a:solidFill>
                  <a:srgbClr val="FF0000"/>
                </a:solidFill>
                <a:latin typeface="Arial" panose="020B0604020202020204" pitchFamily="34" charset="0"/>
                <a:cs typeface="Arial" panose="020B0604020202020204" pitchFamily="34" charset="0"/>
              </a:rPr>
              <a:t>1 đến 5 tuổi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TYT,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2018).</a:t>
            </a:r>
          </a:p>
          <a:p>
            <a:pPr marL="457200" lvl="2" indent="-457200" algn="just">
              <a:lnSpc>
                <a:spcPct val="110000"/>
              </a:lnSpc>
              <a:spcBef>
                <a:spcPts val="600"/>
              </a:spcBef>
              <a:spcAft>
                <a:spcPts val="600"/>
              </a:spcAft>
              <a:buFont typeface="Wingdings" panose="05000000000000000000" pitchFamily="2" charset="2"/>
              <a:buChar char="§"/>
            </a:pPr>
            <a:r>
              <a:rPr lang="en-US" sz="2800" dirty="0" err="1">
                <a:latin typeface="Arial" panose="020B0604020202020204" pitchFamily="34" charset="0"/>
                <a:cs typeface="Arial" panose="020B0604020202020204" pitchFamily="34" charset="0"/>
              </a:rPr>
              <a:t>Lưu</a:t>
            </a:r>
            <a:r>
              <a:rPr lang="en-US" sz="2800" dirty="0">
                <a:latin typeface="Arial" panose="020B0604020202020204" pitchFamily="34" charset="0"/>
                <a:cs typeface="Arial" panose="020B0604020202020204" pitchFamily="34" charset="0"/>
              </a:rPr>
              <a:t> ý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ấm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hội</a:t>
            </a:r>
            <a:endParaRPr lang="en-US" sz="2800" dirty="0">
              <a:latin typeface="Arial" panose="020B0604020202020204" pitchFamily="34" charset="0"/>
              <a:cs typeface="Arial" panose="020B0604020202020204" pitchFamily="34" charset="0"/>
            </a:endParaRPr>
          </a:p>
          <a:p>
            <a:pPr marL="457200" lvl="2" indent="-457200" algn="just">
              <a:lnSpc>
                <a:spcPct val="110000"/>
              </a:lnSpc>
              <a:spcBef>
                <a:spcPts val="600"/>
              </a:spcBef>
              <a:spcAft>
                <a:spcPts val="600"/>
              </a:spcAft>
              <a:buFont typeface="Wingdings" panose="05000000000000000000" pitchFamily="2" charset="2"/>
              <a:buChar char="§"/>
            </a:pP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chức</a:t>
            </a:r>
            <a:r>
              <a:rPr lang="en-US" sz="2800"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tiêm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mũi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70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BCDB-F96E-0964-3980-810FDADF10EB}"/>
              </a:ext>
            </a:extLst>
          </p:cNvPr>
          <p:cNvSpPr>
            <a:spLocks noGrp="1"/>
          </p:cNvSpPr>
          <p:nvPr>
            <p:ph type="title"/>
          </p:nvPr>
        </p:nvSpPr>
        <p:spPr>
          <a:xfrm>
            <a:off x="838200" y="136525"/>
            <a:ext cx="10515600" cy="490199"/>
          </a:xfrm>
        </p:spPr>
        <p:txBody>
          <a:bodyPr>
            <a:noAutofit/>
          </a:bodyPr>
          <a:lstStyle/>
          <a:p>
            <a:pPr algn="r"/>
            <a:r>
              <a:rPr lang="en-US" sz="3200" b="1" dirty="0">
                <a:latin typeface="Arial" panose="020B0604020202020204" pitchFamily="34" charset="0"/>
                <a:cs typeface="Arial" panose="020B0604020202020204" pitchFamily="34" charset="0"/>
              </a:rPr>
              <a:t>BỆNH TRUYỀN NHIỄM LÀ GÌ</a:t>
            </a:r>
          </a:p>
        </p:txBody>
      </p:sp>
      <p:sp>
        <p:nvSpPr>
          <p:cNvPr id="4" name="Footer Placeholder 3">
            <a:extLst>
              <a:ext uri="{FF2B5EF4-FFF2-40B4-BE49-F238E27FC236}">
                <a16:creationId xmlns:a16="http://schemas.microsoft.com/office/drawing/2014/main" id="{9E59D7CF-323A-42C2-309D-31E24992F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B5D90E-6686-228C-CD6F-6A88A77F9201}"/>
              </a:ext>
            </a:extLst>
          </p:cNvPr>
          <p:cNvSpPr>
            <a:spLocks noGrp="1"/>
          </p:cNvSpPr>
          <p:nvPr>
            <p:ph type="sldNum" sz="quarter" idx="12"/>
          </p:nvPr>
        </p:nvSpPr>
        <p:spPr/>
        <p:txBody>
          <a:bodyPr/>
          <a:lstStyle/>
          <a:p>
            <a:fld id="{7CD68C60-23C0-42FA-BFF7-95BDB74D1423}" type="slidenum">
              <a:rPr lang="en-US" smtClean="0"/>
              <a:t>4</a:t>
            </a:fld>
            <a:endParaRPr lang="en-US"/>
          </a:p>
        </p:txBody>
      </p:sp>
      <p:sp>
        <p:nvSpPr>
          <p:cNvPr id="15" name="Oval 14">
            <a:extLst>
              <a:ext uri="{FF2B5EF4-FFF2-40B4-BE49-F238E27FC236}">
                <a16:creationId xmlns:a16="http://schemas.microsoft.com/office/drawing/2014/main" id="{5F56355E-5E70-9053-1AF7-585A7E3AC144}"/>
              </a:ext>
            </a:extLst>
          </p:cNvPr>
          <p:cNvSpPr/>
          <p:nvPr/>
        </p:nvSpPr>
        <p:spPr>
          <a:xfrm>
            <a:off x="359596" y="3429000"/>
            <a:ext cx="1956371" cy="1931540"/>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Bệnh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nhiễm</a:t>
            </a:r>
            <a:endParaRPr lang="en-US" sz="2400" dirty="0">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8963DA66-4B2C-408E-7481-AFD54DDA17CC}"/>
              </a:ext>
            </a:extLst>
          </p:cNvPr>
          <p:cNvSpPr/>
          <p:nvPr/>
        </p:nvSpPr>
        <p:spPr>
          <a:xfrm>
            <a:off x="2544878" y="3245609"/>
            <a:ext cx="2925254" cy="2385654"/>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Lây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a:p>
            <a:pPr algn="ctr"/>
            <a:r>
              <a:rPr lang="en-US" sz="2400" dirty="0" err="1">
                <a:latin typeface="Arial" panose="020B0604020202020204" pitchFamily="34" charset="0"/>
                <a:cs typeface="Arial" panose="020B0604020202020204" pitchFamily="34" charset="0"/>
              </a:rPr>
              <a:t>Gián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9A01A747-EC70-F3D1-F4D5-EC3824C0ADB7}"/>
              </a:ext>
            </a:extLst>
          </p:cNvPr>
          <p:cNvSpPr/>
          <p:nvPr/>
        </p:nvSpPr>
        <p:spPr>
          <a:xfrm>
            <a:off x="5609418" y="3395230"/>
            <a:ext cx="1961507" cy="19653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Người</a:t>
            </a:r>
            <a:endParaRPr lang="en-US" sz="2400" dirty="0">
              <a:solidFill>
                <a:schemeClr val="tx1"/>
              </a:solidFill>
              <a:latin typeface="Arial" panose="020B0604020202020204" pitchFamily="34" charset="0"/>
              <a:cs typeface="Arial" panose="020B0604020202020204" pitchFamily="34" charset="0"/>
            </a:endParaRPr>
          </a:p>
          <a:p>
            <a:pPr algn="ctr"/>
            <a:r>
              <a:rPr lang="en-US" sz="2400" dirty="0" err="1">
                <a:solidFill>
                  <a:schemeClr val="tx1"/>
                </a:solidFill>
                <a:latin typeface="Arial" panose="020B0604020202020204" pitchFamily="34" charset="0"/>
                <a:cs typeface="Arial" panose="020B0604020202020204" pitchFamily="34" charset="0"/>
              </a:rPr>
              <a:t>Động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vật</a:t>
            </a:r>
            <a:endParaRPr lang="en-US" sz="2400" dirty="0">
              <a:solidFill>
                <a:schemeClr val="tx1"/>
              </a:solidFill>
              <a:latin typeface="Arial" panose="020B0604020202020204" pitchFamily="34" charset="0"/>
              <a:cs typeface="Arial" panose="020B0604020202020204" pitchFamily="34" charset="0"/>
            </a:endParaRPr>
          </a:p>
        </p:txBody>
      </p:sp>
      <p:sp>
        <p:nvSpPr>
          <p:cNvPr id="19" name="Arrow: Right 18">
            <a:extLst>
              <a:ext uri="{FF2B5EF4-FFF2-40B4-BE49-F238E27FC236}">
                <a16:creationId xmlns:a16="http://schemas.microsoft.com/office/drawing/2014/main" id="{63BA9A06-DFF8-E132-FFC7-D19A8F66F96F}"/>
              </a:ext>
            </a:extLst>
          </p:cNvPr>
          <p:cNvSpPr/>
          <p:nvPr/>
        </p:nvSpPr>
        <p:spPr>
          <a:xfrm>
            <a:off x="7710210" y="4351105"/>
            <a:ext cx="1936911" cy="10787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9" descr="Social network">
            <a:extLst>
              <a:ext uri="{FF2B5EF4-FFF2-40B4-BE49-F238E27FC236}">
                <a16:creationId xmlns:a16="http://schemas.microsoft.com/office/drawing/2014/main" id="{30CE77AE-7EF0-17BB-B331-F9C1BB4ABDDE}"/>
              </a:ext>
            </a:extLst>
          </p:cNvPr>
          <p:cNvPicPr>
            <a:picLocks noGrp="1" noChangeAspect="1"/>
          </p:cNvPicPr>
          <p:nvPr>
            <p:ph sz="half" idx="1"/>
          </p:nvPr>
        </p:nvPicPr>
        <p:blipFill>
          <a:blip r:embed="rId2">
            <a:extLst>
              <a:ext uri="{96DAC541-7B7A-43D3-8B79-37D633B846F1}">
                <asvg:svgBlip xmlns:asvg="http://schemas.microsoft.com/office/drawing/2016/SVG/main" xmlns="" r:embed="rId3"/>
              </a:ext>
            </a:extLst>
          </a:blip>
          <a:stretch>
            <a:fillRect/>
          </a:stretch>
        </p:blipFill>
        <p:spPr>
          <a:xfrm>
            <a:off x="9261412" y="2797138"/>
            <a:ext cx="2946116" cy="2946116"/>
          </a:xfrm>
        </p:spPr>
      </p:pic>
      <p:sp>
        <p:nvSpPr>
          <p:cNvPr id="24" name="Arrow: Down 23">
            <a:extLst>
              <a:ext uri="{FF2B5EF4-FFF2-40B4-BE49-F238E27FC236}">
                <a16:creationId xmlns:a16="http://schemas.microsoft.com/office/drawing/2014/main" id="{E5C660A2-381A-727C-36DF-DA26AD183594}"/>
              </a:ext>
            </a:extLst>
          </p:cNvPr>
          <p:cNvSpPr/>
          <p:nvPr/>
        </p:nvSpPr>
        <p:spPr>
          <a:xfrm>
            <a:off x="6674895" y="803573"/>
            <a:ext cx="3979836" cy="3547532"/>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Vi </a:t>
            </a:r>
            <a:r>
              <a:rPr lang="en-US" sz="2400" dirty="0" err="1">
                <a:solidFill>
                  <a:schemeClr val="tx1"/>
                </a:solidFill>
                <a:latin typeface="Arial" panose="020B0604020202020204" pitchFamily="34" charset="0"/>
                <a:cs typeface="Arial" panose="020B0604020202020204" pitchFamily="34" charset="0"/>
              </a:rPr>
              <a:t>trùng</a:t>
            </a:r>
            <a:endParaRPr lang="en-US" sz="2400" dirty="0">
              <a:solidFill>
                <a:schemeClr val="tx1"/>
              </a:solidFill>
              <a:latin typeface="Arial" panose="020B0604020202020204" pitchFamily="34" charset="0"/>
              <a:cs typeface="Arial" panose="020B0604020202020204" pitchFamily="34" charset="0"/>
            </a:endParaRPr>
          </a:p>
          <a:p>
            <a:pPr algn="ctr"/>
            <a:r>
              <a:rPr lang="en-US" sz="2400" b="1" dirty="0" err="1">
                <a:solidFill>
                  <a:schemeClr val="tx1"/>
                </a:solidFill>
                <a:latin typeface="Arial" panose="020B0604020202020204" pitchFamily="34" charset="0"/>
                <a:cs typeface="Arial" panose="020B0604020202020204" pitchFamily="34" charset="0"/>
              </a:rPr>
              <a:t>Siêu</a:t>
            </a:r>
            <a:r>
              <a:rPr lang="en-US" sz="2400" b="1" dirty="0">
                <a:solidFill>
                  <a:schemeClr val="tx1"/>
                </a:solidFill>
                <a:latin typeface="Arial" panose="020B0604020202020204" pitchFamily="34" charset="0"/>
                <a:cs typeface="Arial" panose="020B0604020202020204" pitchFamily="34" charset="0"/>
              </a:rPr>
              <a:t> vi</a:t>
            </a:r>
          </a:p>
          <a:p>
            <a:pPr algn="ctr"/>
            <a:r>
              <a:rPr lang="en-US" sz="2400" dirty="0" err="1">
                <a:solidFill>
                  <a:schemeClr val="tx1"/>
                </a:solidFill>
                <a:latin typeface="Arial" panose="020B0604020202020204" pitchFamily="34" charset="0"/>
                <a:cs typeface="Arial" panose="020B0604020202020204" pitchFamily="34" charset="0"/>
              </a:rPr>
              <a:t>Ký</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sinh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trùng</a:t>
            </a:r>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Vi </a:t>
            </a:r>
            <a:r>
              <a:rPr lang="en-US" sz="2400" dirty="0" err="1">
                <a:solidFill>
                  <a:schemeClr val="tx1"/>
                </a:solidFill>
                <a:latin typeface="Arial" panose="020B0604020202020204" pitchFamily="34" charset="0"/>
                <a:cs typeface="Arial" panose="020B0604020202020204" pitchFamily="34" charset="0"/>
              </a:rPr>
              <a:t>nấm</a:t>
            </a:r>
            <a:endParaRPr lang="en-US" sz="2400" dirty="0">
              <a:solidFill>
                <a:schemeClr val="tx1"/>
              </a:solidFill>
              <a:latin typeface="Arial" panose="020B0604020202020204" pitchFamily="34" charset="0"/>
              <a:cs typeface="Arial" panose="020B0604020202020204" pitchFamily="34" charset="0"/>
            </a:endParaRPr>
          </a:p>
          <a:p>
            <a:pPr algn="ct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4659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SỞI</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40</a:t>
            </a:fld>
            <a:endParaRPr lang="en-US" dirty="0"/>
          </a:p>
        </p:txBody>
      </p:sp>
      <p:sp>
        <p:nvSpPr>
          <p:cNvPr id="3" name="Content Placeholder 2">
            <a:extLst>
              <a:ext uri="{FF2B5EF4-FFF2-40B4-BE49-F238E27FC236}">
                <a16:creationId xmlns:a16="http://schemas.microsoft.com/office/drawing/2014/main" id="{3D3F6B11-9950-221E-D617-4E8439FB825F}"/>
              </a:ext>
            </a:extLst>
          </p:cNvPr>
          <p:cNvSpPr>
            <a:spLocks noGrp="1"/>
          </p:cNvSpPr>
          <p:nvPr>
            <p:ph sz="half" idx="1"/>
          </p:nvPr>
        </p:nvSpPr>
        <p:spPr>
          <a:xfrm>
            <a:off x="838200" y="2686844"/>
            <a:ext cx="2922142" cy="1314450"/>
          </a:xfrm>
        </p:spPr>
        <p:txBody>
          <a:bodyPr>
            <a:normAutofit/>
          </a:bodyPr>
          <a:lstStyle/>
          <a:p>
            <a:pPr marL="0" indent="0">
              <a:buNone/>
            </a:pPr>
            <a:r>
              <a:rPr lang="en-US" sz="2800" b="1" dirty="0" err="1">
                <a:latin typeface="+mn-lt"/>
              </a:rPr>
              <a:t>Hoạt</a:t>
            </a:r>
            <a:r>
              <a:rPr lang="en-US" sz="2800" b="1" dirty="0">
                <a:latin typeface="+mn-lt"/>
              </a:rPr>
              <a:t> </a:t>
            </a:r>
            <a:r>
              <a:rPr lang="en-US" sz="2800" b="1" dirty="0" err="1">
                <a:latin typeface="+mn-lt"/>
              </a:rPr>
              <a:t>động</a:t>
            </a:r>
            <a:r>
              <a:rPr lang="en-US" sz="2800" b="1" dirty="0">
                <a:latin typeface="+mn-lt"/>
              </a:rPr>
              <a:t> </a:t>
            </a:r>
            <a:r>
              <a:rPr lang="en-US" sz="2800" b="1" dirty="0" err="1">
                <a:latin typeface="+mn-lt"/>
              </a:rPr>
              <a:t>chống</a:t>
            </a:r>
            <a:r>
              <a:rPr lang="en-US" sz="2800" b="1" dirty="0">
                <a:latin typeface="+mn-lt"/>
              </a:rPr>
              <a:t> </a:t>
            </a:r>
            <a:r>
              <a:rPr lang="en-US" sz="2800" b="1" dirty="0" err="1">
                <a:latin typeface="+mn-lt"/>
              </a:rPr>
              <a:t>dịch</a:t>
            </a:r>
            <a:r>
              <a:rPr lang="en-US" sz="2800" b="1" dirty="0">
                <a:latin typeface="+mn-lt"/>
              </a:rPr>
              <a:t> </a:t>
            </a:r>
            <a:r>
              <a:rPr lang="en-US" sz="2800" b="1" dirty="0" err="1">
                <a:latin typeface="+mn-lt"/>
              </a:rPr>
              <a:t>sởi</a:t>
            </a:r>
            <a:endParaRPr lang="en-US" dirty="0"/>
          </a:p>
        </p:txBody>
      </p:sp>
      <p:sp>
        <p:nvSpPr>
          <p:cNvPr id="8" name="Content Placeholder 7">
            <a:extLst>
              <a:ext uri="{FF2B5EF4-FFF2-40B4-BE49-F238E27FC236}">
                <a16:creationId xmlns:a16="http://schemas.microsoft.com/office/drawing/2014/main" id="{E6EE5A5C-C0B6-9F5A-6F69-152611389BA6}"/>
              </a:ext>
            </a:extLst>
          </p:cNvPr>
          <p:cNvSpPr txBox="1">
            <a:spLocks noGrp="1"/>
          </p:cNvSpPr>
          <p:nvPr>
            <p:ph sz="half" idx="2"/>
          </p:nvPr>
        </p:nvSpPr>
        <p:spPr>
          <a:xfrm>
            <a:off x="3760342" y="2686844"/>
            <a:ext cx="7593458" cy="978729"/>
          </a:xfrm>
          <a:prstGeom prst="rect">
            <a:avLst/>
          </a:prstGeom>
          <a:noFill/>
        </p:spPr>
        <p:txBody>
          <a:bodyPr wrap="square" rtlCol="0">
            <a:spAutoFit/>
          </a:bodyPr>
          <a:lstStyle/>
          <a:p>
            <a:pPr marL="0" indent="0">
              <a:buNone/>
            </a:pPr>
            <a:r>
              <a:rPr lang="en-US" sz="3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FF0000"/>
                </a:solidFill>
                <a:latin typeface="Arial" panose="020B0604020202020204" pitchFamily="34" charset="0"/>
                <a:cs typeface="Arial" panose="020B0604020202020204" pitchFamily="34" charset="0"/>
              </a:rPr>
              <a:t>Tiếp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tục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cập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nhật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số</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liệu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tiền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tiêm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đồng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thuận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tiêm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sởi</a:t>
            </a:r>
            <a:endParaRPr lang="en-AU"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10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SỞI</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41</a:t>
            </a:fld>
            <a:endParaRPr lang="en-US" dirty="0"/>
          </a:p>
        </p:txBody>
      </p:sp>
      <p:sp>
        <p:nvSpPr>
          <p:cNvPr id="3" name="Content Placeholder 2">
            <a:extLst>
              <a:ext uri="{FF2B5EF4-FFF2-40B4-BE49-F238E27FC236}">
                <a16:creationId xmlns:a16="http://schemas.microsoft.com/office/drawing/2014/main" id="{3D3F6B11-9950-221E-D617-4E8439FB825F}"/>
              </a:ext>
            </a:extLst>
          </p:cNvPr>
          <p:cNvSpPr>
            <a:spLocks noGrp="1"/>
          </p:cNvSpPr>
          <p:nvPr>
            <p:ph sz="half" idx="1"/>
          </p:nvPr>
        </p:nvSpPr>
        <p:spPr>
          <a:xfrm>
            <a:off x="838200" y="2671282"/>
            <a:ext cx="1730339" cy="1736332"/>
          </a:xfrm>
        </p:spPr>
        <p:txBody>
          <a:bodyPr>
            <a:normAutofit fontScale="92500" lnSpcReduction="20000"/>
          </a:bodyPr>
          <a:lstStyle/>
          <a:p>
            <a:pPr marL="0" indent="0">
              <a:buNone/>
            </a:pPr>
            <a:r>
              <a:rPr lang="en-US" sz="2800" b="1" dirty="0" err="1">
                <a:latin typeface="Arial" panose="020B0604020202020204" pitchFamily="34" charset="0"/>
                <a:cs typeface="Arial" panose="020B0604020202020204" pitchFamily="34" charset="0"/>
              </a:rPr>
              <a:t>Hoạt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dịch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sởi</a:t>
            </a:r>
            <a:endParaRPr lang="en-US" b="1" dirty="0">
              <a:latin typeface="Arial" panose="020B0604020202020204" pitchFamily="34" charset="0"/>
              <a:cs typeface="Arial" panose="020B0604020202020204" pitchFamily="34" charset="0"/>
            </a:endParaRPr>
          </a:p>
          <a:p>
            <a:pPr marL="0" indent="0">
              <a:buNone/>
            </a:pPr>
            <a:r>
              <a:rPr lang="en-US" sz="2800" b="1" dirty="0">
                <a:solidFill>
                  <a:srgbClr val="FF0000"/>
                </a:solidFill>
                <a:latin typeface="Arial" panose="020B0604020202020204" pitchFamily="34" charset="0"/>
                <a:cs typeface="Arial" panose="020B0604020202020204" pitchFamily="34" charset="0"/>
              </a:rPr>
              <a:t>TTGDSK</a:t>
            </a:r>
            <a:endParaRPr lang="en-US" dirty="0">
              <a:solidFill>
                <a:srgbClr val="FF000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877E4A4-E4E0-9594-7784-813DC19BBED7}"/>
              </a:ext>
            </a:extLst>
          </p:cNvPr>
          <p:cNvSpPr>
            <a:spLocks noGrp="1"/>
          </p:cNvSpPr>
          <p:nvPr>
            <p:ph sz="half" idx="2"/>
          </p:nvPr>
        </p:nvSpPr>
        <p:spPr>
          <a:xfrm>
            <a:off x="2496620" y="852755"/>
            <a:ext cx="9072081" cy="5393933"/>
          </a:xfrm>
        </p:spPr>
        <p:txBody>
          <a:bodyPr>
            <a:noAutofit/>
          </a:bodyPr>
          <a:lstStyle/>
          <a:p>
            <a:pPr marL="0" indent="0" algn="just">
              <a:lnSpc>
                <a:spcPct val="120000"/>
              </a:lnSpc>
              <a:spcBef>
                <a:spcPts val="600"/>
              </a:spcBef>
              <a:spcAft>
                <a:spcPts val="600"/>
              </a:spcAft>
              <a:buNone/>
            </a:pPr>
            <a:r>
              <a:rPr lang="en-US" sz="2600" b="1" dirty="0" err="1">
                <a:latin typeface="Arial" panose="020B0604020202020204" pitchFamily="34" charset="0"/>
                <a:cs typeface="Arial" panose="020B0604020202020204" pitchFamily="34" charset="0"/>
              </a:rPr>
              <a:t>Tại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trường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nhóm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trẻ</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cơ</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sở</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bảo</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trợ</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xã</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hội</a:t>
            </a:r>
            <a:endParaRPr lang="en-US" sz="2600" b="1" dirty="0">
              <a:latin typeface="Arial" panose="020B0604020202020204" pitchFamily="34" charset="0"/>
              <a:cs typeface="Arial" panose="020B0604020202020204" pitchFamily="34" charset="0"/>
            </a:endParaRPr>
          </a:p>
          <a:p>
            <a:pPr marL="457200" lvl="1" indent="-457200" algn="just">
              <a:lnSpc>
                <a:spcPct val="120000"/>
              </a:lnSpc>
              <a:spcBef>
                <a:spcPts val="600"/>
              </a:spcBef>
              <a:spcAft>
                <a:spcPts val="600"/>
              </a:spcAft>
              <a:buFont typeface="Wingdings" panose="05000000000000000000" pitchFamily="2" charset="2"/>
              <a:buChar char="§"/>
            </a:pPr>
            <a:r>
              <a:rPr lang="en-US" sz="2600" dirty="0" err="1">
                <a:latin typeface="Arial" panose="020B0604020202020204" pitchFamily="34" charset="0"/>
                <a:cs typeface="Arial" panose="020B0604020202020204" pitchFamily="34" charset="0"/>
              </a:rPr>
              <a:t>Tổ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chăm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sóc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phục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vụ</a:t>
            </a:r>
            <a:endParaRPr lang="en-US" sz="2600" dirty="0">
              <a:latin typeface="Arial" panose="020B0604020202020204" pitchFamily="34" charset="0"/>
              <a:cs typeface="Arial" panose="020B0604020202020204" pitchFamily="34" charset="0"/>
            </a:endParaRPr>
          </a:p>
          <a:p>
            <a:pPr marL="457200" lvl="1" indent="-457200" algn="just">
              <a:lnSpc>
                <a:spcPct val="120000"/>
              </a:lnSpc>
              <a:spcBef>
                <a:spcPts val="600"/>
              </a:spcBef>
              <a:spcAft>
                <a:spcPts val="6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Treo, </a:t>
            </a:r>
            <a:r>
              <a:rPr lang="en-US" sz="2600" dirty="0" err="1">
                <a:latin typeface="Arial" panose="020B0604020202020204" pitchFamily="34" charset="0"/>
                <a:cs typeface="Arial" panose="020B0604020202020204" pitchFamily="34" charset="0"/>
              </a:rPr>
              <a:t>dán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phích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cửa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PHHS </a:t>
            </a:r>
            <a:r>
              <a:rPr lang="en-US" sz="2600" dirty="0" err="1">
                <a:latin typeface="Arial" panose="020B0604020202020204" pitchFamily="34" charset="0"/>
                <a:cs typeface="Arial" panose="020B0604020202020204" pitchFamily="34" charset="0"/>
              </a:rPr>
              <a:t>thấy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đón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trẻ</a:t>
            </a:r>
            <a:r>
              <a:rPr lang="en-US" sz="2600" dirty="0">
                <a:latin typeface="Arial" panose="020B0604020202020204" pitchFamily="34" charset="0"/>
                <a:cs typeface="Arial" panose="020B0604020202020204" pitchFamily="34" charset="0"/>
              </a:rPr>
              <a:t>…</a:t>
            </a:r>
          </a:p>
          <a:p>
            <a:pPr marL="457200" lvl="1" indent="-457200" algn="just">
              <a:lnSpc>
                <a:spcPct val="120000"/>
              </a:lnSpc>
              <a:spcBef>
                <a:spcPts val="600"/>
              </a:spcBef>
              <a:spcAft>
                <a:spcPts val="600"/>
              </a:spcAft>
              <a:buFont typeface="Wingdings" panose="05000000000000000000" pitchFamily="2" charset="2"/>
              <a:buChar char="§"/>
            </a:pPr>
            <a:r>
              <a:rPr lang="en-US" sz="2600" dirty="0" err="1">
                <a:latin typeface="Arial" panose="020B0604020202020204" pitchFamily="34" charset="0"/>
                <a:cs typeface="Arial" panose="020B0604020202020204" pitchFamily="34" charset="0"/>
              </a:rPr>
              <a:t>Gửi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chủng</a:t>
            </a:r>
            <a:r>
              <a:rPr lang="en-US" sz="2600" dirty="0">
                <a:latin typeface="Arial" panose="020B0604020202020204" pitchFamily="34" charset="0"/>
                <a:cs typeface="Arial" panose="020B0604020202020204" pitchFamily="34" charset="0"/>
              </a:rPr>
              <a:t> … </a:t>
            </a:r>
            <a:r>
              <a:rPr lang="en-US" sz="2600" dirty="0" err="1">
                <a:latin typeface="Arial" panose="020B0604020202020204" pitchFamily="34" charset="0"/>
                <a:cs typeface="Arial" panose="020B0604020202020204" pitchFamily="34" charset="0"/>
              </a:rPr>
              <a:t>vào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nhóm</a:t>
            </a:r>
            <a:r>
              <a:rPr lang="en-US" sz="2600" dirty="0">
                <a:latin typeface="Arial" panose="020B0604020202020204" pitchFamily="34" charset="0"/>
                <a:cs typeface="Arial" panose="020B0604020202020204" pitchFamily="34" charset="0"/>
              </a:rPr>
              <a:t> chat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PHHS</a:t>
            </a:r>
          </a:p>
          <a:p>
            <a:pPr marL="457200" lvl="1" indent="-457200" algn="just">
              <a:lnSpc>
                <a:spcPct val="120000"/>
              </a:lnSpc>
              <a:spcBef>
                <a:spcPts val="600"/>
              </a:spcBef>
              <a:spcAft>
                <a:spcPts val="600"/>
              </a:spcAft>
              <a:buFont typeface="Wingdings" panose="05000000000000000000" pitchFamily="2" charset="2"/>
              <a:buChar char="§"/>
            </a:pPr>
            <a:r>
              <a:rPr lang="en-US" sz="2600" dirty="0" err="1">
                <a:latin typeface="Arial" panose="020B0604020202020204" pitchFamily="34" charset="0"/>
                <a:cs typeface="Arial" panose="020B0604020202020204" pitchFamily="34" charset="0"/>
              </a:rPr>
              <a:t>Sử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dụng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 </a:t>
            </a:r>
            <a:r>
              <a:rPr lang="en-US" sz="2600" b="0" i="0" dirty="0">
                <a:solidFill>
                  <a:schemeClr val="accent5">
                    <a:lumMod val="75000"/>
                  </a:schemeClr>
                </a:solidFill>
                <a:effectLst/>
                <a:highlight>
                  <a:srgbClr val="FFFFFF"/>
                </a:highlight>
                <a:latin typeface="Arial" panose="020B0604020202020204" pitchFamily="34" charset="0"/>
                <a:cs typeface="Arial" panose="020B0604020202020204" pitchFamily="34" charset="0"/>
              </a:rPr>
              <a:t>hcdc.vn/soi</a:t>
            </a:r>
            <a:endParaRPr lang="en-US" sz="26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563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42</a:t>
            </a:fld>
            <a:endParaRPr lang="en-US"/>
          </a:p>
        </p:txBody>
      </p:sp>
      <p:pic>
        <p:nvPicPr>
          <p:cNvPr id="8" name="Content Placeholder 7">
            <a:extLst>
              <a:ext uri="{FF2B5EF4-FFF2-40B4-BE49-F238E27FC236}">
                <a16:creationId xmlns:a16="http://schemas.microsoft.com/office/drawing/2014/main" id="{CF1B9652-339F-813D-C05D-F0D956317EC0}"/>
              </a:ext>
            </a:extLst>
          </p:cNvPr>
          <p:cNvPicPr>
            <a:picLocks noGrp="1" noChangeAspect="1"/>
          </p:cNvPicPr>
          <p:nvPr>
            <p:ph sz="half" idx="1"/>
          </p:nvPr>
        </p:nvPicPr>
        <p:blipFill>
          <a:blip r:embed="rId2"/>
          <a:stretch>
            <a:fillRect/>
          </a:stretch>
        </p:blipFill>
        <p:spPr>
          <a:xfrm>
            <a:off x="1540266" y="791110"/>
            <a:ext cx="10618660" cy="5455578"/>
          </a:xfrm>
        </p:spPr>
      </p:pic>
      <p:pic>
        <p:nvPicPr>
          <p:cNvPr id="13" name="Picture 12">
            <a:extLst>
              <a:ext uri="{FF2B5EF4-FFF2-40B4-BE49-F238E27FC236}">
                <a16:creationId xmlns:a16="http://schemas.microsoft.com/office/drawing/2014/main" id="{D11A2F0F-0083-FF1F-E303-A319F5A7D572}"/>
              </a:ext>
            </a:extLst>
          </p:cNvPr>
          <p:cNvPicPr>
            <a:picLocks noChangeAspect="1"/>
          </p:cNvPicPr>
          <p:nvPr/>
        </p:nvPicPr>
        <p:blipFill>
          <a:blip r:embed="rId3"/>
          <a:stretch>
            <a:fillRect/>
          </a:stretch>
        </p:blipFill>
        <p:spPr>
          <a:xfrm>
            <a:off x="4038600" y="0"/>
            <a:ext cx="7125694" cy="611312"/>
          </a:xfrm>
          <a:prstGeom prst="rect">
            <a:avLst/>
          </a:prstGeom>
        </p:spPr>
      </p:pic>
    </p:spTree>
    <p:extLst>
      <p:ext uri="{BB962C8B-B14F-4D97-AF65-F5344CB8AC3E}">
        <p14:creationId xmlns:p14="http://schemas.microsoft.com/office/powerpoint/2010/main" val="1213603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HIV/AIDS</a:t>
            </a:r>
          </a:p>
        </p:txBody>
      </p:sp>
      <p:sp>
        <p:nvSpPr>
          <p:cNvPr id="3" name="Content Placeholder 2">
            <a:extLst>
              <a:ext uri="{FF2B5EF4-FFF2-40B4-BE49-F238E27FC236}">
                <a16:creationId xmlns:a16="http://schemas.microsoft.com/office/drawing/2014/main" id="{AEA821D1-7407-DC57-2728-AAC971A41205}"/>
              </a:ext>
            </a:extLst>
          </p:cNvPr>
          <p:cNvSpPr>
            <a:spLocks noGrp="1"/>
          </p:cNvSpPr>
          <p:nvPr>
            <p:ph sz="half" idx="1"/>
          </p:nvPr>
        </p:nvSpPr>
        <p:spPr>
          <a:xfrm>
            <a:off x="1736332" y="1825625"/>
            <a:ext cx="3729519" cy="2910762"/>
          </a:xfrm>
        </p:spPr>
        <p:txBody>
          <a:bodyPr/>
          <a:lstStyle/>
          <a:p>
            <a:pPr marL="0" indent="0">
              <a:buNone/>
            </a:pPr>
            <a:r>
              <a:rPr lang="vi-VN" b="0" i="0" dirty="0">
                <a:solidFill>
                  <a:srgbClr val="534E56"/>
                </a:solidFill>
                <a:effectLst/>
                <a:highlight>
                  <a:srgbClr val="FFFFFF"/>
                </a:highlight>
                <a:latin typeface="Open Sans" panose="020B0606030504020204" pitchFamily="34" charset="0"/>
              </a:rPr>
              <a:t>HIV là một hội chứng gây suy giảm miễn dịch ở người do nhiễm phải </a:t>
            </a:r>
            <a:r>
              <a:rPr lang="vi-VN" b="0" i="0" u="none" strike="noStrike" dirty="0">
                <a:solidFill>
                  <a:srgbClr val="1D93E3"/>
                </a:solidFill>
                <a:effectLst/>
                <a:highlight>
                  <a:srgbClr val="FFFFFF"/>
                </a:highlight>
                <a:latin typeface="Open Sans" panose="020B0606030504020204" pitchFamily="34" charset="0"/>
                <a:hlinkClick r:id="rId2" tooltip="virus HIV"/>
              </a:rPr>
              <a:t>virus HIV</a:t>
            </a:r>
            <a:r>
              <a:rPr lang="vi-VN" b="0" i="0" dirty="0">
                <a:solidFill>
                  <a:srgbClr val="534E56"/>
                </a:solidFill>
                <a:effectLst/>
                <a:highlight>
                  <a:srgbClr val="FFFFFF"/>
                </a:highlight>
                <a:latin typeface="Open Sans" panose="020B0606030504020204" pitchFamily="34" charset="0"/>
              </a:rPr>
              <a:t> (Human Immunodeficiency Virus)</a:t>
            </a:r>
            <a:endParaRPr lang="en-US" dirty="0"/>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43</a:t>
            </a:fld>
            <a:endParaRPr lang="en-US" dirty="0"/>
          </a:p>
        </p:txBody>
      </p:sp>
      <p:pic>
        <p:nvPicPr>
          <p:cNvPr id="9" name="Content Placeholder 8">
            <a:extLst>
              <a:ext uri="{FF2B5EF4-FFF2-40B4-BE49-F238E27FC236}">
                <a16:creationId xmlns:a16="http://schemas.microsoft.com/office/drawing/2014/main" id="{0A7A221D-6CE2-C9FA-7784-BDD1B68F936A}"/>
              </a:ext>
            </a:extLst>
          </p:cNvPr>
          <p:cNvPicPr>
            <a:picLocks noGrp="1" noChangeAspect="1"/>
          </p:cNvPicPr>
          <p:nvPr>
            <p:ph sz="half" idx="2"/>
          </p:nvPr>
        </p:nvPicPr>
        <p:blipFill>
          <a:blip r:embed="rId3"/>
          <a:stretch>
            <a:fillRect/>
          </a:stretch>
        </p:blipFill>
        <p:spPr>
          <a:xfrm>
            <a:off x="6295491" y="885825"/>
            <a:ext cx="5499241" cy="5499241"/>
          </a:xfrm>
          <a:prstGeom prst="rect">
            <a:avLst/>
          </a:prstGeom>
        </p:spPr>
      </p:pic>
    </p:spTree>
    <p:extLst>
      <p:ext uri="{BB962C8B-B14F-4D97-AF65-F5344CB8AC3E}">
        <p14:creationId xmlns:p14="http://schemas.microsoft.com/office/powerpoint/2010/main" val="2026147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HIV/AIDS</a:t>
            </a:r>
          </a:p>
        </p:txBody>
      </p:sp>
      <p:sp>
        <p:nvSpPr>
          <p:cNvPr id="3" name="Content Placeholder 2">
            <a:extLst>
              <a:ext uri="{FF2B5EF4-FFF2-40B4-BE49-F238E27FC236}">
                <a16:creationId xmlns:a16="http://schemas.microsoft.com/office/drawing/2014/main" id="{AEA821D1-7407-DC57-2728-AAC971A41205}"/>
              </a:ext>
            </a:extLst>
          </p:cNvPr>
          <p:cNvSpPr>
            <a:spLocks noGrp="1"/>
          </p:cNvSpPr>
          <p:nvPr>
            <p:ph sz="half" idx="1"/>
          </p:nvPr>
        </p:nvSpPr>
        <p:spPr>
          <a:xfrm>
            <a:off x="1752600" y="2955783"/>
            <a:ext cx="2048838" cy="547705"/>
          </a:xfrm>
        </p:spPr>
        <p:txBody>
          <a:bodyPr/>
          <a:lstStyle/>
          <a:p>
            <a:pPr marL="0" indent="0">
              <a:buNone/>
            </a:pPr>
            <a:r>
              <a:rPr lang="en-US" dirty="0" err="1">
                <a:solidFill>
                  <a:srgbClr val="534E56"/>
                </a:solidFill>
                <a:highlight>
                  <a:srgbClr val="FFFFFF"/>
                </a:highlight>
                <a:latin typeface="Arial" panose="020B0604020202020204" pitchFamily="34" charset="0"/>
                <a:cs typeface="Arial" panose="020B0604020202020204" pitchFamily="34" charset="0"/>
              </a:rPr>
              <a:t>Đường</a:t>
            </a:r>
            <a:r>
              <a:rPr lang="en-US" dirty="0">
                <a:solidFill>
                  <a:srgbClr val="534E56"/>
                </a:solidFill>
                <a:highlight>
                  <a:srgbClr val="FFFFFF"/>
                </a:highlight>
                <a:latin typeface="Arial" panose="020B0604020202020204" pitchFamily="34" charset="0"/>
                <a:cs typeface="Arial" panose="020B0604020202020204" pitchFamily="34" charset="0"/>
              </a:rPr>
              <a:t> </a:t>
            </a:r>
            <a:r>
              <a:rPr lang="en-US" dirty="0" err="1">
                <a:solidFill>
                  <a:srgbClr val="534E56"/>
                </a:solidFill>
                <a:highlight>
                  <a:srgbClr val="FFFFFF"/>
                </a:highlight>
                <a:latin typeface="Arial" panose="020B0604020202020204" pitchFamily="34" charset="0"/>
                <a:cs typeface="Arial" panose="020B0604020202020204" pitchFamily="34" charset="0"/>
              </a:rPr>
              <a:t>lây</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44</a:t>
            </a:fld>
            <a:endParaRPr lang="en-US" dirty="0"/>
          </a:p>
        </p:txBody>
      </p:sp>
      <p:pic>
        <p:nvPicPr>
          <p:cNvPr id="7" name="Content Placeholder 6">
            <a:extLst>
              <a:ext uri="{FF2B5EF4-FFF2-40B4-BE49-F238E27FC236}">
                <a16:creationId xmlns:a16="http://schemas.microsoft.com/office/drawing/2014/main" id="{255166D0-C77F-259E-5FB6-F326917209A5}"/>
              </a:ext>
            </a:extLst>
          </p:cNvPr>
          <p:cNvPicPr>
            <a:picLocks noGrp="1" noChangeAspect="1"/>
          </p:cNvPicPr>
          <p:nvPr>
            <p:ph sz="half" idx="2"/>
          </p:nvPr>
        </p:nvPicPr>
        <p:blipFill>
          <a:blip r:embed="rId2"/>
          <a:stretch>
            <a:fillRect/>
          </a:stretch>
        </p:blipFill>
        <p:spPr>
          <a:xfrm>
            <a:off x="5309543" y="1145193"/>
            <a:ext cx="6162042" cy="4567614"/>
          </a:xfrm>
          <a:prstGeom prst="rect">
            <a:avLst/>
          </a:prstGeom>
        </p:spPr>
      </p:pic>
    </p:spTree>
    <p:extLst>
      <p:ext uri="{BB962C8B-B14F-4D97-AF65-F5344CB8AC3E}">
        <p14:creationId xmlns:p14="http://schemas.microsoft.com/office/powerpoint/2010/main" val="985602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HIV/AIDS</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45</a:t>
            </a:fld>
            <a:endParaRPr lang="en-US" dirty="0"/>
          </a:p>
        </p:txBody>
      </p:sp>
      <p:graphicFrame>
        <p:nvGraphicFramePr>
          <p:cNvPr id="10" name="Content Placeholder 9">
            <a:extLst>
              <a:ext uri="{FF2B5EF4-FFF2-40B4-BE49-F238E27FC236}">
                <a16:creationId xmlns:a16="http://schemas.microsoft.com/office/drawing/2014/main" id="{BC65D63C-267A-8E96-E80C-CF53B9A2A731}"/>
              </a:ext>
            </a:extLst>
          </p:cNvPr>
          <p:cNvGraphicFramePr>
            <a:graphicFrameLocks noGrp="1"/>
          </p:cNvGraphicFramePr>
          <p:nvPr>
            <p:ph sz="half" idx="2"/>
            <p:extLst>
              <p:ext uri="{D42A27DB-BD31-4B8C-83A1-F6EECF244321}">
                <p14:modId xmlns:p14="http://schemas.microsoft.com/office/powerpoint/2010/main" val="4265220402"/>
              </p:ext>
            </p:extLst>
          </p:nvPr>
        </p:nvGraphicFramePr>
        <p:xfrm>
          <a:off x="125857" y="0"/>
          <a:ext cx="120661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85E737E7-CEA2-1F07-26FB-0BADD8B2BAE7}"/>
              </a:ext>
            </a:extLst>
          </p:cNvPr>
          <p:cNvSpPr>
            <a:spLocks noGrp="1"/>
          </p:cNvSpPr>
          <p:nvPr>
            <p:ph sz="half" idx="1"/>
          </p:nvPr>
        </p:nvSpPr>
        <p:spPr>
          <a:xfrm>
            <a:off x="2003461" y="842482"/>
            <a:ext cx="3010327" cy="852754"/>
          </a:xfrm>
        </p:spPr>
        <p:txBody>
          <a:bodyPr>
            <a:normAutofit/>
          </a:bodyPr>
          <a:lstStyle/>
          <a:p>
            <a:pPr marL="0" indent="0">
              <a:buNone/>
            </a:pPr>
            <a:r>
              <a:rPr lang="en-US" dirty="0" err="1">
                <a:solidFill>
                  <a:srgbClr val="FF0000"/>
                </a:solidFill>
              </a:rPr>
              <a:t>Triệu</a:t>
            </a:r>
            <a:r>
              <a:rPr lang="en-US" dirty="0">
                <a:solidFill>
                  <a:srgbClr val="FF0000"/>
                </a:solidFill>
              </a:rPr>
              <a:t> </a:t>
            </a:r>
            <a:r>
              <a:rPr lang="en-US" dirty="0" err="1">
                <a:solidFill>
                  <a:srgbClr val="FF0000"/>
                </a:solidFill>
              </a:rPr>
              <a:t>chứng</a:t>
            </a:r>
            <a:r>
              <a:rPr lang="en-US" dirty="0">
                <a:solidFill>
                  <a:srgbClr val="FF0000"/>
                </a:solidFill>
              </a:rPr>
              <a:t>:</a:t>
            </a:r>
          </a:p>
        </p:txBody>
      </p:sp>
      <p:sp>
        <p:nvSpPr>
          <p:cNvPr id="11" name="Rectangle 10">
            <a:extLst>
              <a:ext uri="{FF2B5EF4-FFF2-40B4-BE49-F238E27FC236}">
                <a16:creationId xmlns:a16="http://schemas.microsoft.com/office/drawing/2014/main" id="{CF7B5029-EFDB-A664-7A51-D8B444D49F6B}"/>
              </a:ext>
            </a:extLst>
          </p:cNvPr>
          <p:cNvSpPr/>
          <p:nvPr/>
        </p:nvSpPr>
        <p:spPr>
          <a:xfrm>
            <a:off x="838200" y="5239819"/>
            <a:ext cx="2476072" cy="9349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i="0" dirty="0">
                <a:solidFill>
                  <a:srgbClr val="132432"/>
                </a:solidFill>
                <a:effectLst/>
                <a:latin typeface="Open Sans" panose="020B0606030504020204" pitchFamily="34" charset="0"/>
              </a:rPr>
              <a:t>Giai </a:t>
            </a:r>
            <a:r>
              <a:rPr lang="en-US" b="1" i="0" dirty="0" err="1">
                <a:solidFill>
                  <a:srgbClr val="132432"/>
                </a:solidFill>
                <a:effectLst/>
                <a:latin typeface="Open Sans" panose="020B0606030504020204" pitchFamily="34" charset="0"/>
              </a:rPr>
              <a:t>đoạn</a:t>
            </a:r>
            <a:r>
              <a:rPr lang="en-US" b="1" i="0" dirty="0">
                <a:solidFill>
                  <a:srgbClr val="132432"/>
                </a:solidFill>
                <a:effectLst/>
                <a:latin typeface="Open Sans" panose="020B0606030504020204" pitchFamily="34" charset="0"/>
              </a:rPr>
              <a:t> </a:t>
            </a:r>
            <a:r>
              <a:rPr lang="en-US" b="1" i="0" dirty="0" err="1">
                <a:solidFill>
                  <a:srgbClr val="132432"/>
                </a:solidFill>
                <a:effectLst/>
                <a:latin typeface="Open Sans" panose="020B0606030504020204" pitchFamily="34" charset="0"/>
              </a:rPr>
              <a:t>nhiễm</a:t>
            </a:r>
            <a:r>
              <a:rPr lang="en-US" b="1" i="0" dirty="0">
                <a:solidFill>
                  <a:srgbClr val="132432"/>
                </a:solidFill>
                <a:effectLst/>
                <a:latin typeface="Open Sans" panose="020B0606030504020204" pitchFamily="34" charset="0"/>
              </a:rPr>
              <a:t> </a:t>
            </a:r>
            <a:r>
              <a:rPr lang="en-US" b="1" i="0" dirty="0" err="1">
                <a:solidFill>
                  <a:srgbClr val="132432"/>
                </a:solidFill>
                <a:effectLst/>
                <a:latin typeface="Open Sans" panose="020B0606030504020204" pitchFamily="34" charset="0"/>
              </a:rPr>
              <a:t>trùng</a:t>
            </a:r>
            <a:r>
              <a:rPr lang="en-US" b="1" i="0" dirty="0">
                <a:solidFill>
                  <a:srgbClr val="132432"/>
                </a:solidFill>
                <a:effectLst/>
                <a:latin typeface="Open Sans" panose="020B0606030504020204" pitchFamily="34" charset="0"/>
              </a:rPr>
              <a:t> </a:t>
            </a:r>
            <a:r>
              <a:rPr lang="en-US" b="1" i="0" dirty="0" err="1">
                <a:solidFill>
                  <a:srgbClr val="132432"/>
                </a:solidFill>
                <a:effectLst/>
                <a:latin typeface="Open Sans" panose="020B0606030504020204" pitchFamily="34" charset="0"/>
              </a:rPr>
              <a:t>tiên</a:t>
            </a:r>
            <a:r>
              <a:rPr lang="en-US" b="1" i="0" dirty="0">
                <a:solidFill>
                  <a:srgbClr val="132432"/>
                </a:solidFill>
                <a:effectLst/>
                <a:latin typeface="Open Sans" panose="020B0606030504020204" pitchFamily="34" charset="0"/>
              </a:rPr>
              <a:t> </a:t>
            </a:r>
            <a:r>
              <a:rPr lang="en-US" b="1" i="0" dirty="0" err="1">
                <a:solidFill>
                  <a:srgbClr val="132432"/>
                </a:solidFill>
                <a:effectLst/>
                <a:latin typeface="Open Sans" panose="020B0606030504020204" pitchFamily="34" charset="0"/>
              </a:rPr>
              <a:t>phát</a:t>
            </a:r>
            <a:endParaRPr lang="en-US" b="1" i="0" dirty="0">
              <a:solidFill>
                <a:srgbClr val="132432"/>
              </a:solidFill>
              <a:effectLst/>
              <a:latin typeface="Open Sans" panose="020B0606030504020204" pitchFamily="34" charset="0"/>
            </a:endParaRPr>
          </a:p>
        </p:txBody>
      </p:sp>
      <p:sp>
        <p:nvSpPr>
          <p:cNvPr id="12" name="Rectangle 11">
            <a:extLst>
              <a:ext uri="{FF2B5EF4-FFF2-40B4-BE49-F238E27FC236}">
                <a16:creationId xmlns:a16="http://schemas.microsoft.com/office/drawing/2014/main" id="{C5EA4A10-DB01-3F9D-2250-238189D437B6}"/>
              </a:ext>
            </a:extLst>
          </p:cNvPr>
          <p:cNvSpPr/>
          <p:nvPr/>
        </p:nvSpPr>
        <p:spPr>
          <a:xfrm>
            <a:off x="4931596" y="5239818"/>
            <a:ext cx="2404152" cy="9349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i="0" dirty="0">
                <a:solidFill>
                  <a:srgbClr val="132432"/>
                </a:solidFill>
                <a:effectLst/>
                <a:latin typeface="Open Sans" panose="020B0606030504020204" pitchFamily="34" charset="0"/>
              </a:rPr>
              <a:t>Giai </a:t>
            </a:r>
            <a:r>
              <a:rPr lang="en-US" b="1" i="0" dirty="0" err="1">
                <a:solidFill>
                  <a:srgbClr val="132432"/>
                </a:solidFill>
                <a:effectLst/>
                <a:latin typeface="Open Sans" panose="020B0606030504020204" pitchFamily="34" charset="0"/>
              </a:rPr>
              <a:t>đoạn</a:t>
            </a:r>
            <a:r>
              <a:rPr lang="en-US" b="1" i="0" dirty="0">
                <a:solidFill>
                  <a:srgbClr val="132432"/>
                </a:solidFill>
                <a:effectLst/>
                <a:latin typeface="Open Sans" panose="020B0606030504020204" pitchFamily="34" charset="0"/>
              </a:rPr>
              <a:t> </a:t>
            </a:r>
            <a:r>
              <a:rPr lang="en-US" b="1" i="0" dirty="0" err="1">
                <a:solidFill>
                  <a:srgbClr val="132432"/>
                </a:solidFill>
                <a:effectLst/>
                <a:latin typeface="Open Sans" panose="020B0606030504020204" pitchFamily="34" charset="0"/>
              </a:rPr>
              <a:t>mạn</a:t>
            </a:r>
            <a:r>
              <a:rPr lang="en-US" b="1" i="0" dirty="0">
                <a:solidFill>
                  <a:srgbClr val="132432"/>
                </a:solidFill>
                <a:effectLst/>
                <a:latin typeface="Open Sans" panose="020B0606030504020204" pitchFamily="34" charset="0"/>
              </a:rPr>
              <a:t> </a:t>
            </a:r>
            <a:r>
              <a:rPr lang="en-US" b="1" i="0" dirty="0" err="1">
                <a:solidFill>
                  <a:srgbClr val="132432"/>
                </a:solidFill>
                <a:effectLst/>
                <a:latin typeface="Open Sans" panose="020B0606030504020204" pitchFamily="34" charset="0"/>
              </a:rPr>
              <a:t>tính</a:t>
            </a:r>
            <a:endParaRPr lang="en-US" b="1" i="0" dirty="0">
              <a:solidFill>
                <a:srgbClr val="132432"/>
              </a:solidFill>
              <a:effectLst/>
              <a:latin typeface="Open Sans" panose="020B0606030504020204" pitchFamily="34" charset="0"/>
            </a:endParaRPr>
          </a:p>
        </p:txBody>
      </p:sp>
      <p:sp>
        <p:nvSpPr>
          <p:cNvPr id="13" name="Rectangle 12">
            <a:extLst>
              <a:ext uri="{FF2B5EF4-FFF2-40B4-BE49-F238E27FC236}">
                <a16:creationId xmlns:a16="http://schemas.microsoft.com/office/drawing/2014/main" id="{A1C95D9A-8DF9-0563-2A08-E2A5B22D7A67}"/>
              </a:ext>
            </a:extLst>
          </p:cNvPr>
          <p:cNvSpPr/>
          <p:nvPr/>
        </p:nvSpPr>
        <p:spPr>
          <a:xfrm>
            <a:off x="9092629" y="5284876"/>
            <a:ext cx="1962364" cy="9349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i="0" dirty="0">
                <a:solidFill>
                  <a:srgbClr val="132432"/>
                </a:solidFill>
                <a:effectLst/>
                <a:latin typeface="Open Sans" panose="020B0606030504020204" pitchFamily="34" charset="0"/>
              </a:rPr>
              <a:t>Giai </a:t>
            </a:r>
            <a:r>
              <a:rPr lang="en-US" b="1" i="0" dirty="0" err="1">
                <a:solidFill>
                  <a:srgbClr val="132432"/>
                </a:solidFill>
                <a:effectLst/>
                <a:latin typeface="Open Sans" panose="020B0606030504020204" pitchFamily="34" charset="0"/>
              </a:rPr>
              <a:t>đoạn</a:t>
            </a:r>
            <a:r>
              <a:rPr lang="en-US" b="1" i="0" dirty="0">
                <a:solidFill>
                  <a:srgbClr val="132432"/>
                </a:solidFill>
                <a:effectLst/>
                <a:latin typeface="Open Sans" panose="020B0606030504020204" pitchFamily="34" charset="0"/>
              </a:rPr>
              <a:t> AIDS</a:t>
            </a:r>
          </a:p>
        </p:txBody>
      </p:sp>
    </p:spTree>
    <p:extLst>
      <p:ext uri="{BB962C8B-B14F-4D97-AF65-F5344CB8AC3E}">
        <p14:creationId xmlns:p14="http://schemas.microsoft.com/office/powerpoint/2010/main" val="2640962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HIV/AIDS</a:t>
            </a:r>
          </a:p>
        </p:txBody>
      </p:sp>
      <p:sp>
        <p:nvSpPr>
          <p:cNvPr id="9" name="Content Placeholder 8">
            <a:extLst>
              <a:ext uri="{FF2B5EF4-FFF2-40B4-BE49-F238E27FC236}">
                <a16:creationId xmlns:a16="http://schemas.microsoft.com/office/drawing/2014/main" id="{85E737E7-CEA2-1F07-26FB-0BADD8B2BAE7}"/>
              </a:ext>
            </a:extLst>
          </p:cNvPr>
          <p:cNvSpPr>
            <a:spLocks noGrp="1"/>
          </p:cNvSpPr>
          <p:nvPr>
            <p:ph sz="half" idx="1"/>
          </p:nvPr>
        </p:nvSpPr>
        <p:spPr>
          <a:xfrm>
            <a:off x="77912" y="5041899"/>
            <a:ext cx="1740613" cy="1314451"/>
          </a:xfrm>
        </p:spPr>
        <p:txBody>
          <a:bodyPr>
            <a:normAutofit fontScale="92500" lnSpcReduction="20000"/>
          </a:bodyPr>
          <a:lstStyle/>
          <a:p>
            <a:pPr marL="0" indent="0" algn="l">
              <a:buNone/>
            </a:pPr>
            <a:r>
              <a:rPr lang="en-US" b="1" i="0" dirty="0">
                <a:solidFill>
                  <a:srgbClr val="132432"/>
                </a:solidFill>
                <a:effectLst/>
                <a:highlight>
                  <a:srgbClr val="FFFFFF"/>
                </a:highlight>
                <a:latin typeface="Open Sans" panose="020B0606030504020204" pitchFamily="34" charset="0"/>
              </a:rPr>
              <a:t>Ai </a:t>
            </a:r>
            <a:r>
              <a:rPr lang="vi-VN" b="1" i="0" dirty="0">
                <a:solidFill>
                  <a:srgbClr val="132432"/>
                </a:solidFill>
                <a:effectLst/>
                <a:highlight>
                  <a:srgbClr val="FFFFFF"/>
                </a:highlight>
                <a:latin typeface="Open Sans" panose="020B0606030504020204" pitchFamily="34" charset="0"/>
              </a:rPr>
              <a:t>cần được tư vấn và </a:t>
            </a:r>
            <a:r>
              <a:rPr lang="vi-VN" b="1" i="0" u="none" strike="noStrike" dirty="0">
                <a:solidFill>
                  <a:srgbClr val="1D93E3"/>
                </a:solidFill>
                <a:effectLst/>
                <a:highlight>
                  <a:srgbClr val="FFFFFF"/>
                </a:highlight>
                <a:latin typeface="Open Sans" panose="020B0606030504020204" pitchFamily="34" charset="0"/>
                <a:hlinkClick r:id="rId2" tooltip="xét nghiệm HIV"/>
              </a:rPr>
              <a:t>xét nghiệm HIV</a:t>
            </a:r>
            <a:endParaRPr lang="vi-VN" b="1" i="0" dirty="0">
              <a:solidFill>
                <a:srgbClr val="132432"/>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46</a:t>
            </a:fld>
            <a:endParaRPr lang="en-US" dirty="0"/>
          </a:p>
        </p:txBody>
      </p:sp>
      <p:graphicFrame>
        <p:nvGraphicFramePr>
          <p:cNvPr id="14" name="Content Placeholder 13">
            <a:extLst>
              <a:ext uri="{FF2B5EF4-FFF2-40B4-BE49-F238E27FC236}">
                <a16:creationId xmlns:a16="http://schemas.microsoft.com/office/drawing/2014/main" id="{C6FD9ADD-3050-CA49-3F25-B6D250691A0D}"/>
              </a:ext>
            </a:extLst>
          </p:cNvPr>
          <p:cNvGraphicFramePr>
            <a:graphicFrameLocks noGrp="1"/>
          </p:cNvGraphicFramePr>
          <p:nvPr>
            <p:ph sz="half" idx="2"/>
            <p:extLst>
              <p:ext uri="{D42A27DB-BD31-4B8C-83A1-F6EECF244321}">
                <p14:modId xmlns:p14="http://schemas.microsoft.com/office/powerpoint/2010/main" val="3610651679"/>
              </p:ext>
            </p:extLst>
          </p:nvPr>
        </p:nvGraphicFramePr>
        <p:xfrm>
          <a:off x="0" y="729465"/>
          <a:ext cx="12191999" cy="6128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60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HIV/AIDS</a:t>
            </a:r>
          </a:p>
        </p:txBody>
      </p:sp>
      <p:sp>
        <p:nvSpPr>
          <p:cNvPr id="8" name="Content Placeholder 7">
            <a:extLst>
              <a:ext uri="{FF2B5EF4-FFF2-40B4-BE49-F238E27FC236}">
                <a16:creationId xmlns:a16="http://schemas.microsoft.com/office/drawing/2014/main" id="{CE3BC58D-4635-3BEB-3793-A4009F4336B7}"/>
              </a:ext>
            </a:extLst>
          </p:cNvPr>
          <p:cNvSpPr>
            <a:spLocks noGrp="1"/>
          </p:cNvSpPr>
          <p:nvPr>
            <p:ph sz="half" idx="1"/>
          </p:nvPr>
        </p:nvSpPr>
        <p:spPr>
          <a:xfrm>
            <a:off x="164387" y="2681555"/>
            <a:ext cx="1767155" cy="1479478"/>
          </a:xfrm>
        </p:spPr>
        <p:txBody>
          <a:bodyPr>
            <a:noAutofit/>
          </a:bodyPr>
          <a:lstStyle/>
          <a:p>
            <a:pPr marL="0" indent="0" algn="l">
              <a:buNone/>
            </a:pP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Làm</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gì</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khi</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phát</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hiện</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mình</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bị</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a:t>
            </a:r>
            <a:r>
              <a:rPr lang="en-US" sz="2000" b="1" i="0" dirty="0" err="1">
                <a:solidFill>
                  <a:srgbClr val="132432"/>
                </a:solidFill>
                <a:effectLst/>
                <a:highlight>
                  <a:srgbClr val="FFFFFF"/>
                </a:highlight>
                <a:latin typeface="Arial" panose="020B0604020202020204" pitchFamily="34" charset="0"/>
                <a:cs typeface="Arial" panose="020B0604020202020204" pitchFamily="34" charset="0"/>
              </a:rPr>
              <a:t>nhiễm</a:t>
            </a:r>
            <a:r>
              <a:rPr lang="en-US" sz="2000" b="1" i="0" dirty="0">
                <a:solidFill>
                  <a:srgbClr val="132432"/>
                </a:solidFill>
                <a:effectLst/>
                <a:highlight>
                  <a:srgbClr val="FFFFFF"/>
                </a:highlight>
                <a:latin typeface="Arial" panose="020B0604020202020204" pitchFamily="34" charset="0"/>
                <a:cs typeface="Arial" panose="020B0604020202020204" pitchFamily="34" charset="0"/>
              </a:rPr>
              <a:t> HIV</a:t>
            </a:r>
          </a:p>
        </p:txBody>
      </p:sp>
      <p:sp>
        <p:nvSpPr>
          <p:cNvPr id="14" name="Content Placeholder 13">
            <a:extLst>
              <a:ext uri="{FF2B5EF4-FFF2-40B4-BE49-F238E27FC236}">
                <a16:creationId xmlns:a16="http://schemas.microsoft.com/office/drawing/2014/main" id="{962BE36B-7BA2-56CA-6482-FAC809722946}"/>
              </a:ext>
            </a:extLst>
          </p:cNvPr>
          <p:cNvSpPr>
            <a:spLocks noGrp="1"/>
          </p:cNvSpPr>
          <p:nvPr>
            <p:ph sz="half" idx="2"/>
          </p:nvPr>
        </p:nvSpPr>
        <p:spPr>
          <a:xfrm>
            <a:off x="1715784" y="914400"/>
            <a:ext cx="9914561" cy="5270643"/>
          </a:xfrm>
        </p:spPr>
        <p:txBody>
          <a:bodyPr>
            <a:normAutofit fontScale="92500" lnSpcReduction="10000"/>
          </a:bodyPr>
          <a:lstStyle/>
          <a:p>
            <a:pPr algn="l">
              <a:buFont typeface="Arial" panose="020B0604020202020204" pitchFamily="34" charset="0"/>
              <a:buChar char="•"/>
            </a:pPr>
            <a:r>
              <a:rPr lang="en-US"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K</a:t>
            </a:r>
            <a:r>
              <a:rPr lang="vi-VN"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hông </a:t>
            </a:r>
            <a:r>
              <a:rPr lang="vi-VN" b="0" i="0" dirty="0">
                <a:solidFill>
                  <a:srgbClr val="534E56"/>
                </a:solidFill>
                <a:effectLst/>
                <a:highlight>
                  <a:srgbClr val="FFFFFF"/>
                </a:highlight>
                <a:latin typeface="Arial" panose="020B0604020202020204" pitchFamily="34" charset="0"/>
                <a:cs typeface="Arial" panose="020B0604020202020204" pitchFamily="34" charset="0"/>
              </a:rPr>
              <a:t>nên quá </a:t>
            </a:r>
            <a:r>
              <a:rPr lang="vi-VN"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hốt hoảng</a:t>
            </a:r>
            <a:r>
              <a:rPr lang="vi-VN" b="0" i="0" dirty="0">
                <a:solidFill>
                  <a:srgbClr val="534E56"/>
                </a:solidFill>
                <a:effectLst/>
                <a:highlight>
                  <a:srgbClr val="FFFFFF"/>
                </a:highlight>
                <a:latin typeface="Arial" panose="020B0604020202020204" pitchFamily="34" charset="0"/>
                <a:cs typeface="Arial" panose="020B0604020202020204" pitchFamily="34" charset="0"/>
              </a:rPr>
              <a:t>, HIV không phải là một tệ nạn xã hội, thực tế vẫn có nhiều người nhiễm HIV khỏe mạnh và sống hạnh phúc trong nhiều năm thậm chí vài chục năm.</a:t>
            </a:r>
          </a:p>
          <a:p>
            <a:pPr algn="l">
              <a:buFont typeface="Arial" panose="020B0604020202020204" pitchFamily="34" charset="0"/>
              <a:buChar char="•"/>
            </a:pPr>
            <a:r>
              <a:rPr lang="vi-VN" b="0" i="0" dirty="0">
                <a:solidFill>
                  <a:srgbClr val="534E56"/>
                </a:solidFill>
                <a:effectLst/>
                <a:highlight>
                  <a:srgbClr val="FFFFFF"/>
                </a:highlight>
                <a:latin typeface="Arial" panose="020B0604020202020204" pitchFamily="34" charset="0"/>
                <a:cs typeface="Arial" panose="020B0604020202020204" pitchFamily="34" charset="0"/>
              </a:rPr>
              <a:t>Thông báo đến các trung tâm tư vấn HIV/AIDS để </a:t>
            </a:r>
            <a:r>
              <a:rPr lang="vi-VN"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nhận được những lời khuyên</a:t>
            </a:r>
            <a:r>
              <a:rPr lang="vi-VN" b="0" i="0" dirty="0">
                <a:solidFill>
                  <a:srgbClr val="534E56"/>
                </a:solidFill>
                <a:effectLst/>
                <a:highlight>
                  <a:srgbClr val="FFFFFF"/>
                </a:highlight>
                <a:latin typeface="Arial" panose="020B0604020202020204" pitchFamily="34" charset="0"/>
                <a:cs typeface="Arial" panose="020B0604020202020204" pitchFamily="34" charset="0"/>
              </a:rPr>
              <a:t>, bạn có thể hoàn toàn yên tâm về vấn đề tiết lộ danh tính.</a:t>
            </a:r>
          </a:p>
          <a:p>
            <a:pPr algn="l">
              <a:buFont typeface="Arial" panose="020B0604020202020204" pitchFamily="34" charset="0"/>
              <a:buChar char="•"/>
            </a:pPr>
            <a:r>
              <a:rPr lang="vi-VN" b="0" i="0" dirty="0">
                <a:solidFill>
                  <a:srgbClr val="534E56"/>
                </a:solidFill>
                <a:effectLst/>
                <a:highlight>
                  <a:srgbClr val="FFFFFF"/>
                </a:highlight>
                <a:latin typeface="Arial" panose="020B0604020202020204" pitchFamily="34" charset="0"/>
                <a:cs typeface="Arial" panose="020B0604020202020204" pitchFamily="34" charset="0"/>
              </a:rPr>
              <a:t>Dừng hoạt động tình dục không an toàn và </a:t>
            </a:r>
            <a:r>
              <a:rPr lang="vi-VN"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thông báo cho những người bạn tình</a:t>
            </a:r>
            <a:r>
              <a:rPr lang="vi-VN" b="0" i="0" dirty="0">
                <a:solidFill>
                  <a:srgbClr val="534E56"/>
                </a:solidFill>
                <a:effectLst/>
                <a:highlight>
                  <a:srgbClr val="FFFFFF"/>
                </a:highlight>
                <a:latin typeface="Arial" panose="020B0604020202020204" pitchFamily="34" charset="0"/>
                <a:cs typeface="Arial" panose="020B0604020202020204" pitchFamily="34" charset="0"/>
              </a:rPr>
              <a:t> của mình về tình trạng bệnh.</a:t>
            </a:r>
          </a:p>
          <a:p>
            <a:pPr algn="l">
              <a:buFont typeface="Arial" panose="020B0604020202020204" pitchFamily="34" charset="0"/>
              <a:buChar char="•"/>
            </a:pPr>
            <a:r>
              <a:rPr lang="vi-VN" b="0" i="0" dirty="0">
                <a:solidFill>
                  <a:srgbClr val="534E56"/>
                </a:solidFill>
                <a:effectLst/>
                <a:highlight>
                  <a:srgbClr val="FFFFFF"/>
                </a:highlight>
                <a:latin typeface="Arial" panose="020B0604020202020204" pitchFamily="34" charset="0"/>
                <a:cs typeface="Arial" panose="020B0604020202020204" pitchFamily="34" charset="0"/>
              </a:rPr>
              <a:t>HIV hiện chưa có thuốc điều trị đặc hiệu, </a:t>
            </a:r>
            <a:r>
              <a:rPr lang="en-US" b="0" i="0" dirty="0" err="1">
                <a:solidFill>
                  <a:srgbClr val="534E56"/>
                </a:solidFill>
                <a:effectLst/>
                <a:highlight>
                  <a:srgbClr val="FFFFFF"/>
                </a:highlight>
                <a:latin typeface="Arial" panose="020B0604020202020204" pitchFamily="34" charset="0"/>
                <a:cs typeface="Arial" panose="020B0604020202020204" pitchFamily="34" charset="0"/>
              </a:rPr>
              <a:t>có</a:t>
            </a:r>
            <a:r>
              <a:rPr lang="vi-VN" b="0" i="0" dirty="0">
                <a:solidFill>
                  <a:srgbClr val="534E56"/>
                </a:solidFill>
                <a:effectLst/>
                <a:highlight>
                  <a:srgbClr val="FFFFFF"/>
                </a:highlight>
                <a:latin typeface="Arial" panose="020B0604020202020204" pitchFamily="34" charset="0"/>
                <a:cs typeface="Arial" panose="020B0604020202020204" pitchFamily="34" charset="0"/>
              </a:rPr>
              <a:t> </a:t>
            </a:r>
            <a:r>
              <a:rPr lang="vi-VN"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thuốc làm chậm quá trình phát triển của virus HIV</a:t>
            </a:r>
            <a:r>
              <a:rPr lang="en-US" b="1" i="0" dirty="0">
                <a:solidFill>
                  <a:schemeClr val="accent6">
                    <a:lumMod val="75000"/>
                  </a:schemeClr>
                </a:solidFill>
                <a:effectLst/>
                <a:highlight>
                  <a:srgbClr val="FFFFFF"/>
                </a:highlight>
                <a:latin typeface="Arial" panose="020B0604020202020204" pitchFamily="34" charset="0"/>
                <a:cs typeface="Arial" panose="020B0604020202020204" pitchFamily="34" charset="0"/>
              </a:rPr>
              <a:t> </a:t>
            </a:r>
            <a:r>
              <a:rPr lang="en-US" b="0" i="0" dirty="0">
                <a:solidFill>
                  <a:srgbClr val="534E56"/>
                </a:solidFill>
                <a:effectLst/>
                <a:highlight>
                  <a:srgbClr val="FFFFFF"/>
                </a:highlight>
                <a:latin typeface="Arial" panose="020B0604020202020204" pitchFamily="34" charset="0"/>
                <a:cs typeface="Arial" panose="020B0604020202020204" pitchFamily="34" charset="0"/>
                <a:sym typeface="Wingdings" panose="05000000000000000000" pitchFamily="2" charset="2"/>
              </a:rPr>
              <a:t> </a:t>
            </a:r>
            <a:r>
              <a:rPr lang="vi-VN" b="0" i="0" dirty="0">
                <a:solidFill>
                  <a:srgbClr val="534E56"/>
                </a:solidFill>
                <a:effectLst/>
                <a:highlight>
                  <a:srgbClr val="FFFFFF"/>
                </a:highlight>
                <a:latin typeface="Arial" panose="020B0604020202020204" pitchFamily="34" charset="0"/>
                <a:cs typeface="Arial" panose="020B0604020202020204" pitchFamily="34" charset="0"/>
              </a:rPr>
              <a:t>uống thuốc đúng giờ và đúng liều để có thể ngăn chặn tối đa sự phát triển của virus.</a:t>
            </a:r>
          </a:p>
          <a:p>
            <a:r>
              <a:rPr lang="vi-VN" b="0" i="0" dirty="0">
                <a:solidFill>
                  <a:srgbClr val="534E56"/>
                </a:solidFill>
                <a:effectLst/>
                <a:highlight>
                  <a:srgbClr val="FFFFFF"/>
                </a:highlight>
                <a:latin typeface="Arial" panose="020B0604020202020204" pitchFamily="34" charset="0"/>
                <a:cs typeface="Arial" panose="020B0604020202020204" pitchFamily="34" charset="0"/>
              </a:rPr>
              <a:t>Bạn hoàn toàn có thể sống và sinh hoạt như một người bình thường. Bạn không nên mặc cảm mà nên sống sao để có ích cho đời và cho xã hội.</a:t>
            </a: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47</a:t>
            </a:fld>
            <a:endParaRPr lang="en-US" dirty="0"/>
          </a:p>
        </p:txBody>
      </p:sp>
    </p:spTree>
    <p:extLst>
      <p:ext uri="{BB962C8B-B14F-4D97-AF65-F5344CB8AC3E}">
        <p14:creationId xmlns:p14="http://schemas.microsoft.com/office/powerpoint/2010/main" val="308853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8F8095-9CB7-CCE1-0A32-B4FB2BD71118}"/>
              </a:ext>
            </a:extLst>
          </p:cNvPr>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HIV/AIDS</a:t>
            </a:r>
          </a:p>
        </p:txBody>
      </p:sp>
      <p:sp>
        <p:nvSpPr>
          <p:cNvPr id="3" name="Content Placeholder 2">
            <a:extLst>
              <a:ext uri="{FF2B5EF4-FFF2-40B4-BE49-F238E27FC236}">
                <a16:creationId xmlns:a16="http://schemas.microsoft.com/office/drawing/2014/main" id="{AEA821D1-7407-DC57-2728-AAC971A41205}"/>
              </a:ext>
            </a:extLst>
          </p:cNvPr>
          <p:cNvSpPr>
            <a:spLocks noGrp="1"/>
          </p:cNvSpPr>
          <p:nvPr>
            <p:ph sz="half" idx="1"/>
          </p:nvPr>
        </p:nvSpPr>
        <p:spPr>
          <a:xfrm>
            <a:off x="1752600" y="2955783"/>
            <a:ext cx="2048838" cy="547705"/>
          </a:xfrm>
        </p:spPr>
        <p:txBody>
          <a:bodyPr/>
          <a:lstStyle/>
          <a:p>
            <a:pPr marL="0" indent="0">
              <a:buNone/>
            </a:pPr>
            <a:r>
              <a:rPr lang="en-US" dirty="0" err="1">
                <a:solidFill>
                  <a:srgbClr val="534E56"/>
                </a:solidFill>
                <a:highlight>
                  <a:srgbClr val="FFFFFF"/>
                </a:highlight>
                <a:latin typeface="Arial" panose="020B0604020202020204" pitchFamily="34" charset="0"/>
                <a:cs typeface="Arial" panose="020B0604020202020204" pitchFamily="34" charset="0"/>
              </a:rPr>
              <a:t>Đường</a:t>
            </a:r>
            <a:r>
              <a:rPr lang="en-US" dirty="0">
                <a:solidFill>
                  <a:srgbClr val="534E56"/>
                </a:solidFill>
                <a:highlight>
                  <a:srgbClr val="FFFFFF"/>
                </a:highlight>
                <a:latin typeface="Arial" panose="020B0604020202020204" pitchFamily="34" charset="0"/>
                <a:cs typeface="Arial" panose="020B0604020202020204" pitchFamily="34" charset="0"/>
              </a:rPr>
              <a:t> </a:t>
            </a:r>
            <a:r>
              <a:rPr lang="en-US" dirty="0" err="1">
                <a:solidFill>
                  <a:srgbClr val="534E56"/>
                </a:solidFill>
                <a:highlight>
                  <a:srgbClr val="FFFFFF"/>
                </a:highlight>
                <a:latin typeface="Arial" panose="020B0604020202020204" pitchFamily="34" charset="0"/>
                <a:cs typeface="Arial" panose="020B0604020202020204" pitchFamily="34" charset="0"/>
              </a:rPr>
              <a:t>lây</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672DDF-D0F2-2D4D-1A6B-B1F6B353C36E}"/>
              </a:ext>
            </a:extLst>
          </p:cNvPr>
          <p:cNvSpPr>
            <a:spLocks noGrp="1"/>
          </p:cNvSpPr>
          <p:nvPr>
            <p:ph type="sldNum" sz="quarter" idx="12"/>
          </p:nvPr>
        </p:nvSpPr>
        <p:spPr/>
        <p:txBody>
          <a:bodyPr/>
          <a:lstStyle/>
          <a:p>
            <a:fld id="{7CD68C60-23C0-42FA-BFF7-95BDB74D1423}" type="slidenum">
              <a:rPr lang="en-US" smtClean="0"/>
              <a:t>48</a:t>
            </a:fld>
            <a:endParaRPr lang="en-US" dirty="0"/>
          </a:p>
        </p:txBody>
      </p:sp>
      <p:pic>
        <p:nvPicPr>
          <p:cNvPr id="7" name="Content Placeholder 6">
            <a:extLst>
              <a:ext uri="{FF2B5EF4-FFF2-40B4-BE49-F238E27FC236}">
                <a16:creationId xmlns:a16="http://schemas.microsoft.com/office/drawing/2014/main" id="{255166D0-C77F-259E-5FB6-F326917209A5}"/>
              </a:ext>
            </a:extLst>
          </p:cNvPr>
          <p:cNvPicPr>
            <a:picLocks noGrp="1" noChangeAspect="1"/>
          </p:cNvPicPr>
          <p:nvPr>
            <p:ph sz="half" idx="2"/>
          </p:nvPr>
        </p:nvPicPr>
        <p:blipFill>
          <a:blip r:embed="rId2"/>
          <a:stretch>
            <a:fillRect/>
          </a:stretch>
        </p:blipFill>
        <p:spPr>
          <a:xfrm>
            <a:off x="5309543" y="1145193"/>
            <a:ext cx="6162042" cy="4567614"/>
          </a:xfrm>
          <a:prstGeom prst="rect">
            <a:avLst/>
          </a:prstGeom>
        </p:spPr>
      </p:pic>
    </p:spTree>
    <p:extLst>
      <p:ext uri="{BB962C8B-B14F-4D97-AF65-F5344CB8AC3E}">
        <p14:creationId xmlns:p14="http://schemas.microsoft.com/office/powerpoint/2010/main" val="185353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18B06CF-8493-D9C6-47E9-0AC35B54AA8D}"/>
              </a:ext>
            </a:extLst>
          </p:cNvPr>
          <p:cNvSpPr>
            <a:spLocks noGrp="1"/>
          </p:cNvSpPr>
          <p:nvPr>
            <p:ph type="ftr" sz="quarter" idx="11"/>
          </p:nvPr>
        </p:nvSpPr>
        <p:spPr/>
        <p:txBody>
          <a:bodyPr/>
          <a:lstStyle/>
          <a:p>
            <a:endParaRPr lang="en-US"/>
          </a:p>
        </p:txBody>
      </p:sp>
      <p:pic>
        <p:nvPicPr>
          <p:cNvPr id="11" name="Picture 10">
            <a:extLst>
              <a:ext uri="{FF2B5EF4-FFF2-40B4-BE49-F238E27FC236}">
                <a16:creationId xmlns:a16="http://schemas.microsoft.com/office/drawing/2014/main" id="{20CF8B3F-F3B4-66F8-0C87-718DA59B75F1}"/>
              </a:ext>
            </a:extLst>
          </p:cNvPr>
          <p:cNvPicPr>
            <a:picLocks noChangeAspect="1"/>
          </p:cNvPicPr>
          <p:nvPr/>
        </p:nvPicPr>
        <p:blipFill>
          <a:blip r:embed="rId2"/>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06A75B34-6C5D-B232-31FE-7B9165D93803}"/>
              </a:ext>
            </a:extLst>
          </p:cNvPr>
          <p:cNvSpPr>
            <a:spLocks noGrp="1"/>
          </p:cNvSpPr>
          <p:nvPr>
            <p:ph type="sldNum" sz="quarter" idx="12"/>
          </p:nvPr>
        </p:nvSpPr>
        <p:spPr/>
        <p:txBody>
          <a:bodyPr/>
          <a:lstStyle/>
          <a:p>
            <a:fld id="{7CD68C60-23C0-42FA-BFF7-95BDB74D1423}"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FEB2-2891-F20A-5654-1E1BD9F7726E}"/>
              </a:ext>
            </a:extLst>
          </p:cNvPr>
          <p:cNvSpPr>
            <a:spLocks noGrp="1"/>
          </p:cNvSpPr>
          <p:nvPr>
            <p:ph type="title"/>
          </p:nvPr>
        </p:nvSpPr>
        <p:spPr>
          <a:xfrm>
            <a:off x="838200" y="136526"/>
            <a:ext cx="10515600" cy="562118"/>
          </a:xfrm>
        </p:spPr>
        <p:txBody>
          <a:bodyPr>
            <a:normAutofit fontScale="90000"/>
          </a:bodyPr>
          <a:lstStyle/>
          <a:p>
            <a:pPr algn="r"/>
            <a:r>
              <a:rPr lang="en-US" sz="3600" b="1" dirty="0">
                <a:latin typeface="Arial" panose="020B0604020202020204" pitchFamily="34" charset="0"/>
                <a:cs typeface="Arial" panose="020B0604020202020204" pitchFamily="34" charset="0"/>
              </a:rPr>
              <a:t>1. BỆNH LÂY QUA ĐƯỜNG HÔ HẤP</a:t>
            </a:r>
          </a:p>
        </p:txBody>
      </p:sp>
      <p:sp>
        <p:nvSpPr>
          <p:cNvPr id="3" name="Content Placeholder 2">
            <a:extLst>
              <a:ext uri="{FF2B5EF4-FFF2-40B4-BE49-F238E27FC236}">
                <a16:creationId xmlns:a16="http://schemas.microsoft.com/office/drawing/2014/main" id="{79CB5756-CC9D-257E-E602-B2435B8E1635}"/>
              </a:ext>
            </a:extLst>
          </p:cNvPr>
          <p:cNvSpPr>
            <a:spLocks noGrp="1"/>
          </p:cNvSpPr>
          <p:nvPr>
            <p:ph sz="half" idx="1"/>
          </p:nvPr>
        </p:nvSpPr>
        <p:spPr>
          <a:xfrm>
            <a:off x="1097203" y="2126750"/>
            <a:ext cx="5724838" cy="3030877"/>
          </a:xfrm>
        </p:spPr>
        <p:txBody>
          <a:bodyPr>
            <a:noAutofit/>
          </a:bodyPr>
          <a:lstStyle/>
          <a:p>
            <a:r>
              <a:rPr lang="en-US" dirty="0" err="1">
                <a:latin typeface="Arial" panose="020B0604020202020204" pitchFamily="34" charset="0"/>
                <a:cs typeface="Arial" panose="020B0604020202020204" pitchFamily="34" charset="0"/>
              </a:rPr>
              <a:t>Siêu</a:t>
            </a:r>
            <a:r>
              <a:rPr lang="en-US" dirty="0">
                <a:latin typeface="Arial" panose="020B0604020202020204" pitchFamily="34" charset="0"/>
                <a:cs typeface="Arial" panose="020B0604020202020204" pitchFamily="34" charset="0"/>
              </a:rPr>
              <a:t> vi: </a:t>
            </a:r>
            <a:r>
              <a:rPr lang="vi-VN" dirty="0">
                <a:solidFill>
                  <a:schemeClr val="tx1">
                    <a:lumMod val="75000"/>
                    <a:lumOff val="25000"/>
                  </a:schemeClr>
                </a:solidFill>
                <a:latin typeface="Arial" panose="020B0604020202020204" pitchFamily="34" charset="0"/>
                <a:cs typeface="Arial" panose="020B0604020202020204" pitchFamily="34" charset="0"/>
              </a:rPr>
              <a:t>Cúm, Sởi, Quai bị, </a:t>
            </a:r>
            <a:r>
              <a:rPr lang="en-US" dirty="0" err="1">
                <a:latin typeface="Arial" panose="020B0604020202020204" pitchFamily="34" charset="0"/>
                <a:cs typeface="Arial" panose="020B0604020202020204" pitchFamily="34" charset="0"/>
              </a:rPr>
              <a:t>Thủy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đậu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thủy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đậu</a:t>
            </a:r>
            <a:r>
              <a:rPr lang="en-US" dirty="0">
                <a:latin typeface="Arial" panose="020B0604020202020204" pitchFamily="34" charset="0"/>
                <a:cs typeface="Arial" panose="020B0604020202020204" pitchFamily="34" charset="0"/>
              </a:rPr>
              <a:t>, </a:t>
            </a:r>
            <a:r>
              <a:rPr lang="vi-VN" dirty="0">
                <a:solidFill>
                  <a:schemeClr val="tx1">
                    <a:lumMod val="75000"/>
                    <a:lumOff val="25000"/>
                  </a:schemeClr>
                </a:solidFill>
                <a:latin typeface="Arial" panose="020B0604020202020204" pitchFamily="34" charset="0"/>
                <a:cs typeface="Arial" panose="020B0604020202020204" pitchFamily="34" charset="0"/>
              </a:rPr>
              <a:t>virus gây nhiễm trùng đường hô hấp cấp…).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vi-VN" dirty="0">
                <a:solidFill>
                  <a:schemeClr val="tx1">
                    <a:lumMod val="75000"/>
                    <a:lumOff val="25000"/>
                  </a:schemeClr>
                </a:solidFill>
                <a:latin typeface="Arial" panose="020B0604020202020204" pitchFamily="34" charset="0"/>
                <a:cs typeface="Arial" panose="020B0604020202020204" pitchFamily="34" charset="0"/>
              </a:rPr>
              <a:t>Bạch hầu, Ho gà, Não mô cầu, Lao,...)</a:t>
            </a:r>
            <a:endParaRPr lang="en-US" dirty="0">
              <a:latin typeface="Arial" panose="020B0604020202020204" pitchFamily="34" charset="0"/>
              <a:cs typeface="Arial" panose="020B0604020202020204" pitchFamily="34" charset="0"/>
            </a:endParaRPr>
          </a:p>
        </p:txBody>
      </p:sp>
      <p:pic>
        <p:nvPicPr>
          <p:cNvPr id="1026" name="Picture 2" descr="Những bệnh thường gặp khi giao mùa Xuân-Hè và cách phòng tránh">
            <a:extLst>
              <a:ext uri="{FF2B5EF4-FFF2-40B4-BE49-F238E27FC236}">
                <a16:creationId xmlns:a16="http://schemas.microsoft.com/office/drawing/2014/main" id="{50507375-542F-0C40-CC76-DF990F59462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06975" y="2470991"/>
            <a:ext cx="4924819" cy="268663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7729278-E84C-BEE8-B21E-0E12515122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F12EA9-DEDD-E5F2-EF8C-841BC8C492B5}"/>
              </a:ext>
            </a:extLst>
          </p:cNvPr>
          <p:cNvSpPr>
            <a:spLocks noGrp="1"/>
          </p:cNvSpPr>
          <p:nvPr>
            <p:ph type="sldNum" sz="quarter" idx="12"/>
          </p:nvPr>
        </p:nvSpPr>
        <p:spPr/>
        <p:txBody>
          <a:bodyPr/>
          <a:lstStyle/>
          <a:p>
            <a:fld id="{7CD68C60-23C0-42FA-BFF7-95BDB74D1423}" type="slidenum">
              <a:rPr lang="en-US" smtClean="0"/>
              <a:t>5</a:t>
            </a:fld>
            <a:endParaRPr lang="en-US"/>
          </a:p>
        </p:txBody>
      </p:sp>
    </p:spTree>
    <p:extLst>
      <p:ext uri="{BB962C8B-B14F-4D97-AF65-F5344CB8AC3E}">
        <p14:creationId xmlns:p14="http://schemas.microsoft.com/office/powerpoint/2010/main" val="74657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54427" y="507345"/>
            <a:ext cx="7886393" cy="6350655"/>
            <a:chOff x="-1" y="0"/>
            <a:chExt cx="5966073" cy="514350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2000"/>
            <a:stretch/>
          </p:blipFill>
          <p:spPr>
            <a:xfrm>
              <a:off x="-1" y="0"/>
              <a:ext cx="5966073" cy="5143500"/>
            </a:xfrm>
            <a:prstGeom prst="rect">
              <a:avLst/>
            </a:prstGeom>
          </p:spPr>
        </p:pic>
        <p:sp>
          <p:nvSpPr>
            <p:cNvPr id="6" name="Rectangle 5"/>
            <p:cNvSpPr/>
            <p:nvPr/>
          </p:nvSpPr>
          <p:spPr>
            <a:xfrm>
              <a:off x="4583430" y="4983480"/>
              <a:ext cx="674370" cy="16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TextBox 6"/>
            <p:cNvSpPr txBox="1"/>
            <p:nvPr/>
          </p:nvSpPr>
          <p:spPr>
            <a:xfrm>
              <a:off x="0" y="2286"/>
              <a:ext cx="2617470" cy="1125833"/>
            </a:xfrm>
            <a:prstGeom prst="rect">
              <a:avLst/>
            </a:prstGeom>
            <a:solidFill>
              <a:schemeClr val="bg1"/>
            </a:solidFill>
          </p:spPr>
          <p:txBody>
            <a:bodyPr wrap="square" rtlCol="0">
              <a:spAutoFit/>
            </a:bodyPr>
            <a:lstStyle/>
            <a:p>
              <a:pPr defTabSz="1219170">
                <a:buClr>
                  <a:srgbClr val="000000"/>
                </a:buClr>
              </a:pPr>
              <a:r>
                <a:rPr lang="en-US" sz="2133" b="1" kern="0" dirty="0" err="1">
                  <a:solidFill>
                    <a:srgbClr val="0070C0"/>
                  </a:solidFill>
                  <a:latin typeface="Arial"/>
                  <a:cs typeface="Arial"/>
                  <a:sym typeface="Arial"/>
                </a:rPr>
                <a:t>Lây</a:t>
              </a:r>
              <a:r>
                <a:rPr lang="en-US" sz="2133" b="1" kern="0" dirty="0">
                  <a:solidFill>
                    <a:srgbClr val="0070C0"/>
                  </a:solidFill>
                  <a:latin typeface="Arial"/>
                  <a:cs typeface="Arial"/>
                  <a:sym typeface="Arial"/>
                </a:rPr>
                <a:t> qua </a:t>
              </a:r>
              <a:r>
                <a:rPr lang="en-US" sz="2133" b="1" kern="0" dirty="0" err="1">
                  <a:solidFill>
                    <a:srgbClr val="0070C0"/>
                  </a:solidFill>
                  <a:latin typeface="Arial"/>
                  <a:cs typeface="Arial"/>
                  <a:sym typeface="Arial"/>
                </a:rPr>
                <a:t>giọt</a:t>
              </a:r>
              <a:r>
                <a:rPr lang="en-US" sz="2133" b="1" kern="0" dirty="0">
                  <a:solidFill>
                    <a:srgbClr val="0070C0"/>
                  </a:solidFill>
                  <a:latin typeface="Arial"/>
                  <a:cs typeface="Arial"/>
                  <a:sym typeface="Arial"/>
                </a:rPr>
                <a:t> </a:t>
              </a:r>
              <a:r>
                <a:rPr lang="en-US" sz="2133" b="1" kern="0" dirty="0" err="1">
                  <a:solidFill>
                    <a:srgbClr val="0070C0"/>
                  </a:solidFill>
                  <a:latin typeface="Arial"/>
                  <a:cs typeface="Arial"/>
                  <a:sym typeface="Arial"/>
                </a:rPr>
                <a:t>bắn</a:t>
              </a:r>
              <a:endParaRPr lang="en-US" sz="2133" b="1" kern="0" dirty="0">
                <a:solidFill>
                  <a:srgbClr val="0070C0"/>
                </a:solidFill>
                <a:latin typeface="Arial"/>
                <a:cs typeface="Arial"/>
                <a:sym typeface="Arial"/>
              </a:endParaRPr>
            </a:p>
            <a:p>
              <a:pPr defTabSz="1219170">
                <a:buClr>
                  <a:srgbClr val="000000"/>
                </a:buClr>
              </a:pPr>
              <a:r>
                <a:rPr lang="en-US" sz="2100" kern="0" dirty="0">
                  <a:solidFill>
                    <a:srgbClr val="000000"/>
                  </a:solidFill>
                  <a:latin typeface="Arial"/>
                  <a:cs typeface="Arial"/>
                  <a:sym typeface="Arial"/>
                </a:rPr>
                <a:t>Ho, </a:t>
              </a:r>
              <a:r>
                <a:rPr lang="en-US" sz="2100" kern="0" dirty="0" err="1">
                  <a:solidFill>
                    <a:srgbClr val="000000"/>
                  </a:solidFill>
                  <a:latin typeface="Arial"/>
                  <a:cs typeface="Arial"/>
                  <a:sym typeface="Arial"/>
                </a:rPr>
                <a:t>hắt</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hơi</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có</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thể</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tạo</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ra</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các</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giọt</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nước</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bọt</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hoặc</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chất</a:t>
              </a:r>
              <a:r>
                <a:rPr lang="en-US" sz="2100" kern="0" dirty="0">
                  <a:solidFill>
                    <a:srgbClr val="000000"/>
                  </a:solidFill>
                  <a:latin typeface="Arial"/>
                  <a:cs typeface="Arial"/>
                  <a:sym typeface="Arial"/>
                </a:rPr>
                <a:t> </a:t>
              </a:r>
              <a:r>
                <a:rPr lang="en-US" sz="2100" kern="0" dirty="0" err="1">
                  <a:solidFill>
                    <a:srgbClr val="000000"/>
                  </a:solidFill>
                  <a:latin typeface="Arial"/>
                  <a:cs typeface="Arial"/>
                  <a:sym typeface="Arial"/>
                </a:rPr>
                <a:t>tiết</a:t>
              </a:r>
              <a:r>
                <a:rPr lang="en-US" sz="2100" kern="0" dirty="0">
                  <a:solidFill>
                    <a:srgbClr val="000000"/>
                  </a:solidFill>
                  <a:latin typeface="Arial"/>
                  <a:cs typeface="Arial"/>
                  <a:sym typeface="Arial"/>
                </a:rPr>
                <a:t> </a:t>
              </a:r>
            </a:p>
          </p:txBody>
        </p:sp>
        <p:sp>
          <p:nvSpPr>
            <p:cNvPr id="8" name="TextBox 7"/>
            <p:cNvSpPr txBox="1"/>
            <p:nvPr/>
          </p:nvSpPr>
          <p:spPr>
            <a:xfrm>
              <a:off x="2958084" y="2286"/>
              <a:ext cx="3007988" cy="1387570"/>
            </a:xfrm>
            <a:prstGeom prst="rect">
              <a:avLst/>
            </a:prstGeom>
            <a:solidFill>
              <a:schemeClr val="bg1"/>
            </a:solidFill>
          </p:spPr>
          <p:txBody>
            <a:bodyPr wrap="square" rtlCol="0">
              <a:spAutoFit/>
            </a:bodyPr>
            <a:lstStyle/>
            <a:p>
              <a:pPr defTabSz="1219170">
                <a:buClr>
                  <a:srgbClr val="000000"/>
                </a:buClr>
              </a:pPr>
              <a:r>
                <a:rPr lang="en-US" sz="2133" b="1" kern="0" dirty="0" err="1">
                  <a:solidFill>
                    <a:srgbClr val="0070C0"/>
                  </a:solidFill>
                  <a:latin typeface="Arial"/>
                  <a:cs typeface="Arial"/>
                  <a:sym typeface="Arial"/>
                </a:rPr>
                <a:t>Lây</a:t>
              </a:r>
              <a:r>
                <a:rPr lang="en-US" sz="2133" b="1" kern="0" dirty="0">
                  <a:solidFill>
                    <a:srgbClr val="0070C0"/>
                  </a:solidFill>
                  <a:latin typeface="Arial"/>
                  <a:cs typeface="Arial"/>
                  <a:sym typeface="Arial"/>
                </a:rPr>
                <a:t> qua </a:t>
              </a:r>
              <a:r>
                <a:rPr lang="en-US" sz="2133" b="1" kern="0" dirty="0" err="1">
                  <a:solidFill>
                    <a:srgbClr val="0070C0"/>
                  </a:solidFill>
                  <a:latin typeface="Arial"/>
                  <a:cs typeface="Arial"/>
                  <a:sym typeface="Arial"/>
                </a:rPr>
                <a:t>không</a:t>
              </a:r>
              <a:r>
                <a:rPr lang="en-US" sz="2133" b="1" kern="0" dirty="0">
                  <a:solidFill>
                    <a:srgbClr val="0070C0"/>
                  </a:solidFill>
                  <a:latin typeface="Arial"/>
                  <a:cs typeface="Arial"/>
                  <a:sym typeface="Arial"/>
                </a:rPr>
                <a:t> </a:t>
              </a:r>
              <a:r>
                <a:rPr lang="en-US" sz="2133" b="1" kern="0" dirty="0" err="1">
                  <a:solidFill>
                    <a:srgbClr val="0070C0"/>
                  </a:solidFill>
                  <a:latin typeface="Arial"/>
                  <a:cs typeface="Arial"/>
                  <a:sym typeface="Arial"/>
                </a:rPr>
                <a:t>khí</a:t>
              </a:r>
              <a:endParaRPr lang="en-US" sz="2133" b="1" kern="0" dirty="0">
                <a:solidFill>
                  <a:srgbClr val="0070C0"/>
                </a:solidFill>
                <a:latin typeface="Arial"/>
                <a:cs typeface="Arial"/>
                <a:sym typeface="Arial"/>
              </a:endParaRPr>
            </a:p>
            <a:p>
              <a:pPr defTabSz="1219170">
                <a:buClr>
                  <a:srgbClr val="000000"/>
                </a:buClr>
              </a:pPr>
              <a:r>
                <a:rPr lang="en-US" sz="2100" kern="0" dirty="0">
                  <a:solidFill>
                    <a:schemeClr val="tx2">
                      <a:lumMod val="10000"/>
                    </a:schemeClr>
                  </a:solidFill>
                  <a:latin typeface="Arial"/>
                  <a:cs typeface="Arial"/>
                  <a:sym typeface="Arial"/>
                </a:rPr>
                <a:t>C</a:t>
              </a:r>
              <a:r>
                <a:rPr lang="vi-VN" sz="2100" kern="0" dirty="0">
                  <a:solidFill>
                    <a:schemeClr val="tx2">
                      <a:lumMod val="10000"/>
                    </a:schemeClr>
                  </a:solidFill>
                  <a:latin typeface="Arial"/>
                  <a:cs typeface="Arial"/>
                  <a:sym typeface="Arial"/>
                </a:rPr>
                <a:t>ác hạt nhỏ</a:t>
              </a:r>
              <a:r>
                <a:rPr lang="en-US" sz="2100" kern="0" dirty="0">
                  <a:solidFill>
                    <a:schemeClr val="tx2">
                      <a:lumMod val="10000"/>
                    </a:schemeClr>
                  </a:solidFill>
                  <a:latin typeface="Arial"/>
                  <a:cs typeface="Arial"/>
                  <a:sym typeface="Arial"/>
                </a:rPr>
                <a:t> </a:t>
              </a:r>
              <a:r>
                <a:rPr lang="vi-VN" sz="2100" kern="0" dirty="0">
                  <a:solidFill>
                    <a:schemeClr val="tx2">
                      <a:lumMod val="10000"/>
                    </a:schemeClr>
                  </a:solidFill>
                  <a:latin typeface="Arial"/>
                  <a:cs typeface="Arial"/>
                  <a:sym typeface="Arial"/>
                </a:rPr>
                <a:t>có thể được tạo ra </a:t>
              </a:r>
              <a:r>
                <a:rPr lang="en-US" sz="2100" kern="0" dirty="0">
                  <a:solidFill>
                    <a:schemeClr val="tx2">
                      <a:lumMod val="10000"/>
                    </a:schemeClr>
                  </a:solidFill>
                  <a:latin typeface="Arial"/>
                  <a:cs typeface="Arial"/>
                  <a:sym typeface="Arial"/>
                </a:rPr>
                <a:t>do </a:t>
              </a:r>
              <a:r>
                <a:rPr lang="vi-VN" sz="2100" kern="0" dirty="0">
                  <a:solidFill>
                    <a:schemeClr val="tx2">
                      <a:lumMod val="10000"/>
                    </a:schemeClr>
                  </a:solidFill>
                  <a:latin typeface="Arial"/>
                  <a:cs typeface="Arial"/>
                  <a:sym typeface="Arial"/>
                </a:rPr>
                <a:t>nói chuyện</a:t>
              </a:r>
              <a:r>
                <a:rPr lang="en-US" sz="2100" kern="0" dirty="0">
                  <a:solidFill>
                    <a:schemeClr val="tx2">
                      <a:lumMod val="10000"/>
                    </a:schemeClr>
                  </a:solidFill>
                  <a:latin typeface="Arial"/>
                  <a:cs typeface="Arial"/>
                  <a:sym typeface="Arial"/>
                </a:rPr>
                <a:t>. </a:t>
              </a:r>
              <a:r>
                <a:rPr lang="en-US" sz="2100" kern="0" dirty="0" err="1">
                  <a:solidFill>
                    <a:schemeClr val="tx2">
                      <a:lumMod val="10000"/>
                    </a:schemeClr>
                  </a:solidFill>
                  <a:latin typeface="Arial"/>
                  <a:cs typeface="Arial"/>
                  <a:sym typeface="Arial"/>
                </a:rPr>
                <a:t>Chúng</a:t>
              </a:r>
              <a:r>
                <a:rPr lang="vi-VN" sz="2100" kern="0" dirty="0">
                  <a:solidFill>
                    <a:schemeClr val="tx2">
                      <a:lumMod val="10000"/>
                    </a:schemeClr>
                  </a:solidFill>
                  <a:latin typeface="Arial"/>
                  <a:cs typeface="Arial"/>
                  <a:sym typeface="Arial"/>
                </a:rPr>
                <a:t> lơ lửng trong không khí lâu hơn và di chuyển xa hơn</a:t>
              </a:r>
              <a:endParaRPr lang="en-US" sz="2100" kern="0" dirty="0">
                <a:solidFill>
                  <a:schemeClr val="tx2">
                    <a:lumMod val="10000"/>
                  </a:schemeClr>
                </a:solidFill>
                <a:latin typeface="Arial"/>
                <a:cs typeface="Arial"/>
                <a:sym typeface="Arial"/>
              </a:endParaRPr>
            </a:p>
          </p:txBody>
        </p:sp>
        <p:sp>
          <p:nvSpPr>
            <p:cNvPr id="9" name="Rectangle 8"/>
            <p:cNvSpPr/>
            <p:nvPr/>
          </p:nvSpPr>
          <p:spPr>
            <a:xfrm>
              <a:off x="3606165" y="3348989"/>
              <a:ext cx="1314450" cy="354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a:solidFill>
                  <a:srgbClr val="434343">
                    <a:lumMod val="50000"/>
                  </a:srgbClr>
                </a:solidFill>
                <a:latin typeface="Arial"/>
                <a:sym typeface="Arial"/>
              </a:endParaRPr>
            </a:p>
          </p:txBody>
        </p:sp>
        <p:sp>
          <p:nvSpPr>
            <p:cNvPr id="10" name="Rectangle 9"/>
            <p:cNvSpPr/>
            <p:nvPr/>
          </p:nvSpPr>
          <p:spPr>
            <a:xfrm>
              <a:off x="3457575" y="3703318"/>
              <a:ext cx="1314450" cy="1054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600" b="1" kern="0">
                  <a:solidFill>
                    <a:srgbClr val="7030A0"/>
                  </a:solidFill>
                  <a:latin typeface="Arial"/>
                  <a:sym typeface="Arial"/>
                </a:rPr>
                <a:t>Đường kính sợi tóc</a:t>
              </a:r>
            </a:p>
            <a:p>
              <a:pPr algn="ctr" defTabSz="1219170">
                <a:buClr>
                  <a:srgbClr val="000000"/>
                </a:buClr>
              </a:pPr>
              <a:r>
                <a:rPr lang="en-US" sz="1600" b="1" kern="0">
                  <a:solidFill>
                    <a:srgbClr val="7030A0"/>
                  </a:solidFill>
                  <a:latin typeface="Arial"/>
                  <a:sym typeface="Arial"/>
                </a:rPr>
                <a:t>0,06 – 0,12 mm</a:t>
              </a:r>
            </a:p>
          </p:txBody>
        </p:sp>
        <p:sp>
          <p:nvSpPr>
            <p:cNvPr id="11" name="Rectangle 10"/>
            <p:cNvSpPr/>
            <p:nvPr/>
          </p:nvSpPr>
          <p:spPr>
            <a:xfrm>
              <a:off x="4114800" y="1885947"/>
              <a:ext cx="1775072" cy="628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a:solidFill>
                    <a:srgbClr val="434343">
                      <a:lumMod val="50000"/>
                    </a:srgbClr>
                  </a:solidFill>
                  <a:latin typeface="Arial"/>
                  <a:sym typeface="Arial"/>
                </a:rPr>
                <a:t>Hạt không khí</a:t>
              </a:r>
            </a:p>
            <a:p>
              <a:pPr algn="ctr" defTabSz="1219170">
                <a:buClr>
                  <a:srgbClr val="000000"/>
                </a:buClr>
              </a:pPr>
              <a:r>
                <a:rPr lang="en-US" sz="1867" b="1" kern="0">
                  <a:solidFill>
                    <a:srgbClr val="434343">
                      <a:lumMod val="50000"/>
                    </a:srgbClr>
                  </a:solidFill>
                  <a:latin typeface="Arial"/>
                  <a:sym typeface="Arial"/>
                </a:rPr>
                <a:t>&lt;0,005 mm </a:t>
              </a:r>
              <a:r>
                <a:rPr lang="en-US" sz="1867" kern="0">
                  <a:solidFill>
                    <a:srgbClr val="434343">
                      <a:lumMod val="50000"/>
                    </a:srgbClr>
                  </a:solidFill>
                  <a:latin typeface="Arial"/>
                  <a:sym typeface="Arial"/>
                </a:rPr>
                <a:t>(&lt;</a:t>
              </a:r>
              <a:r>
                <a:rPr lang="en-US" sz="1867" kern="0">
                  <a:solidFill>
                    <a:srgbClr val="434343"/>
                  </a:solidFill>
                  <a:latin typeface="Arial"/>
                  <a:sym typeface="Arial"/>
                </a:rPr>
                <a:t>5</a:t>
              </a:r>
              <a:r>
                <a:rPr lang="el-GR" sz="1867" kern="0">
                  <a:solidFill>
                    <a:srgbClr val="434343"/>
                  </a:solidFill>
                  <a:latin typeface="Arial"/>
                  <a:sym typeface="Arial"/>
                </a:rPr>
                <a:t>μ</a:t>
              </a:r>
              <a:r>
                <a:rPr lang="vi-VN" sz="1867" kern="0">
                  <a:solidFill>
                    <a:srgbClr val="434343"/>
                  </a:solidFill>
                  <a:latin typeface="Arial" panose="020B0604020202020204" pitchFamily="34" charset="0"/>
                  <a:sym typeface="Arial"/>
                </a:rPr>
                <a:t>m</a:t>
              </a:r>
              <a:r>
                <a:rPr lang="en-US" sz="1867" kern="0">
                  <a:solidFill>
                    <a:srgbClr val="434343">
                      <a:lumMod val="50000"/>
                    </a:srgbClr>
                  </a:solidFill>
                  <a:latin typeface="Arial"/>
                  <a:sym typeface="Arial"/>
                </a:rPr>
                <a:t>)</a:t>
              </a:r>
            </a:p>
          </p:txBody>
        </p:sp>
        <p:sp>
          <p:nvSpPr>
            <p:cNvPr id="12" name="Rectangle 11"/>
            <p:cNvSpPr/>
            <p:nvPr/>
          </p:nvSpPr>
          <p:spPr>
            <a:xfrm>
              <a:off x="1678305" y="4129163"/>
              <a:ext cx="1525906" cy="628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a:solidFill>
                    <a:srgbClr val="434343">
                      <a:lumMod val="50000"/>
                    </a:srgbClr>
                  </a:solidFill>
                  <a:latin typeface="Arial"/>
                  <a:sym typeface="Arial"/>
                </a:rPr>
                <a:t>Giọt bắn</a:t>
              </a:r>
            </a:p>
            <a:p>
              <a:pPr algn="ctr" defTabSz="1219170">
                <a:buClr>
                  <a:srgbClr val="000000"/>
                </a:buClr>
              </a:pPr>
              <a:r>
                <a:rPr lang="en-US" sz="1867" b="1" kern="0">
                  <a:solidFill>
                    <a:srgbClr val="434343">
                      <a:lumMod val="50000"/>
                    </a:srgbClr>
                  </a:solidFill>
                  <a:latin typeface="Arial"/>
                  <a:sym typeface="Arial"/>
                </a:rPr>
                <a:t>&gt;0,005 mm </a:t>
              </a:r>
              <a:r>
                <a:rPr lang="en-US" sz="1867" kern="0">
                  <a:solidFill>
                    <a:srgbClr val="434343">
                      <a:lumMod val="50000"/>
                    </a:srgbClr>
                  </a:solidFill>
                  <a:latin typeface="Arial"/>
                  <a:sym typeface="Arial"/>
                </a:rPr>
                <a:t>(&gt;</a:t>
              </a:r>
              <a:r>
                <a:rPr lang="en-US" sz="1867" kern="0">
                  <a:solidFill>
                    <a:srgbClr val="434343"/>
                  </a:solidFill>
                  <a:latin typeface="Arial"/>
                  <a:sym typeface="Arial"/>
                </a:rPr>
                <a:t>5</a:t>
              </a:r>
              <a:r>
                <a:rPr lang="el-GR" sz="1867" kern="0">
                  <a:solidFill>
                    <a:srgbClr val="434343"/>
                  </a:solidFill>
                  <a:latin typeface="Arial"/>
                  <a:sym typeface="Arial"/>
                </a:rPr>
                <a:t>μ</a:t>
              </a:r>
              <a:r>
                <a:rPr lang="vi-VN" sz="1867" kern="0">
                  <a:solidFill>
                    <a:srgbClr val="434343"/>
                  </a:solidFill>
                  <a:latin typeface="Arial" panose="020B0604020202020204" pitchFamily="34" charset="0"/>
                  <a:sym typeface="Arial"/>
                </a:rPr>
                <a:t>m</a:t>
              </a:r>
              <a:r>
                <a:rPr lang="en-US" sz="1867" kern="0">
                  <a:solidFill>
                    <a:srgbClr val="434343">
                      <a:lumMod val="50000"/>
                    </a:srgbClr>
                  </a:solidFill>
                  <a:latin typeface="Arial"/>
                  <a:sym typeface="Arial"/>
                </a:rPr>
                <a:t>)</a:t>
              </a:r>
              <a:endParaRPr lang="en-US" sz="1867" b="1" kern="0">
                <a:solidFill>
                  <a:srgbClr val="434343">
                    <a:lumMod val="50000"/>
                  </a:srgbClr>
                </a:solidFill>
                <a:latin typeface="Arial"/>
                <a:sym typeface="Arial"/>
              </a:endParaRPr>
            </a:p>
          </p:txBody>
        </p:sp>
        <p:sp>
          <p:nvSpPr>
            <p:cNvPr id="13" name="Rectangle 12"/>
            <p:cNvSpPr/>
            <p:nvPr/>
          </p:nvSpPr>
          <p:spPr>
            <a:xfrm>
              <a:off x="5257800" y="4960620"/>
              <a:ext cx="708272" cy="16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pic>
        <p:nvPicPr>
          <p:cNvPr id="15" name="Picture 14">
            <a:extLst>
              <a:ext uri="{FF2B5EF4-FFF2-40B4-BE49-F238E27FC236}">
                <a16:creationId xmlns:a16="http://schemas.microsoft.com/office/drawing/2014/main" id="{80498A6B-2154-0D70-6A3B-6EA0F49EF95E}"/>
              </a:ext>
            </a:extLst>
          </p:cNvPr>
          <p:cNvPicPr>
            <a:picLocks noChangeAspect="1"/>
          </p:cNvPicPr>
          <p:nvPr/>
        </p:nvPicPr>
        <p:blipFill>
          <a:blip r:embed="rId4"/>
          <a:stretch>
            <a:fillRect/>
          </a:stretch>
        </p:blipFill>
        <p:spPr>
          <a:xfrm>
            <a:off x="7954764" y="2115415"/>
            <a:ext cx="4082808" cy="4278527"/>
          </a:xfrm>
          <a:prstGeom prst="rect">
            <a:avLst/>
          </a:prstGeom>
        </p:spPr>
      </p:pic>
      <p:sp>
        <p:nvSpPr>
          <p:cNvPr id="19" name="TextBox 18">
            <a:extLst>
              <a:ext uri="{FF2B5EF4-FFF2-40B4-BE49-F238E27FC236}">
                <a16:creationId xmlns:a16="http://schemas.microsoft.com/office/drawing/2014/main" id="{1EB05A8A-95A9-6663-E455-EACF1355792B}"/>
              </a:ext>
            </a:extLst>
          </p:cNvPr>
          <p:cNvSpPr txBox="1"/>
          <p:nvPr/>
        </p:nvSpPr>
        <p:spPr>
          <a:xfrm>
            <a:off x="8179969" y="833333"/>
            <a:ext cx="3934883" cy="1390061"/>
          </a:xfrm>
          <a:prstGeom prst="rect">
            <a:avLst/>
          </a:prstGeom>
          <a:solidFill>
            <a:schemeClr val="bg1"/>
          </a:solidFill>
        </p:spPr>
        <p:txBody>
          <a:bodyPr wrap="square" rtlCol="0">
            <a:spAutoFit/>
          </a:bodyPr>
          <a:lstStyle/>
          <a:p>
            <a:pPr defTabSz="1219170">
              <a:buClr>
                <a:srgbClr val="000000"/>
              </a:buClr>
            </a:pPr>
            <a:r>
              <a:rPr lang="vi-VN" sz="2133" b="1" kern="0" dirty="0">
                <a:solidFill>
                  <a:srgbClr val="0070C0"/>
                </a:solidFill>
                <a:latin typeface="Arial"/>
                <a:cs typeface="Arial"/>
                <a:sym typeface="Arial"/>
              </a:rPr>
              <a:t>Tiếp xúc bề mặt nhiễm vi rút</a:t>
            </a:r>
          </a:p>
          <a:p>
            <a:pPr defTabSz="1219170">
              <a:buClr>
                <a:srgbClr val="000000"/>
              </a:buClr>
            </a:pPr>
            <a:r>
              <a:rPr lang="en-US" sz="2100" dirty="0" err="1">
                <a:solidFill>
                  <a:schemeClr val="tx2">
                    <a:lumMod val="10000"/>
                  </a:schemeClr>
                </a:solidFill>
                <a:effectLst/>
                <a:latin typeface="+mj-lt"/>
                <a:ea typeface="Arial" panose="020B0604020202020204" pitchFamily="34" charset="0"/>
              </a:rPr>
              <a:t>Chạm</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vào</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bề</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mặt</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có</a:t>
            </a:r>
            <a:r>
              <a:rPr lang="en-US" sz="2100" dirty="0">
                <a:solidFill>
                  <a:schemeClr val="tx2">
                    <a:lumMod val="10000"/>
                  </a:schemeClr>
                </a:solidFill>
                <a:effectLst/>
                <a:latin typeface="+mj-lt"/>
                <a:ea typeface="Arial" panose="020B0604020202020204" pitchFamily="34" charset="0"/>
              </a:rPr>
              <a:t> vi </a:t>
            </a:r>
            <a:r>
              <a:rPr lang="en-US" sz="2100" dirty="0" err="1">
                <a:solidFill>
                  <a:schemeClr val="tx2">
                    <a:lumMod val="10000"/>
                  </a:schemeClr>
                </a:solidFill>
                <a:effectLst/>
                <a:latin typeface="+mj-lt"/>
                <a:ea typeface="Arial" panose="020B0604020202020204" pitchFamily="34" charset="0"/>
              </a:rPr>
              <a:t>rút</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trên</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đó</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sau</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đó</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chạm</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vào</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mặt</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trước</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khi</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rửa</a:t>
            </a:r>
            <a:r>
              <a:rPr lang="en-US" sz="2100" dirty="0">
                <a:solidFill>
                  <a:schemeClr val="tx2">
                    <a:lumMod val="10000"/>
                  </a:schemeClr>
                </a:solidFill>
                <a:effectLst/>
                <a:latin typeface="+mj-lt"/>
                <a:ea typeface="Arial" panose="020B0604020202020204" pitchFamily="34" charset="0"/>
              </a:rPr>
              <a:t> </a:t>
            </a:r>
            <a:r>
              <a:rPr lang="en-US" sz="2100" dirty="0" err="1">
                <a:solidFill>
                  <a:schemeClr val="tx2">
                    <a:lumMod val="10000"/>
                  </a:schemeClr>
                </a:solidFill>
                <a:effectLst/>
                <a:latin typeface="+mj-lt"/>
                <a:ea typeface="Arial" panose="020B0604020202020204" pitchFamily="34" charset="0"/>
              </a:rPr>
              <a:t>tay</a:t>
            </a:r>
            <a:r>
              <a:rPr lang="en-US" sz="2100" dirty="0">
                <a:solidFill>
                  <a:schemeClr val="tx2">
                    <a:lumMod val="10000"/>
                  </a:schemeClr>
                </a:solidFill>
                <a:effectLst/>
                <a:latin typeface="+mj-lt"/>
                <a:ea typeface="Arial" panose="020B0604020202020204" pitchFamily="34" charset="0"/>
              </a:rPr>
              <a:t>.</a:t>
            </a:r>
            <a:endParaRPr lang="en-US" sz="2100" b="1" kern="0" dirty="0">
              <a:solidFill>
                <a:schemeClr val="tx2">
                  <a:lumMod val="10000"/>
                </a:schemeClr>
              </a:solidFill>
              <a:latin typeface="+mj-lt"/>
              <a:cs typeface="Arial"/>
              <a:sym typeface="Arial"/>
            </a:endParaRPr>
          </a:p>
        </p:txBody>
      </p:sp>
      <p:sp>
        <p:nvSpPr>
          <p:cNvPr id="20" name="Rectangle 19">
            <a:extLst>
              <a:ext uri="{FF2B5EF4-FFF2-40B4-BE49-F238E27FC236}">
                <a16:creationId xmlns:a16="http://schemas.microsoft.com/office/drawing/2014/main" id="{1C127D94-0CEC-92A8-7A66-5781395F091F}"/>
              </a:ext>
            </a:extLst>
          </p:cNvPr>
          <p:cNvSpPr/>
          <p:nvPr/>
        </p:nvSpPr>
        <p:spPr>
          <a:xfrm>
            <a:off x="9043986" y="5177599"/>
            <a:ext cx="1893417" cy="437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a:solidFill>
                <a:srgbClr val="434343">
                  <a:lumMod val="50000"/>
                </a:srgbClr>
              </a:solidFill>
              <a:latin typeface="Arial"/>
              <a:sym typeface="Arial"/>
            </a:endParaRPr>
          </a:p>
        </p:txBody>
      </p:sp>
      <p:sp>
        <p:nvSpPr>
          <p:cNvPr id="21" name="Title 2">
            <a:extLst>
              <a:ext uri="{FF2B5EF4-FFF2-40B4-BE49-F238E27FC236}">
                <a16:creationId xmlns:a16="http://schemas.microsoft.com/office/drawing/2014/main" id="{53F5E6AF-05E4-7A90-D8E9-2F30A77A6846}"/>
              </a:ext>
            </a:extLst>
          </p:cNvPr>
          <p:cNvSpPr txBox="1">
            <a:spLocks/>
          </p:cNvSpPr>
          <p:nvPr/>
        </p:nvSpPr>
        <p:spPr>
          <a:xfrm>
            <a:off x="5938463" y="40229"/>
            <a:ext cx="5393933" cy="678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vi-VN" sz="2600" b="1" i="0" u="none" strike="noStrike" kern="1200" cap="none" spc="0" normalizeH="0" baseline="0" noProof="0" dirty="0">
                <a:ln>
                  <a:noFill/>
                </a:ln>
                <a:solidFill>
                  <a:srgbClr val="C00000"/>
                </a:solidFill>
                <a:effectLst/>
                <a:uLnTx/>
                <a:uFillTx/>
                <a:latin typeface="Arial" panose="020B0604020202020204" pitchFamily="34" charset="0"/>
                <a:ea typeface="+mj-ea"/>
                <a:cs typeface="+mj-cs"/>
              </a:rPr>
              <a:t>Bệnh lây theo đường hô hấp [2]</a:t>
            </a:r>
            <a:endParaRPr kumimoji="0" lang="en-US" sz="2600" b="1" i="0" u="none" strike="noStrike" kern="1200" cap="none" spc="0" normalizeH="0" baseline="0" noProof="0" dirty="0">
              <a:ln>
                <a:noFill/>
              </a:ln>
              <a:solidFill>
                <a:srgbClr val="C00000"/>
              </a:solidFill>
              <a:effectLst/>
              <a:uLnTx/>
              <a:uFillTx/>
              <a:latin typeface="Calibri" panose="020F0502020204030204"/>
              <a:ea typeface="+mj-ea"/>
              <a:cs typeface="+mj-cs"/>
            </a:endParaRPr>
          </a:p>
        </p:txBody>
      </p:sp>
      <p:sp>
        <p:nvSpPr>
          <p:cNvPr id="2" name="Slide Number Placeholder 1">
            <a:extLst>
              <a:ext uri="{FF2B5EF4-FFF2-40B4-BE49-F238E27FC236}">
                <a16:creationId xmlns:a16="http://schemas.microsoft.com/office/drawing/2014/main" id="{FFD1DF37-E622-0849-F28C-1170149CF41E}"/>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30219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0D9-BED9-CD2F-7B6C-BD25D23D099F}"/>
              </a:ext>
            </a:extLst>
          </p:cNvPr>
          <p:cNvSpPr>
            <a:spLocks noGrp="1"/>
          </p:cNvSpPr>
          <p:nvPr>
            <p:ph type="title"/>
          </p:nvPr>
        </p:nvSpPr>
        <p:spPr>
          <a:xfrm>
            <a:off x="3513762" y="215757"/>
            <a:ext cx="7664521" cy="465280"/>
          </a:xfrm>
        </p:spPr>
        <p:txBody>
          <a:bodyPr>
            <a:normAutofit fontScale="90000"/>
          </a:bodyPr>
          <a:lstStyle/>
          <a:p>
            <a:pPr marL="0" indent="0" algn="r" eaLnBrk="1" fontAlgn="auto" hangingPunct="1">
              <a:spcBef>
                <a:spcPct val="0"/>
              </a:spcBef>
              <a:spcAft>
                <a:spcPts val="0"/>
              </a:spcAft>
              <a:buFont typeface="Arial" panose="020B0604020202020204" pitchFamily="34" charset="0"/>
              <a:buNone/>
              <a:defRPr/>
            </a:pPr>
            <a:r>
              <a:rPr lang="en-US" altLang="en-US" sz="3200" dirty="0" err="1">
                <a:solidFill>
                  <a:schemeClr val="tx1">
                    <a:lumMod val="75000"/>
                    <a:lumOff val="25000"/>
                  </a:schemeClr>
                </a:solidFill>
                <a:latin typeface="Arial" panose="020B0604020202020204" pitchFamily="34" charset="0"/>
                <a:cs typeface="Arial" panose="020B0604020202020204" pitchFamily="34" charset="0"/>
              </a:rPr>
              <a:t>Đặc</a:t>
            </a:r>
            <a:r>
              <a:rPr lang="en-US" altLang="en-US" sz="3200" dirty="0">
                <a:solidFill>
                  <a:schemeClr val="tx1">
                    <a:lumMod val="75000"/>
                    <a:lumOff val="25000"/>
                  </a:schemeClr>
                </a:solidFill>
                <a:latin typeface="Arial" panose="020B0604020202020204" pitchFamily="34" charset="0"/>
                <a:cs typeface="Arial" panose="020B0604020202020204" pitchFamily="34" charset="0"/>
              </a:rPr>
              <a:t> </a:t>
            </a:r>
            <a:r>
              <a:rPr lang="en-US" altLang="en-US" sz="3200" dirty="0" err="1">
                <a:solidFill>
                  <a:schemeClr val="tx1">
                    <a:lumMod val="75000"/>
                    <a:lumOff val="25000"/>
                  </a:schemeClr>
                </a:solidFill>
                <a:latin typeface="Arial" panose="020B0604020202020204" pitchFamily="34" charset="0"/>
                <a:cs typeface="Arial" panose="020B0604020202020204" pitchFamily="34" charset="0"/>
              </a:rPr>
              <a:t>điểm</a:t>
            </a:r>
            <a:r>
              <a:rPr lang="en-US" altLang="en-US" sz="3200" dirty="0">
                <a:solidFill>
                  <a:schemeClr val="tx1">
                    <a:lumMod val="75000"/>
                    <a:lumOff val="25000"/>
                  </a:schemeClr>
                </a:solidFill>
                <a:latin typeface="Arial" panose="020B0604020202020204" pitchFamily="34" charset="0"/>
                <a:cs typeface="Arial" panose="020B0604020202020204" pitchFamily="34" charset="0"/>
              </a:rPr>
              <a:t> </a:t>
            </a:r>
            <a:r>
              <a:rPr lang="en-US" altLang="en-US" sz="3200" dirty="0" err="1">
                <a:solidFill>
                  <a:schemeClr val="tx1">
                    <a:lumMod val="75000"/>
                    <a:lumOff val="25000"/>
                  </a:schemeClr>
                </a:solidFill>
                <a:latin typeface="Arial" panose="020B0604020202020204" pitchFamily="34" charset="0"/>
                <a:cs typeface="Arial" panose="020B0604020202020204" pitchFamily="34" charset="0"/>
              </a:rPr>
              <a:t>bệnh</a:t>
            </a:r>
            <a:endParaRPr lang="en-US" alt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CEF0548-E686-73FC-BB7B-5A87A59BC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0CB39-F2DA-3521-66D1-A16133693D40}"/>
              </a:ext>
            </a:extLst>
          </p:cNvPr>
          <p:cNvSpPr>
            <a:spLocks noGrp="1"/>
          </p:cNvSpPr>
          <p:nvPr>
            <p:ph type="sldNum" sz="quarter" idx="12"/>
          </p:nvPr>
        </p:nvSpPr>
        <p:spPr/>
        <p:txBody>
          <a:bodyPr/>
          <a:lstStyle/>
          <a:p>
            <a:fld id="{7CD68C60-23C0-42FA-BFF7-95BDB74D1423}" type="slidenum">
              <a:rPr lang="en-US" smtClean="0"/>
              <a:t>7</a:t>
            </a:fld>
            <a:endParaRPr lang="en-US"/>
          </a:p>
        </p:txBody>
      </p:sp>
      <p:sp>
        <p:nvSpPr>
          <p:cNvPr id="7" name="Content Placeholder 6">
            <a:extLst>
              <a:ext uri="{FF2B5EF4-FFF2-40B4-BE49-F238E27FC236}">
                <a16:creationId xmlns:a16="http://schemas.microsoft.com/office/drawing/2014/main" id="{0959281E-4370-FC21-A467-CDE1B0BF5428}"/>
              </a:ext>
            </a:extLst>
          </p:cNvPr>
          <p:cNvSpPr>
            <a:spLocks noGrp="1"/>
          </p:cNvSpPr>
          <p:nvPr>
            <p:ph idx="1"/>
          </p:nvPr>
        </p:nvSpPr>
        <p:spPr>
          <a:xfrm>
            <a:off x="1541124" y="1068512"/>
            <a:ext cx="9812676" cy="5108451"/>
          </a:xfrm>
        </p:spPr>
        <p:txBody>
          <a:bodyPr/>
          <a:lstStyle/>
          <a:p>
            <a:pPr marL="0" indent="0" algn="just" eaLnBrk="1" fontAlgn="auto" hangingPunct="1">
              <a:spcBef>
                <a:spcPct val="0"/>
              </a:spcBef>
              <a:spcAft>
                <a:spcPts val="0"/>
              </a:spcAft>
              <a:buFont typeface="Wingdings 3" charset="2"/>
              <a:buNone/>
              <a:defRPr/>
            </a:pP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Ủ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bệnh</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a:t>
            </a:r>
          </a:p>
          <a:p>
            <a:pPr marL="0" indent="0" algn="just" eaLnBrk="1" fontAlgn="auto" hangingPunct="1">
              <a:spcBef>
                <a:spcPct val="0"/>
              </a:spcBef>
              <a:spcAft>
                <a:spcPts val="0"/>
              </a:spcAft>
              <a:buFont typeface="Wingdings 3" charset="2"/>
              <a:buNone/>
              <a:defRPr/>
            </a:pP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Có</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thời</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gian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ủ </a:t>
            </a:r>
            <a:r>
              <a:rPr lang="en-US" altLang="en-US" sz="2400" dirty="0" err="1">
                <a:solidFill>
                  <a:srgbClr val="FF0000"/>
                </a:solidFill>
                <a:latin typeface="Arial" panose="020B0604020202020204" pitchFamily="34" charset="0"/>
                <a:cs typeface="Arial" panose="020B0604020202020204" pitchFamily="34" charset="0"/>
              </a:rPr>
              <a:t>bệnh</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Các</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virus</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thường</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có</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vi-VN" altLang="en-US" sz="2400" dirty="0">
                <a:solidFill>
                  <a:schemeClr val="tx1">
                    <a:lumMod val="75000"/>
                    <a:lumOff val="25000"/>
                  </a:schemeClr>
                </a:solidFill>
                <a:latin typeface="Arial" panose="020B0604020202020204" pitchFamily="34" charset="0"/>
                <a:cs typeface="Arial" panose="020B0604020202020204" pitchFamily="34" charset="0"/>
              </a:rPr>
              <a:t>thời gian ủ bệnh </a:t>
            </a:r>
            <a:r>
              <a:rPr lang="vi-VN" altLang="en-US" sz="2400" dirty="0">
                <a:solidFill>
                  <a:srgbClr val="FF0000"/>
                </a:solidFill>
                <a:latin typeface="Arial" panose="020B0604020202020204" pitchFamily="34" charset="0"/>
                <a:cs typeface="Arial" panose="020B0604020202020204" pitchFamily="34" charset="0"/>
              </a:rPr>
              <a:t>ngắn</a:t>
            </a:r>
            <a:r>
              <a:rPr lang="vi-VN" altLang="en-US" sz="2400" dirty="0">
                <a:solidFill>
                  <a:schemeClr val="tx1">
                    <a:lumMod val="75000"/>
                    <a:lumOff val="25000"/>
                  </a:schemeClr>
                </a:solidFill>
                <a:latin typeface="Arial" panose="020B0604020202020204" pitchFamily="34" charset="0"/>
                <a:cs typeface="Arial" panose="020B0604020202020204" pitchFamily="34" charset="0"/>
              </a:rPr>
              <a:t> (cúm 2-3 ngày, sởi 7-18 ngày, bạch hầu 2-5 ngày, ho gà 6-20 ngày, ...). </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Vi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khuẩn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có</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thể</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ủ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bệnh</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và</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lây</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truyền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dài</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hơn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a:t>
            </a:r>
          </a:p>
          <a:p>
            <a:pPr marL="0" indent="0" algn="just" eaLnBrk="1" fontAlgn="auto" hangingPunct="1">
              <a:spcBef>
                <a:spcPct val="0"/>
              </a:spcBef>
              <a:spcAft>
                <a:spcPts val="0"/>
              </a:spcAft>
              <a:buFont typeface="Wingdings 3" charset="2"/>
              <a:buNone/>
              <a:defRPr/>
            </a:pP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Biểu</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hiện</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thường</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gặp</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gồm</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p>
          <a:p>
            <a:pPr marL="333375" lvl="1" indent="358775" algn="just" eaLnBrk="1" fontAlgn="auto" hangingPunct="1">
              <a:spcBef>
                <a:spcPct val="0"/>
              </a:spcBef>
              <a:spcAft>
                <a:spcPts val="0"/>
              </a:spcAft>
              <a:buFont typeface="VNI-Chaucer"/>
              <a:buChar char="+"/>
              <a:defRPr/>
            </a:pPr>
            <a:r>
              <a:rPr lang="en-US" altLang="en-US" sz="2400" dirty="0" err="1">
                <a:solidFill>
                  <a:srgbClr val="FF0000"/>
                </a:solidFill>
                <a:latin typeface="Arial" panose="020B0604020202020204" pitchFamily="34" charset="0"/>
                <a:cs typeface="Arial" panose="020B0604020202020204" pitchFamily="34" charset="0"/>
              </a:rPr>
              <a:t>Toàn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thân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sốt</a:t>
            </a:r>
            <a:r>
              <a:rPr lang="vi-VN" altLang="en-US" sz="2400" dirty="0">
                <a:solidFill>
                  <a:schemeClr val="tx1">
                    <a:lumMod val="75000"/>
                    <a:lumOff val="25000"/>
                  </a:schemeClr>
                </a:solidFill>
                <a:latin typeface="Arial" panose="020B0604020202020204" pitchFamily="34" charset="0"/>
                <a:cs typeface="Arial" panose="020B0604020202020204" pitchFamily="34" charset="0"/>
              </a:rPr>
              <a:t>, </a:t>
            </a: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marL="333375" lvl="1" indent="358775" algn="just" eaLnBrk="1" fontAlgn="auto" hangingPunct="1">
              <a:spcBef>
                <a:spcPct val="0"/>
              </a:spcBef>
              <a:spcAft>
                <a:spcPts val="0"/>
              </a:spcAft>
              <a:buFont typeface="VNI-Chaucer"/>
              <a:buChar char="+"/>
              <a:defRPr/>
            </a:pPr>
            <a:r>
              <a:rPr lang="en-US" altLang="en-US" sz="2400" dirty="0" err="1">
                <a:solidFill>
                  <a:srgbClr val="FF0000"/>
                </a:solidFill>
                <a:latin typeface="Arial" panose="020B0604020202020204" pitchFamily="34" charset="0"/>
                <a:cs typeface="Arial" panose="020B0604020202020204" pitchFamily="34" charset="0"/>
              </a:rPr>
              <a:t>Viêm</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hô</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hấp</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trên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vi-VN" altLang="en-US" sz="2400" dirty="0">
                <a:solidFill>
                  <a:schemeClr val="tx1">
                    <a:lumMod val="75000"/>
                    <a:lumOff val="25000"/>
                  </a:schemeClr>
                </a:solidFill>
                <a:latin typeface="Arial" panose="020B0604020202020204" pitchFamily="34" charset="0"/>
                <a:cs typeface="Arial" panose="020B0604020202020204" pitchFamily="34" charset="0"/>
              </a:rPr>
              <a:t>viêm họng, viêm thanh - khí </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a:t>
            </a:r>
            <a:r>
              <a:rPr lang="vi-VN" altLang="en-US" sz="2400" dirty="0">
                <a:solidFill>
                  <a:schemeClr val="tx1">
                    <a:lumMod val="75000"/>
                    <a:lumOff val="25000"/>
                  </a:schemeClr>
                </a:solidFill>
                <a:latin typeface="Arial" panose="020B0604020202020204" pitchFamily="34" charset="0"/>
                <a:cs typeface="Arial" panose="020B0604020202020204" pitchFamily="34" charset="0"/>
              </a:rPr>
              <a:t> phế quản cấp, viêm phế quản cấp</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a:t>
            </a:r>
          </a:p>
          <a:p>
            <a:pPr marL="333375" lvl="1" indent="358775" algn="just" eaLnBrk="1" fontAlgn="auto" hangingPunct="1">
              <a:spcBef>
                <a:spcPct val="0"/>
              </a:spcBef>
              <a:spcAft>
                <a:spcPts val="0"/>
              </a:spcAft>
              <a:buFont typeface="VNI-Chaucer"/>
              <a:buChar char="+"/>
              <a:defRPr/>
            </a:pP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Viêm</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hô</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hấp</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dưới</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vi-VN" altLang="en-US" sz="2400" dirty="0">
                <a:solidFill>
                  <a:schemeClr val="tx1">
                    <a:lumMod val="75000"/>
                    <a:lumOff val="25000"/>
                  </a:schemeClr>
                </a:solidFill>
                <a:latin typeface="Arial" panose="020B0604020202020204" pitchFamily="34" charset="0"/>
                <a:cs typeface="Arial" panose="020B0604020202020204" pitchFamily="34" charset="0"/>
              </a:rPr>
              <a:t>viêm phổi cấp. </a:t>
            </a: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marL="333375" lvl="1" indent="358775" algn="just" eaLnBrk="1" fontAlgn="auto" hangingPunct="1">
              <a:spcBef>
                <a:spcPct val="0"/>
              </a:spcBef>
              <a:spcAft>
                <a:spcPts val="0"/>
              </a:spcAft>
              <a:buFont typeface="VNI-Chaucer"/>
              <a:buChar char="+"/>
              <a:defRPr/>
            </a:pP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Nhiễm</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trùng</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nặng</a:t>
            </a:r>
            <a:endParaRPr lang="en-US" altLang="en-US" dirty="0">
              <a:solidFill>
                <a:schemeClr val="tx1">
                  <a:lumMod val="75000"/>
                  <a:lumOff val="25000"/>
                </a:schemeClr>
              </a:solidFill>
              <a:latin typeface="Arial" panose="020B0604020202020204" pitchFamily="34" charset="0"/>
              <a:cs typeface="Arial" panose="020B0604020202020204" pitchFamily="34" charset="0"/>
            </a:endParaRPr>
          </a:p>
          <a:p>
            <a:pPr marL="0" lvl="1" indent="0" algn="just" eaLnBrk="1" fontAlgn="auto" hangingPunct="1">
              <a:spcBef>
                <a:spcPct val="0"/>
              </a:spcBef>
              <a:spcAft>
                <a:spcPts val="0"/>
              </a:spcAft>
              <a:buNone/>
              <a:defRPr/>
            </a:pP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Biến</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b="1" i="1" dirty="0" err="1">
                <a:solidFill>
                  <a:schemeClr val="tx1">
                    <a:lumMod val="75000"/>
                    <a:lumOff val="25000"/>
                  </a:schemeClr>
                </a:solidFill>
                <a:latin typeface="Arial" panose="020B0604020202020204" pitchFamily="34" charset="0"/>
                <a:cs typeface="Arial" panose="020B0604020202020204" pitchFamily="34" charset="0"/>
              </a:rPr>
              <a:t>chứng</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nặng</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và</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nguy</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hiểm</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đến</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tính</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i="1" dirty="0" err="1">
                <a:solidFill>
                  <a:schemeClr val="tx1">
                    <a:lumMod val="75000"/>
                    <a:lumOff val="25000"/>
                  </a:schemeClr>
                </a:solidFill>
                <a:latin typeface="Arial" panose="020B0604020202020204" pitchFamily="34" charset="0"/>
                <a:cs typeface="Arial" panose="020B0604020202020204" pitchFamily="34" charset="0"/>
              </a:rPr>
              <a:t>mạng</a:t>
            </a:r>
            <a:r>
              <a:rPr lang="en-US" altLang="en-US" sz="2400" b="1" i="1" dirty="0">
                <a:solidFill>
                  <a:schemeClr val="tx1">
                    <a:lumMod val="75000"/>
                    <a:lumOff val="25000"/>
                  </a:schemeClr>
                </a:solidFill>
                <a:latin typeface="Arial" panose="020B0604020202020204" pitchFamily="34" charset="0"/>
                <a:cs typeface="Arial" panose="020B0604020202020204" pitchFamily="34" charset="0"/>
              </a:rPr>
              <a:t>.</a:t>
            </a:r>
          </a:p>
          <a:p>
            <a:pPr marL="333375" lvl="1" indent="358775" algn="just" eaLnBrk="1" fontAlgn="auto" hangingPunct="1">
              <a:spcBef>
                <a:spcPct val="0"/>
              </a:spcBef>
              <a:spcAft>
                <a:spcPts val="0"/>
              </a:spcAft>
              <a:buFont typeface="VNI-Chaucer"/>
              <a:buChar char="+"/>
              <a:defRPr/>
            </a:pP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Viêm</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cơ</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tim</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p>
          <a:p>
            <a:pPr marL="333375" lvl="1" indent="358775" algn="just" eaLnBrk="1" fontAlgn="auto" hangingPunct="1">
              <a:spcBef>
                <a:spcPct val="0"/>
              </a:spcBef>
              <a:spcAft>
                <a:spcPts val="0"/>
              </a:spcAft>
              <a:buFont typeface="VNI-Chaucer"/>
              <a:buChar char="+"/>
              <a:defRPr/>
            </a:pP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Viêm</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não</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p>
          <a:p>
            <a:pPr marL="333375" lvl="1" indent="358775" algn="just" eaLnBrk="1" fontAlgn="auto" hangingPunct="1">
              <a:spcBef>
                <a:spcPct val="0"/>
              </a:spcBef>
              <a:spcAft>
                <a:spcPts val="0"/>
              </a:spcAft>
              <a:buFont typeface="VNI-Chaucer"/>
              <a:buChar char="+"/>
              <a:defRPr/>
            </a:pP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Suy</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chức</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năng</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các</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cơ</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quan</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p>
          <a:p>
            <a:pPr marL="0" indent="0" algn="just" eaLnBrk="1" fontAlgn="auto" hangingPunct="1">
              <a:spcBef>
                <a:spcPct val="0"/>
              </a:spcBef>
              <a:spcAft>
                <a:spcPts val="0"/>
              </a:spcAft>
              <a:buFont typeface="Wingdings 3" charset="2"/>
              <a:buNone/>
              <a:defRPr/>
            </a:pPr>
            <a:r>
              <a:rPr lang="en-US" altLang="en-US" sz="2400" b="1" dirty="0">
                <a:solidFill>
                  <a:schemeClr val="tx1">
                    <a:lumMod val="75000"/>
                    <a:lumOff val="25000"/>
                  </a:schemeClr>
                </a:solidFill>
                <a:latin typeface="Arial" panose="020B0604020202020204" pitchFamily="34" charset="0"/>
                <a:cs typeface="Arial" panose="020B0604020202020204" pitchFamily="34" charset="0"/>
              </a:rPr>
              <a:t>Tiên </a:t>
            </a:r>
            <a:r>
              <a:rPr lang="en-US" altLang="en-US" sz="2400" b="1" dirty="0" err="1">
                <a:solidFill>
                  <a:schemeClr val="tx1">
                    <a:lumMod val="75000"/>
                    <a:lumOff val="25000"/>
                  </a:schemeClr>
                </a:solidFill>
                <a:latin typeface="Arial" panose="020B0604020202020204" pitchFamily="34" charset="0"/>
                <a:cs typeface="Arial" panose="020B0604020202020204" pitchFamily="34" charset="0"/>
              </a:rPr>
              <a:t>lượng</a:t>
            </a:r>
            <a:r>
              <a:rPr lang="en-US" altLang="en-US" sz="2400" b="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b="1" dirty="0" err="1">
                <a:solidFill>
                  <a:schemeClr val="tx1">
                    <a:lumMod val="75000"/>
                    <a:lumOff val="25000"/>
                  </a:schemeClr>
                </a:solidFill>
                <a:latin typeface="Arial" panose="020B0604020202020204" pitchFamily="34" charset="0"/>
                <a:cs typeface="Arial" panose="020B0604020202020204" pitchFamily="34" charset="0"/>
              </a:rPr>
              <a:t>bệnh</a:t>
            </a:r>
            <a:r>
              <a:rPr lang="en-US" altLang="en-US" sz="2400" b="1"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có</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thể</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gây</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tử</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a:t>
            </a:r>
            <a:r>
              <a:rPr lang="en-US" altLang="en-US" sz="2400" dirty="0" err="1">
                <a:solidFill>
                  <a:schemeClr val="tx1">
                    <a:lumMod val="75000"/>
                    <a:lumOff val="25000"/>
                  </a:schemeClr>
                </a:solidFill>
                <a:latin typeface="Arial" panose="020B0604020202020204" pitchFamily="34" charset="0"/>
                <a:cs typeface="Arial" panose="020B0604020202020204" pitchFamily="34" charset="0"/>
              </a:rPr>
              <a:t>vong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19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0D9-BED9-CD2F-7B6C-BD25D23D099F}"/>
              </a:ext>
            </a:extLst>
          </p:cNvPr>
          <p:cNvSpPr>
            <a:spLocks noGrp="1"/>
          </p:cNvSpPr>
          <p:nvPr>
            <p:ph type="title"/>
          </p:nvPr>
        </p:nvSpPr>
        <p:spPr>
          <a:xfrm>
            <a:off x="3513762" y="136525"/>
            <a:ext cx="7664521" cy="544512"/>
          </a:xfrm>
        </p:spPr>
        <p:txBody>
          <a:bodyPr>
            <a:noAutofit/>
          </a:bodyPr>
          <a:lstStyle/>
          <a:p>
            <a:pPr marL="0" indent="0" algn="r" eaLnBrk="1" fontAlgn="auto" hangingPunct="1">
              <a:spcBef>
                <a:spcPct val="0"/>
              </a:spcBef>
              <a:spcAft>
                <a:spcPts val="0"/>
              </a:spcAft>
              <a:buFont typeface="Arial" panose="020B0604020202020204" pitchFamily="34" charset="0"/>
              <a:buNone/>
              <a:defRPr/>
            </a:pPr>
            <a:r>
              <a:rPr lang="en-US" altLang="en-US" sz="3200" dirty="0" err="1">
                <a:solidFill>
                  <a:schemeClr val="tx1">
                    <a:lumMod val="75000"/>
                    <a:lumOff val="25000"/>
                  </a:schemeClr>
                </a:solidFill>
                <a:latin typeface="Arial" panose="020B0604020202020204" pitchFamily="34" charset="0"/>
                <a:cs typeface="Arial" panose="020B0604020202020204" pitchFamily="34" charset="0"/>
              </a:rPr>
              <a:t>Đặc</a:t>
            </a:r>
            <a:r>
              <a:rPr lang="en-US" altLang="en-US" sz="3200" dirty="0">
                <a:solidFill>
                  <a:schemeClr val="tx1">
                    <a:lumMod val="75000"/>
                    <a:lumOff val="25000"/>
                  </a:schemeClr>
                </a:solidFill>
                <a:latin typeface="Arial" panose="020B0604020202020204" pitchFamily="34" charset="0"/>
                <a:cs typeface="Arial" panose="020B0604020202020204" pitchFamily="34" charset="0"/>
              </a:rPr>
              <a:t> </a:t>
            </a:r>
            <a:r>
              <a:rPr lang="en-US" altLang="en-US" sz="3200" dirty="0" err="1">
                <a:solidFill>
                  <a:schemeClr val="tx1">
                    <a:lumMod val="75000"/>
                    <a:lumOff val="25000"/>
                  </a:schemeClr>
                </a:solidFill>
                <a:latin typeface="Arial" panose="020B0604020202020204" pitchFamily="34" charset="0"/>
                <a:cs typeface="Arial" panose="020B0604020202020204" pitchFamily="34" charset="0"/>
              </a:rPr>
              <a:t>điểm</a:t>
            </a:r>
            <a:r>
              <a:rPr lang="en-US" altLang="en-US" sz="3200" dirty="0">
                <a:solidFill>
                  <a:schemeClr val="tx1">
                    <a:lumMod val="75000"/>
                    <a:lumOff val="25000"/>
                  </a:schemeClr>
                </a:solidFill>
                <a:latin typeface="Arial" panose="020B0604020202020204" pitchFamily="34" charset="0"/>
                <a:cs typeface="Arial" panose="020B0604020202020204" pitchFamily="34" charset="0"/>
              </a:rPr>
              <a:t> </a:t>
            </a:r>
            <a:r>
              <a:rPr lang="en-US" altLang="en-US" sz="3200" dirty="0" err="1">
                <a:solidFill>
                  <a:schemeClr val="tx1">
                    <a:lumMod val="75000"/>
                    <a:lumOff val="25000"/>
                  </a:schemeClr>
                </a:solidFill>
                <a:latin typeface="Arial" panose="020B0604020202020204" pitchFamily="34" charset="0"/>
                <a:cs typeface="Arial" panose="020B0604020202020204" pitchFamily="34" charset="0"/>
              </a:rPr>
              <a:t>bệnh</a:t>
            </a:r>
            <a:endParaRPr lang="en-US" alt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CEF0548-E686-73FC-BB7B-5A87A59BC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0CB39-F2DA-3521-66D1-A16133693D40}"/>
              </a:ext>
            </a:extLst>
          </p:cNvPr>
          <p:cNvSpPr>
            <a:spLocks noGrp="1"/>
          </p:cNvSpPr>
          <p:nvPr>
            <p:ph type="sldNum" sz="quarter" idx="12"/>
          </p:nvPr>
        </p:nvSpPr>
        <p:spPr/>
        <p:txBody>
          <a:bodyPr/>
          <a:lstStyle/>
          <a:p>
            <a:fld id="{7CD68C60-23C0-42FA-BFF7-95BDB74D1423}" type="slidenum">
              <a:rPr lang="en-US" smtClean="0"/>
              <a:t>8</a:t>
            </a:fld>
            <a:endParaRPr lang="en-US"/>
          </a:p>
        </p:txBody>
      </p:sp>
      <p:sp>
        <p:nvSpPr>
          <p:cNvPr id="6" name="Content Placeholder 5">
            <a:extLst>
              <a:ext uri="{FF2B5EF4-FFF2-40B4-BE49-F238E27FC236}">
                <a16:creationId xmlns:a16="http://schemas.microsoft.com/office/drawing/2014/main" id="{09549C41-8699-C417-44DE-DD48946E5A7D}"/>
              </a:ext>
            </a:extLst>
          </p:cNvPr>
          <p:cNvSpPr>
            <a:spLocks noGrp="1"/>
          </p:cNvSpPr>
          <p:nvPr>
            <p:ph idx="1"/>
          </p:nvPr>
        </p:nvSpPr>
        <p:spPr>
          <a:xfrm>
            <a:off x="1643865" y="1246116"/>
            <a:ext cx="9709935" cy="4908105"/>
          </a:xfrm>
        </p:spPr>
        <p:txBody>
          <a:bodyPr>
            <a:noAutofit/>
          </a:bodyPr>
          <a:lstStyle/>
          <a:p>
            <a:pPr marL="0" indent="0" algn="just" eaLnBrk="1" hangingPunct="1">
              <a:lnSpc>
                <a:spcPct val="100000"/>
              </a:lnSpc>
              <a:spcBef>
                <a:spcPts val="0"/>
              </a:spcBef>
              <a:spcAft>
                <a:spcPts val="600"/>
              </a:spcAft>
              <a:buFont typeface="Arial" panose="020B0604020202020204" pitchFamily="34" charset="0"/>
              <a:buNone/>
            </a:pPr>
            <a:r>
              <a:rPr lang="en-US" altLang="en-US" b="1" dirty="0" err="1">
                <a:latin typeface="Arial" panose="020B0604020202020204" pitchFamily="34" charset="0"/>
                <a:cs typeface="Arial" panose="020B0604020202020204" pitchFamily="34" charset="0"/>
              </a:rPr>
              <a:t>Lây</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truyền</a:t>
            </a:r>
            <a:r>
              <a:rPr lang="en-US" altLang="en-US" b="1" dirty="0">
                <a:latin typeface="Arial" panose="020B0604020202020204" pitchFamily="34" charset="0"/>
                <a:cs typeface="Arial" panose="020B0604020202020204" pitchFamily="34" charset="0"/>
              </a:rPr>
              <a:t>: </a:t>
            </a:r>
          </a:p>
          <a:p>
            <a:pPr marL="0" indent="0" algn="just" eaLnBrk="1" hangingPunct="1">
              <a:lnSpc>
                <a:spcPct val="100000"/>
              </a:lnSpc>
              <a:spcBef>
                <a:spcPts val="0"/>
              </a:spcBef>
              <a:spcAft>
                <a:spcPts val="600"/>
              </a:spcAft>
              <a:buFont typeface="Arial" panose="020B0604020202020204" pitchFamily="34" charset="0"/>
              <a:buNone/>
            </a:pPr>
            <a:endParaRPr lang="en-US" altLang="en-US" sz="800" b="1" dirty="0">
              <a:latin typeface="Arial" panose="020B0604020202020204" pitchFamily="34" charset="0"/>
              <a:cs typeface="Arial" panose="020B0604020202020204" pitchFamily="34" charset="0"/>
            </a:endParaRPr>
          </a:p>
          <a:p>
            <a:pPr marL="0" indent="0" algn="just" eaLnBrk="1" hangingPunct="1">
              <a:lnSpc>
                <a:spcPct val="100000"/>
              </a:lnSpc>
              <a:spcBef>
                <a:spcPts val="0"/>
              </a:spcBef>
              <a:spcAft>
                <a:spcPts val="600"/>
              </a:spcAft>
            </a:pPr>
            <a:r>
              <a:rPr lang="en-US" altLang="en-US" b="1" i="1" dirty="0">
                <a:latin typeface="Arial" panose="020B0604020202020204" pitchFamily="34" charset="0"/>
                <a:cs typeface="Arial" panose="020B0604020202020204" pitchFamily="34" charset="0"/>
              </a:rPr>
              <a:t>T</a:t>
            </a:r>
            <a:r>
              <a:rPr lang="vi-VN" altLang="en-US" b="1" i="1" dirty="0">
                <a:latin typeface="Arial" panose="020B0604020202020204" pitchFamily="34" charset="0"/>
                <a:cs typeface="Arial" panose="020B0604020202020204" pitchFamily="34" charset="0"/>
              </a:rPr>
              <a:t>hời kỳ lây</a:t>
            </a:r>
            <a:r>
              <a:rPr lang="en-US" altLang="en-US" b="1" i="1" dirty="0">
                <a:latin typeface="Arial" panose="020B0604020202020204" pitchFamily="34" charset="0"/>
                <a:cs typeface="Arial" panose="020B0604020202020204" pitchFamily="34" charset="0"/>
              </a:rPr>
              <a:t> </a:t>
            </a:r>
            <a:r>
              <a:rPr lang="en-US" altLang="en-US" b="1" i="1" dirty="0" err="1">
                <a:latin typeface="Arial" panose="020B0604020202020204" pitchFamily="34" charset="0"/>
                <a:cs typeface="Arial" panose="020B0604020202020204" pitchFamily="34" charset="0"/>
              </a:rPr>
              <a:t>truyền</a:t>
            </a:r>
            <a:r>
              <a:rPr lang="en-US" altLang="en-US" b="1" i="1"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lây</a:t>
            </a:r>
            <a:r>
              <a:rPr lang="vi-VN" altLang="en-US" dirty="0">
                <a:solidFill>
                  <a:srgbClr val="FF0000"/>
                </a:solidFill>
                <a:latin typeface="Arial" panose="020B0604020202020204" pitchFamily="34" charset="0"/>
                <a:cs typeface="Arial" panose="020B0604020202020204" pitchFamily="34" charset="0"/>
              </a:rPr>
              <a:t> lan mạnh nhất</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trong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vòng</a:t>
            </a:r>
            <a:r>
              <a:rPr lang="en-US" altLang="en-US" dirty="0">
                <a:latin typeface="Arial" panose="020B0604020202020204" pitchFamily="34" charset="0"/>
                <a:cs typeface="Arial" panose="020B0604020202020204" pitchFamily="34" charset="0"/>
              </a:rPr>
              <a:t> 3 – 5 </a:t>
            </a:r>
            <a:r>
              <a:rPr lang="en-US" altLang="en-US" dirty="0" err="1">
                <a:latin typeface="Arial" panose="020B0604020202020204" pitchFamily="34" charset="0"/>
                <a:cs typeface="Arial" panose="020B0604020202020204" pitchFamily="34" charset="0"/>
              </a:rPr>
              <a:t>ngày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triệu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chứng</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khi bệnh giảm thì khả năng lây bệnh cũng giảm.</a:t>
            </a:r>
            <a:endParaRPr lang="en-US" altLang="en-US" dirty="0">
              <a:latin typeface="Arial" panose="020B0604020202020204" pitchFamily="34" charset="0"/>
              <a:cs typeface="Arial" panose="020B0604020202020204" pitchFamily="34" charset="0"/>
            </a:endParaRPr>
          </a:p>
          <a:p>
            <a:pPr marL="0" indent="0" algn="just" eaLnBrk="1" hangingPunct="1">
              <a:lnSpc>
                <a:spcPct val="100000"/>
              </a:lnSpc>
              <a:spcBef>
                <a:spcPts val="0"/>
              </a:spcBef>
              <a:spcAft>
                <a:spcPts val="600"/>
              </a:spcAft>
              <a:buNone/>
            </a:pPr>
            <a:endParaRPr lang="en-US" altLang="en-US" sz="800" dirty="0">
              <a:latin typeface="Arial" panose="020B0604020202020204" pitchFamily="34" charset="0"/>
              <a:cs typeface="Arial" panose="020B0604020202020204" pitchFamily="34" charset="0"/>
            </a:endParaRPr>
          </a:p>
          <a:p>
            <a:pPr algn="just" eaLnBrk="1" hangingPunct="1">
              <a:lnSpc>
                <a:spcPct val="100000"/>
              </a:lnSpc>
              <a:spcBef>
                <a:spcPts val="0"/>
              </a:spcBef>
              <a:spcAft>
                <a:spcPts val="600"/>
              </a:spcAft>
              <a:buFont typeface="Wingdings" panose="05000000000000000000" pitchFamily="2" charset="2"/>
              <a:buChar char="à"/>
            </a:pPr>
            <a:r>
              <a:rPr lang="vi-VN" dirty="0">
                <a:solidFill>
                  <a:schemeClr val="tx1">
                    <a:lumMod val="75000"/>
                    <a:lumOff val="25000"/>
                  </a:schemeClr>
                </a:solidFill>
                <a:latin typeface="Arial" panose="020B0604020202020204" pitchFamily="34" charset="0"/>
                <a:cs typeface="Arial" panose="020B0604020202020204" pitchFamily="34" charset="0"/>
              </a:rPr>
              <a:t>Bệnh có thể gây đại </a:t>
            </a:r>
            <a:r>
              <a:rPr lang="vi-VN" dirty="0">
                <a:solidFill>
                  <a:srgbClr val="FF0000"/>
                </a:solidFill>
                <a:latin typeface="Arial" panose="020B0604020202020204" pitchFamily="34" charset="0"/>
                <a:cs typeface="Arial" panose="020B0604020202020204" pitchFamily="34" charset="0"/>
              </a:rPr>
              <a:t>dịch</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hoặc</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những</a:t>
            </a:r>
            <a:r>
              <a:rPr lang="en-US" dirty="0">
                <a:solidFill>
                  <a:schemeClr val="tx1">
                    <a:lumMod val="75000"/>
                    <a:lumOff val="25000"/>
                  </a:schemeClr>
                </a:solidFill>
                <a:latin typeface="Arial" panose="020B0604020202020204" pitchFamily="34" charset="0"/>
                <a:cs typeface="Arial" panose="020B0604020202020204" pitchFamily="34" charset="0"/>
              </a:rPr>
              <a:t> ổ </a:t>
            </a:r>
            <a:r>
              <a:rPr lang="en-US" dirty="0" err="1">
                <a:solidFill>
                  <a:schemeClr val="tx1">
                    <a:lumMod val="75000"/>
                    <a:lumOff val="25000"/>
                  </a:schemeClr>
                </a:solidFill>
                <a:latin typeface="Arial" panose="020B0604020202020204" pitchFamily="34" charset="0"/>
                <a:cs typeface="Arial" panose="020B0604020202020204" pitchFamily="34" charset="0"/>
              </a:rPr>
              <a:t>dịch</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nhỏ</a:t>
            </a:r>
            <a:r>
              <a:rPr lang="en-US" dirty="0">
                <a:solidFill>
                  <a:schemeClr val="tx1">
                    <a:lumMod val="75000"/>
                    <a:lumOff val="25000"/>
                  </a:schemeClr>
                </a:solidFill>
                <a:latin typeface="Arial" panose="020B0604020202020204" pitchFamily="34" charset="0"/>
                <a:cs typeface="Arial" panose="020B0604020202020204" pitchFamily="34" charset="0"/>
              </a:rPr>
              <a:t>.</a:t>
            </a:r>
          </a:p>
          <a:p>
            <a:pPr marL="0" indent="0" algn="just" eaLnBrk="1" hangingPunct="1">
              <a:lnSpc>
                <a:spcPct val="100000"/>
              </a:lnSpc>
              <a:spcBef>
                <a:spcPts val="0"/>
              </a:spcBef>
              <a:spcAft>
                <a:spcPts val="600"/>
              </a:spcAft>
              <a:buNone/>
            </a:pPr>
            <a:endParaRPr lang="en-US" altLang="en-US" sz="800" dirty="0">
              <a:latin typeface="Arial" panose="020B0604020202020204" pitchFamily="34" charset="0"/>
              <a:cs typeface="Arial" panose="020B0604020202020204" pitchFamily="34" charset="0"/>
            </a:endParaRPr>
          </a:p>
          <a:p>
            <a:pPr marL="0" indent="0" algn="just" eaLnBrk="1" hangingPunct="1">
              <a:lnSpc>
                <a:spcPct val="100000"/>
              </a:lnSpc>
              <a:spcBef>
                <a:spcPts val="0"/>
              </a:spcBef>
              <a:spcAft>
                <a:spcPts val="600"/>
              </a:spcAft>
            </a:pPr>
            <a:r>
              <a:rPr lang="en-US" altLang="en-US" b="1" i="1" dirty="0" err="1">
                <a:latin typeface="Arial" panose="020B0604020202020204" pitchFamily="34" charset="0"/>
                <a:cs typeface="Arial" panose="020B0604020202020204" pitchFamily="34" charset="0"/>
              </a:rPr>
              <a:t>Phương</a:t>
            </a:r>
            <a:r>
              <a:rPr lang="en-US" altLang="en-US" b="1" i="1" dirty="0">
                <a:latin typeface="Arial" panose="020B0604020202020204" pitchFamily="34" charset="0"/>
                <a:cs typeface="Arial" panose="020B0604020202020204" pitchFamily="34" charset="0"/>
              </a:rPr>
              <a:t> </a:t>
            </a:r>
            <a:r>
              <a:rPr lang="en-US" altLang="en-US" b="1" i="1" dirty="0" err="1">
                <a:latin typeface="Arial" panose="020B0604020202020204" pitchFamily="34" charset="0"/>
                <a:cs typeface="Arial" panose="020B0604020202020204" pitchFamily="34" charset="0"/>
              </a:rPr>
              <a:t>thức</a:t>
            </a:r>
            <a:r>
              <a:rPr lang="en-US" altLang="en-US" b="1" i="1" dirty="0">
                <a:latin typeface="Arial" panose="020B0604020202020204" pitchFamily="34" charset="0"/>
                <a:cs typeface="Arial" panose="020B0604020202020204" pitchFamily="34" charset="0"/>
              </a:rPr>
              <a:t> </a:t>
            </a:r>
            <a:r>
              <a:rPr lang="en-US" altLang="en-US" b="1" i="1" dirty="0" err="1">
                <a:latin typeface="Arial" panose="020B0604020202020204" pitchFamily="34" charset="0"/>
                <a:cs typeface="Arial" panose="020B0604020202020204" pitchFamily="34" charset="0"/>
              </a:rPr>
              <a:t>lây</a:t>
            </a:r>
            <a:r>
              <a:rPr lang="en-US" altLang="en-US" b="1" i="1" dirty="0">
                <a:latin typeface="Arial" panose="020B0604020202020204" pitchFamily="34" charset="0"/>
                <a:cs typeface="Arial" panose="020B0604020202020204" pitchFamily="34" charset="0"/>
              </a:rPr>
              <a:t> </a:t>
            </a:r>
            <a:r>
              <a:rPr lang="en-US" altLang="en-US" b="1" i="1" dirty="0" err="1">
                <a:latin typeface="Arial" panose="020B0604020202020204" pitchFamily="34" charset="0"/>
                <a:cs typeface="Arial" panose="020B0604020202020204" pitchFamily="34" charset="0"/>
              </a:rPr>
              <a:t>truyền</a:t>
            </a:r>
            <a:r>
              <a:rPr lang="en-US" altLang="en-US" b="1" i="1"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mầm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sẽ</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phát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môi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trường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xung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quanh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thở</a:t>
            </a:r>
            <a:r>
              <a:rPr lang="en-US" altLang="en-US" dirty="0">
                <a:latin typeface="Arial" panose="020B0604020202020204" pitchFamily="34" charset="0"/>
                <a:cs typeface="Arial" panose="020B0604020202020204" pitchFamily="34" charset="0"/>
              </a:rPr>
              <a:t>, ho, </a:t>
            </a:r>
            <a:r>
              <a:rPr lang="en-US" altLang="en-US" dirty="0" err="1">
                <a:latin typeface="Arial" panose="020B0604020202020204" pitchFamily="34" charset="0"/>
                <a:cs typeface="Arial" panose="020B0604020202020204" pitchFamily="34" charset="0"/>
              </a:rPr>
              <a:t>hắt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hơi</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gây</a:t>
            </a:r>
            <a:r>
              <a:rPr lang="en-US" altLang="en-US" dirty="0">
                <a:solidFill>
                  <a:srgbClr val="FF0000"/>
                </a:solidFill>
                <a:latin typeface="Arial" panose="020B0604020202020204" pitchFamily="34" charset="0"/>
                <a:cs typeface="Arial" panose="020B0604020202020204" pitchFamily="34" charset="0"/>
              </a:rPr>
              <a:t> ô </a:t>
            </a:r>
            <a:r>
              <a:rPr lang="en-US" altLang="en-US" dirty="0" err="1">
                <a:solidFill>
                  <a:srgbClr val="FF0000"/>
                </a:solidFill>
                <a:latin typeface="Arial" panose="020B0604020202020204" pitchFamily="34" charset="0"/>
                <a:cs typeface="Arial" panose="020B0604020202020204" pitchFamily="34" charset="0"/>
              </a:rPr>
              <a:t>nhiễm</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không</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khí</a:t>
            </a:r>
            <a:r>
              <a:rPr lang="en-US" altLang="en-US" dirty="0">
                <a:solidFill>
                  <a:srgbClr val="FF0000"/>
                </a:solidFill>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dirty="0" err="1">
                <a:latin typeface="Arial" panose="020B0604020202020204" pitchFamily="34" charset="0"/>
                <a:cs typeface="Arial" panose="020B0604020202020204" pitchFamily="34" charset="0"/>
              </a:rPr>
              <a:t>mầm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xâm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nhập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cơ</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thể</a:t>
            </a:r>
            <a:r>
              <a:rPr lang="en-US" altLang="en-US" dirty="0">
                <a:latin typeface="Arial" panose="020B0604020202020204" pitchFamily="34" charset="0"/>
                <a:cs typeface="Arial" panose="020B0604020202020204" pitchFamily="34" charset="0"/>
              </a:rPr>
              <a:t> qua </a:t>
            </a:r>
            <a:r>
              <a:rPr lang="en-US" altLang="en-US" dirty="0" err="1">
                <a:latin typeface="Arial" panose="020B0604020202020204" pitchFamily="34" charset="0"/>
                <a:cs typeface="Arial" panose="020B0604020202020204" pitchFamily="34" charset="0"/>
              </a:rPr>
              <a:t>niêm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hô</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hấp</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28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0D9-BED9-CD2F-7B6C-BD25D23D099F}"/>
              </a:ext>
            </a:extLst>
          </p:cNvPr>
          <p:cNvSpPr>
            <a:spLocks noGrp="1"/>
          </p:cNvSpPr>
          <p:nvPr>
            <p:ph type="title"/>
          </p:nvPr>
        </p:nvSpPr>
        <p:spPr>
          <a:xfrm>
            <a:off x="3513762" y="82193"/>
            <a:ext cx="7756989" cy="598844"/>
          </a:xfrm>
        </p:spPr>
        <p:txBody>
          <a:bodyPr>
            <a:normAutofit/>
          </a:bodyPr>
          <a:lstStyle/>
          <a:p>
            <a:pPr algn="r"/>
            <a:r>
              <a:rPr lang="en-US" sz="3200" kern="100" dirty="0">
                <a:solidFill>
                  <a:schemeClr val="tx2">
                    <a:lumMod val="10000"/>
                  </a:schemeClr>
                </a:solidFill>
                <a:latin typeface="Arial" panose="020B0604020202020204" pitchFamily="34" charset="0"/>
                <a:ea typeface="Times New Roman" panose="02020603050405020304" pitchFamily="18" charset="0"/>
                <a:cs typeface="Arial" panose="020B0604020202020204" pitchFamily="34" charset="0"/>
              </a:rPr>
              <a:t>2. </a:t>
            </a:r>
            <a:r>
              <a:rPr lang="vi-VN" sz="3200" kern="100" dirty="0">
                <a:solidFill>
                  <a:schemeClr val="tx2">
                    <a:lumMod val="10000"/>
                  </a:schemeClr>
                </a:solidFill>
                <a:latin typeface="Arial" panose="020B0604020202020204" pitchFamily="34" charset="0"/>
                <a:ea typeface="Times New Roman" panose="02020603050405020304" pitchFamily="18" charset="0"/>
                <a:cs typeface="Arial" panose="020B0604020202020204" pitchFamily="34" charset="0"/>
              </a:rPr>
              <a:t>BỆNH LÂY THEO ĐƯỜNG TIÊU HÓA</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FE3A8D-184E-705B-51DE-DEA7DAFA399A}"/>
              </a:ext>
            </a:extLst>
          </p:cNvPr>
          <p:cNvSpPr>
            <a:spLocks noGrp="1"/>
          </p:cNvSpPr>
          <p:nvPr>
            <p:ph idx="1"/>
          </p:nvPr>
        </p:nvSpPr>
        <p:spPr>
          <a:xfrm>
            <a:off x="1438382" y="1315092"/>
            <a:ext cx="4982966" cy="4861871"/>
          </a:xfrm>
        </p:spPr>
        <p:txBody>
          <a:bodyPr>
            <a:normAutofit/>
          </a:bodyPr>
          <a:lstStyle/>
          <a:p>
            <a:pPr marL="461963" indent="-66675" algn="just" eaLnBrk="1" hangingPunct="1">
              <a:spcBef>
                <a:spcPts val="600"/>
              </a:spcBef>
              <a:spcAft>
                <a:spcPts val="600"/>
              </a:spcAft>
              <a:buFont typeface="Wingdings 3" panose="05040102010807070707" pitchFamily="18" charset="2"/>
              <a:buNone/>
            </a:pPr>
            <a:r>
              <a:rPr lang="en-US" altLang="en-US" sz="2400" b="1" dirty="0" err="1">
                <a:latin typeface="Arial" panose="020B0604020202020204" pitchFamily="34" charset="0"/>
                <a:ea typeface="MS Mincho" panose="02020609040205080304" pitchFamily="49" charset="-128"/>
                <a:cs typeface="Arial" panose="020B0604020202020204" pitchFamily="34" charset="0"/>
              </a:rPr>
              <a:t>Tác</a:t>
            </a:r>
            <a:r>
              <a:rPr lang="en-US" altLang="en-US" sz="2400" b="1" dirty="0">
                <a:latin typeface="Arial" panose="020B0604020202020204" pitchFamily="34" charset="0"/>
                <a:ea typeface="MS Mincho" panose="02020609040205080304" pitchFamily="49" charset="-128"/>
                <a:cs typeface="Arial" panose="020B0604020202020204" pitchFamily="34" charset="0"/>
              </a:rPr>
              <a:t> </a:t>
            </a:r>
            <a:r>
              <a:rPr lang="en-US" altLang="en-US" sz="2400" b="1" dirty="0" err="1">
                <a:latin typeface="Arial" panose="020B0604020202020204" pitchFamily="34" charset="0"/>
                <a:ea typeface="MS Mincho" panose="02020609040205080304" pitchFamily="49" charset="-128"/>
                <a:cs typeface="Arial" panose="020B0604020202020204" pitchFamily="34" charset="0"/>
              </a:rPr>
              <a:t>nhân</a:t>
            </a:r>
            <a:r>
              <a:rPr lang="en-US" altLang="en-US" sz="2400" b="1" dirty="0">
                <a:latin typeface="Arial" panose="020B0604020202020204" pitchFamily="34" charset="0"/>
                <a:ea typeface="MS Mincho" panose="02020609040205080304" pitchFamily="49" charset="-128"/>
                <a:cs typeface="Arial" panose="020B0604020202020204" pitchFamily="34" charset="0"/>
              </a:rPr>
              <a:t> </a:t>
            </a:r>
            <a:r>
              <a:rPr lang="en-US" altLang="en-US" sz="2400" b="1" dirty="0" err="1">
                <a:latin typeface="Arial" panose="020B0604020202020204" pitchFamily="34" charset="0"/>
                <a:ea typeface="MS Mincho" panose="02020609040205080304" pitchFamily="49" charset="-128"/>
                <a:cs typeface="Arial" panose="020B0604020202020204" pitchFamily="34" charset="0"/>
              </a:rPr>
              <a:t>gây</a:t>
            </a:r>
            <a:r>
              <a:rPr lang="en-US" altLang="en-US" sz="2400" b="1" dirty="0">
                <a:latin typeface="Arial" panose="020B0604020202020204" pitchFamily="34" charset="0"/>
                <a:ea typeface="MS Mincho" panose="02020609040205080304" pitchFamily="49" charset="-128"/>
                <a:cs typeface="Arial" panose="020B0604020202020204" pitchFamily="34" charset="0"/>
              </a:rPr>
              <a:t> </a:t>
            </a:r>
            <a:r>
              <a:rPr lang="en-US" altLang="en-US" sz="2400" b="1" dirty="0" err="1">
                <a:latin typeface="Arial" panose="020B0604020202020204" pitchFamily="34" charset="0"/>
                <a:ea typeface="MS Mincho" panose="02020609040205080304" pitchFamily="49" charset="-128"/>
                <a:cs typeface="Arial" panose="020B0604020202020204" pitchFamily="34" charset="0"/>
              </a:rPr>
              <a:t>bệnh</a:t>
            </a:r>
            <a:endParaRPr lang="en-US" altLang="en-US" sz="2400" b="1" dirty="0">
              <a:latin typeface="Arial" panose="020B0604020202020204" pitchFamily="34" charset="0"/>
              <a:ea typeface="MS Mincho" panose="02020609040205080304" pitchFamily="49" charset="-128"/>
              <a:cs typeface="Arial" panose="020B0604020202020204" pitchFamily="34" charset="0"/>
            </a:endParaRPr>
          </a:p>
          <a:p>
            <a:pPr marL="333375" lvl="1" indent="228600" algn="just" eaLnBrk="1" hangingPunct="1">
              <a:spcBef>
                <a:spcPts val="600"/>
              </a:spcBef>
              <a:spcAft>
                <a:spcPts val="600"/>
              </a:spcAft>
              <a:buFont typeface="VNI-Chaucer"/>
              <a:buChar char="+"/>
            </a:pPr>
            <a:r>
              <a:rPr lang="en-US" altLang="en-US" sz="2400" dirty="0">
                <a:latin typeface="Arial" panose="020B0604020202020204" pitchFamily="34" charset="0"/>
                <a:ea typeface="MS Mincho" panose="02020609040205080304" pitchFamily="49" charset="-128"/>
                <a:cs typeface="Arial" panose="020B0604020202020204" pitchFamily="34" charset="0"/>
              </a:rPr>
              <a:t>Vi </a:t>
            </a:r>
            <a:r>
              <a:rPr lang="en-US" altLang="en-US" sz="2400" dirty="0" err="1">
                <a:latin typeface="Arial" panose="020B0604020202020204" pitchFamily="34" charset="0"/>
                <a:ea typeface="MS Mincho" panose="02020609040205080304" pitchFamily="49" charset="-128"/>
                <a:cs typeface="Arial" panose="020B0604020202020204" pitchFamily="34" charset="0"/>
              </a:rPr>
              <a:t>khuẩn</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tả</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lỵ</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trực</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khuẩn</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amip</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thương</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hàn</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và</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phó</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thương</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hàn</a:t>
            </a:r>
            <a:r>
              <a:rPr lang="en-US" altLang="en-US" sz="2400" dirty="0">
                <a:latin typeface="Arial" panose="020B0604020202020204" pitchFamily="34" charset="0"/>
                <a:ea typeface="MS Mincho" panose="02020609040205080304" pitchFamily="49" charset="-128"/>
                <a:cs typeface="Arial" panose="020B0604020202020204" pitchFamily="34" charset="0"/>
              </a:rPr>
              <a:t>,</a:t>
            </a:r>
          </a:p>
          <a:p>
            <a:pPr marL="333375" lvl="1" indent="228600" algn="just" eaLnBrk="1" hangingPunct="1">
              <a:spcBef>
                <a:spcPts val="600"/>
              </a:spcBef>
              <a:spcAft>
                <a:spcPts val="600"/>
              </a:spcAft>
              <a:buFont typeface="VNI-Chaucer"/>
              <a:buChar char="+"/>
            </a:pPr>
            <a:r>
              <a:rPr lang="en-US" altLang="en-US" sz="2400" dirty="0">
                <a:latin typeface="Arial" panose="020B0604020202020204" pitchFamily="34" charset="0"/>
                <a:ea typeface="MS Mincho" panose="02020609040205080304" pitchFamily="49" charset="-128"/>
                <a:cs typeface="Arial" panose="020B0604020202020204" pitchFamily="34" charset="0"/>
              </a:rPr>
              <a:t>Virus: </a:t>
            </a:r>
            <a:r>
              <a:rPr lang="en-US" altLang="en-US" sz="2400" dirty="0" err="1">
                <a:latin typeface="Arial" panose="020B0604020202020204" pitchFamily="34" charset="0"/>
                <a:ea typeface="MS Mincho" panose="02020609040205080304" pitchFamily="49" charset="-128"/>
                <a:cs typeface="Arial" panose="020B0604020202020204" pitchFamily="34" charset="0"/>
              </a:rPr>
              <a:t>Entero</a:t>
            </a:r>
            <a:r>
              <a:rPr lang="en-US" altLang="en-US" sz="2400" dirty="0">
                <a:latin typeface="Arial" panose="020B0604020202020204" pitchFamily="34" charset="0"/>
                <a:ea typeface="MS Mincho" panose="02020609040205080304" pitchFamily="49" charset="-128"/>
                <a:cs typeface="Arial" panose="020B0604020202020204" pitchFamily="34" charset="0"/>
              </a:rPr>
              <a:t> virus (</a:t>
            </a:r>
            <a:r>
              <a:rPr lang="en-US" altLang="en-US" sz="2400" dirty="0" err="1">
                <a:latin typeface="Arial" panose="020B0604020202020204" pitchFamily="34" charset="0"/>
                <a:ea typeface="MS Mincho" panose="02020609040205080304" pitchFamily="49" charset="-128"/>
                <a:cs typeface="Arial" panose="020B0604020202020204" pitchFamily="34" charset="0"/>
              </a:rPr>
              <a:t>trong</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đó</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có</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Virut</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gây</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bệnh</a:t>
            </a:r>
            <a:r>
              <a:rPr lang="en-US" altLang="en-US" sz="2400" dirty="0">
                <a:latin typeface="Arial" panose="020B0604020202020204" pitchFamily="34" charset="0"/>
                <a:ea typeface="MS Mincho" panose="02020609040205080304" pitchFamily="49" charset="-128"/>
                <a:cs typeface="Arial" panose="020B0604020202020204" pitchFamily="34" charset="0"/>
              </a:rPr>
              <a:t> TCM) ; </a:t>
            </a:r>
            <a:r>
              <a:rPr lang="en-US" altLang="en-US" sz="2400" dirty="0" err="1">
                <a:latin typeface="Arial" panose="020B0604020202020204" pitchFamily="34" charset="0"/>
                <a:ea typeface="MS Mincho" panose="02020609040205080304" pitchFamily="49" charset="-128"/>
                <a:cs typeface="Arial" panose="020B0604020202020204" pitchFamily="34" charset="0"/>
              </a:rPr>
              <a:t>viêm</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gan</a:t>
            </a:r>
            <a:r>
              <a:rPr lang="en-US" altLang="en-US" sz="2400" dirty="0">
                <a:latin typeface="Arial" panose="020B0604020202020204" pitchFamily="34" charset="0"/>
                <a:ea typeface="MS Mincho" panose="02020609040205080304" pitchFamily="49" charset="-128"/>
                <a:cs typeface="Arial" panose="020B0604020202020204" pitchFamily="34" charset="0"/>
              </a:rPr>
              <a:t> A, E,...</a:t>
            </a:r>
          </a:p>
          <a:p>
            <a:pPr marL="333375" lvl="1" indent="228600" algn="just" eaLnBrk="1" hangingPunct="1">
              <a:spcBef>
                <a:spcPts val="600"/>
              </a:spcBef>
              <a:spcAft>
                <a:spcPts val="600"/>
              </a:spcAft>
              <a:buFont typeface="VNI-Chaucer"/>
              <a:buChar char="+"/>
            </a:pPr>
            <a:r>
              <a:rPr lang="en-US" altLang="en-US" sz="2400" dirty="0" err="1">
                <a:latin typeface="Arial" panose="020B0604020202020204" pitchFamily="34" charset="0"/>
                <a:ea typeface="MS Mincho" panose="02020609040205080304" pitchFamily="49" charset="-128"/>
                <a:cs typeface="Arial" panose="020B0604020202020204" pitchFamily="34" charset="0"/>
              </a:rPr>
              <a:t>Ký</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sinh</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trùng</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giun</a:t>
            </a:r>
            <a:r>
              <a:rPr lang="en-US" altLang="en-US" sz="2400" dirty="0">
                <a:latin typeface="Arial" panose="020B0604020202020204" pitchFamily="34" charset="0"/>
                <a:ea typeface="MS Mincho" panose="02020609040205080304" pitchFamily="49" charset="-128"/>
                <a:cs typeface="Arial" panose="020B0604020202020204" pitchFamily="34" charset="0"/>
              </a:rPr>
              <a:t>, </a:t>
            </a:r>
            <a:r>
              <a:rPr lang="en-US" altLang="en-US" sz="2400" dirty="0" err="1">
                <a:latin typeface="Arial" panose="020B0604020202020204" pitchFamily="34" charset="0"/>
                <a:ea typeface="MS Mincho" panose="02020609040205080304" pitchFamily="49" charset="-128"/>
                <a:cs typeface="Arial" panose="020B0604020202020204" pitchFamily="34" charset="0"/>
              </a:rPr>
              <a:t>sán</a:t>
            </a:r>
            <a:r>
              <a:rPr lang="en-US" altLang="en-US" sz="2400" dirty="0">
                <a:latin typeface="Arial" panose="020B0604020202020204" pitchFamily="34" charset="0"/>
                <a:ea typeface="MS Mincho" panose="02020609040205080304" pitchFamily="49" charset="-128"/>
                <a:cs typeface="Arial" panose="020B0604020202020204" pitchFamily="34" charset="0"/>
              </a:rPr>
              <a:t>…</a:t>
            </a:r>
          </a:p>
          <a:p>
            <a:pPr marL="333375" lvl="1" indent="228600" algn="just" eaLnBrk="1" hangingPunct="1">
              <a:spcBef>
                <a:spcPts val="600"/>
              </a:spcBef>
              <a:spcAft>
                <a:spcPts val="600"/>
              </a:spcAft>
              <a:buFont typeface="VNI-Chaucer"/>
              <a:buChar char="+"/>
            </a:pPr>
            <a:endParaRPr lang="en-US" altLang="en-US" dirty="0">
              <a:latin typeface="Arial" panose="020B0604020202020204" pitchFamily="34" charset="0"/>
              <a:ea typeface="MS Mincho" panose="02020609040205080304" pitchFamily="49" charset="-128"/>
              <a:cs typeface="Arial" panose="020B0604020202020204" pitchFamily="34" charset="0"/>
            </a:endParaRPr>
          </a:p>
          <a:p>
            <a:pPr marL="333375" lvl="1" indent="0" algn="just" eaLnBrk="1" hangingPunct="1">
              <a:spcBef>
                <a:spcPts val="600"/>
              </a:spcBef>
              <a:spcAft>
                <a:spcPts val="600"/>
              </a:spcAft>
              <a:buNone/>
            </a:pPr>
            <a:r>
              <a:rPr lang="en-US" altLang="en-US" dirty="0">
                <a:latin typeface="Arial" panose="020B0604020202020204" pitchFamily="34" charset="0"/>
                <a:ea typeface="MS Mincho" panose="02020609040205080304" pitchFamily="49" charset="-128"/>
                <a:cs typeface="Arial" panose="020B0604020202020204" pitchFamily="34" charset="0"/>
              </a:rPr>
              <a:t>-</a:t>
            </a:r>
            <a:r>
              <a:rPr lang="en-US" altLang="en-US" dirty="0">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altLang="en-US" dirty="0" err="1">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Có</a:t>
            </a:r>
            <a:r>
              <a:rPr lang="en-US" altLang="en-US" dirty="0">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altLang="en-US" dirty="0" err="1">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thể</a:t>
            </a:r>
            <a:r>
              <a:rPr lang="en-US" altLang="en-US" dirty="0">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altLang="en-US" dirty="0" err="1">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gây</a:t>
            </a:r>
            <a:r>
              <a:rPr lang="en-US" altLang="en-US" dirty="0">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altLang="en-US" dirty="0" err="1">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thành</a:t>
            </a:r>
            <a:r>
              <a:rPr lang="en-US" altLang="en-US" dirty="0">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 </a:t>
            </a:r>
            <a:r>
              <a:rPr lang="en-US" altLang="en-US" dirty="0" err="1">
                <a:latin typeface="Arial" panose="020B0604020202020204" pitchFamily="34" charset="0"/>
                <a:ea typeface="MS Mincho" panose="02020609040205080304" pitchFamily="49" charset="-128"/>
                <a:cs typeface="Arial" panose="020B0604020202020204" pitchFamily="34" charset="0"/>
                <a:sym typeface="Wingdings" panose="05000000000000000000" pitchFamily="2" charset="2"/>
              </a:rPr>
              <a:t>dịch</a:t>
            </a:r>
            <a:endParaRPr lang="en-US" altLang="en-US" sz="2400" dirty="0">
              <a:latin typeface="Arial" panose="020B0604020202020204" pitchFamily="34" charset="0"/>
              <a:ea typeface="MS Mincho" panose="02020609040205080304" pitchFamily="49" charset="-128"/>
              <a:cs typeface="Arial" panose="020B0604020202020204" pitchFamily="34" charset="0"/>
            </a:endParaRPr>
          </a:p>
        </p:txBody>
      </p:sp>
      <p:pic>
        <p:nvPicPr>
          <p:cNvPr id="2050" name="Picture 2" descr="khám sàng lọc bệnh đường tiêu hóa">
            <a:extLst>
              <a:ext uri="{FF2B5EF4-FFF2-40B4-BE49-F238E27FC236}">
                <a16:creationId xmlns:a16="http://schemas.microsoft.com/office/drawing/2014/main" id="{D3AABF93-62BB-4BBE-8583-AE6470D09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256" y="710058"/>
            <a:ext cx="3637532" cy="61479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CEF0548-E686-73FC-BB7B-5A87A59BC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0CB39-F2DA-3521-66D1-A16133693D40}"/>
              </a:ext>
            </a:extLst>
          </p:cNvPr>
          <p:cNvSpPr>
            <a:spLocks noGrp="1"/>
          </p:cNvSpPr>
          <p:nvPr>
            <p:ph type="sldNum" sz="quarter" idx="12"/>
          </p:nvPr>
        </p:nvSpPr>
        <p:spPr/>
        <p:txBody>
          <a:bodyPr/>
          <a:lstStyle/>
          <a:p>
            <a:fld id="{7CD68C60-23C0-42FA-BFF7-95BDB74D1423}" type="slidenum">
              <a:rPr lang="en-US" smtClean="0"/>
              <a:t>9</a:t>
            </a:fld>
            <a:endParaRPr lang="en-US"/>
          </a:p>
        </p:txBody>
      </p:sp>
    </p:spTree>
    <p:extLst>
      <p:ext uri="{BB962C8B-B14F-4D97-AF65-F5344CB8AC3E}">
        <p14:creationId xmlns:p14="http://schemas.microsoft.com/office/powerpoint/2010/main" val="388677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2141</Words>
  <Application>Microsoft Office PowerPoint</Application>
  <PresentationFormat>Widescreen</PresentationFormat>
  <Paragraphs>302</Paragraphs>
  <Slides>49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Calibri</vt:lpstr>
      <vt:lpstr>Calibri Light</vt:lpstr>
      <vt:lpstr>MS Mincho</vt:lpstr>
      <vt:lpstr>Open Sans</vt:lpstr>
      <vt:lpstr>Raleway Thin</vt:lpstr>
      <vt:lpstr>Times New Roman</vt:lpstr>
      <vt:lpstr>VNI-Chaucer</vt:lpstr>
      <vt:lpstr>Wingdings</vt:lpstr>
      <vt:lpstr>Wingdings 3</vt:lpstr>
      <vt:lpstr>Office Theme</vt:lpstr>
      <vt:lpstr>BỆNH TRUYỀN NHIỄM- BỆNH CÚM- CHÂN TAY MIỆNG-DO VI RÚT HỢP BÀO VÀ CÁCH PHÒNG BỆNH</vt:lpstr>
      <vt:lpstr>MỤC TIÊU</vt:lpstr>
      <vt:lpstr>NỘI DUNG</vt:lpstr>
      <vt:lpstr>BỆNH TRUYỀN NHIỄM LÀ GÌ</vt:lpstr>
      <vt:lpstr>1. BỆNH LÂY QUA ĐƯỜNG HÔ HẤP</vt:lpstr>
      <vt:lpstr>PowerPoint Presentation</vt:lpstr>
      <vt:lpstr>Đặc điểm bệnh</vt:lpstr>
      <vt:lpstr>Đặc điểm bệnh</vt:lpstr>
      <vt:lpstr>2. BỆNH LÂY THEO ĐƯỜNG TIÊU HÓA</vt:lpstr>
      <vt:lpstr>PowerPoint Presentation</vt:lpstr>
      <vt:lpstr>3. BỆNH LÂY THEO ĐƯỜNG MÁU</vt:lpstr>
      <vt:lpstr>4. BỆNH LÂY THEO ĐƯỜNG DA, NIÊM MẠC</vt:lpstr>
      <vt:lpstr>5. BỆNH DO MUỖI LÀ TRUNG GIAN TRUYỀN BỆNH</vt:lpstr>
      <vt:lpstr>6. PHÒNG NGỪA – Khi chưa mắc bệnh</vt:lpstr>
      <vt:lpstr>Vắc xin trong tiêm chủng mở rộng – miễn phí</vt:lpstr>
      <vt:lpstr>Các vắc xin phòng bệnh khác</vt:lpstr>
      <vt:lpstr>Tiêm chủng phòng bệnh</vt:lpstr>
      <vt:lpstr>6. PHÒNG NGỪA</vt:lpstr>
      <vt:lpstr>6. PHÒNG NGỪA</vt:lpstr>
      <vt:lpstr>6. PHÒNG NGỪA</vt:lpstr>
      <vt:lpstr>6. PHÒNG NGỪA</vt:lpstr>
      <vt:lpstr>6. PHÒNG NGỪA</vt:lpstr>
      <vt:lpstr>6. PHÒNG NGỪA</vt:lpstr>
      <vt:lpstr>6. PHÒNG NGỪA</vt:lpstr>
      <vt:lpstr>6. PHÒNG NGỪA</vt:lpstr>
      <vt:lpstr>PowerPoint Presentation</vt:lpstr>
      <vt:lpstr>CÚM MÙA</vt:lpstr>
      <vt:lpstr>CÚM MÙA</vt:lpstr>
      <vt:lpstr>TAY CHÂN MIỆNG</vt:lpstr>
      <vt:lpstr>TAY CHÂN MIỆNG</vt:lpstr>
      <vt:lpstr>SỐT XUẤT HUYẾT</vt:lpstr>
      <vt:lpstr>PowerPoint Presentation</vt:lpstr>
      <vt:lpstr>SỐT XUẤT HUYẾT</vt:lpstr>
      <vt:lpstr>SỐT XUẤT HUYẾT</vt:lpstr>
      <vt:lpstr>SỐT XUẤT HUYẾT</vt:lpstr>
      <vt:lpstr>SỞI</vt:lpstr>
      <vt:lpstr>SỞI</vt:lpstr>
      <vt:lpstr>SỞI</vt:lpstr>
      <vt:lpstr>SỞI</vt:lpstr>
      <vt:lpstr>SỞI</vt:lpstr>
      <vt:lpstr>SỞI</vt:lpstr>
      <vt:lpstr>PowerPoint Presentation</vt:lpstr>
      <vt:lpstr>HIV/AIDS</vt:lpstr>
      <vt:lpstr>HIV/AIDS</vt:lpstr>
      <vt:lpstr>HIV/AIDS</vt:lpstr>
      <vt:lpstr>HIV/AIDS</vt:lpstr>
      <vt:lpstr>HIV/AIDS</vt:lpstr>
      <vt:lpstr>HIV/AIDS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PHÂN LOẠI BỆNH THEO CƠ CHẾ TRUYỀN BỆNH VÀ NGUỒN BỆNH</dc:title>
  <dc:creator>kim dung</dc:creator>
  <cp:lastModifiedBy>BMT</cp:lastModifiedBy>
  <cp:revision>72</cp:revision>
  <dcterms:created xsi:type="dcterms:W3CDTF">2024-04-16T10:43:43Z</dcterms:created>
  <dcterms:modified xsi:type="dcterms:W3CDTF">2025-12-10T08:54:27Z</dcterms:modified>
</cp:coreProperties>
</file>